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64" r:id="rId4"/>
    <p:sldId id="258" r:id="rId5"/>
    <p:sldId id="259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237946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905000" y="9144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, ca sĩ- Bé Thanh Hằng Viettel 1748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6781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762000" y="2057400"/>
            <a:ext cx="7772400" cy="2133600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529205"/>
            <a:ext cx="7126605" cy="355727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03300" y="2529205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320" y="4345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446913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85" y="1833245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1833245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800600" cy="34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566" y="3048000"/>
            <a:ext cx="44574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228600" y="2057400"/>
            <a:ext cx="8686800" cy="2286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838200" y="11430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465" y="2905125"/>
            <a:ext cx="3032125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On-screen Show (4:3)</PresentationFormat>
  <Paragraphs>18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等线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10</cp:revision>
  <dcterms:created xsi:type="dcterms:W3CDTF">2020-08-27T15:40:00Z</dcterms:created>
  <dcterms:modified xsi:type="dcterms:W3CDTF">2023-10-10T04:53:05Z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