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6" r:id="rId3"/>
    <p:sldId id="290" r:id="rId4"/>
    <p:sldId id="321" r:id="rId5"/>
    <p:sldId id="328" r:id="rId6"/>
    <p:sldId id="329" r:id="rId7"/>
    <p:sldId id="330" r:id="rId8"/>
    <p:sldId id="331" r:id="rId9"/>
    <p:sldId id="282" r:id="rId10"/>
    <p:sldId id="308" r:id="rId11"/>
    <p:sldId id="269" r:id="rId12"/>
    <p:sldId id="295" r:id="rId13"/>
    <p:sldId id="322" r:id="rId14"/>
    <p:sldId id="323" r:id="rId15"/>
    <p:sldId id="324" r:id="rId16"/>
    <p:sldId id="332" r:id="rId17"/>
    <p:sldId id="325" r:id="rId18"/>
    <p:sldId id="326" r:id="rId19"/>
    <p:sldId id="32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08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8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7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5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4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58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24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56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4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14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91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67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4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52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7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1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557905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3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1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0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6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4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8" descr="D:\ĐỒ HỌA\VinMC\vinschool\slide 1\TRANG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-11910"/>
            <a:ext cx="12191999" cy="68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8"/>
          <p:cNvSpPr txBox="1">
            <a:spLocks noGrp="1"/>
          </p:cNvSpPr>
          <p:nvPr>
            <p:ph type="body" idx="1"/>
          </p:nvPr>
        </p:nvSpPr>
        <p:spPr>
          <a:xfrm>
            <a:off x="838201" y="1757340"/>
            <a:ext cx="10515600" cy="441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392103" algn="just">
              <a:lnSpc>
                <a:spcPct val="12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  <a:defRPr sz="2275">
                <a:latin typeface="Cambria"/>
                <a:ea typeface="Cambria"/>
                <a:cs typeface="Cambria"/>
                <a:sym typeface="Cambria"/>
              </a:defRPr>
            </a:lvl1pPr>
            <a:lvl2pPr marL="990576" lvl="1" indent="-392103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275">
                <a:latin typeface="Cambria"/>
                <a:ea typeface="Cambria"/>
                <a:cs typeface="Cambria"/>
                <a:sym typeface="Cambria"/>
              </a:defRPr>
            </a:lvl2pPr>
            <a:lvl3pPr marL="1485863" lvl="2" indent="-350829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981150" lvl="3" indent="-340511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476438" lvl="4" indent="-340511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971726" lvl="5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67013" lvl="6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62301" lvl="7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57589" lvl="8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" name="Google Shape;102;p48"/>
          <p:cNvSpPr/>
          <p:nvPr/>
        </p:nvSpPr>
        <p:spPr>
          <a:xfrm>
            <a:off x="2004589" y="548680"/>
            <a:ext cx="129013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b="0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48"/>
          <p:cNvSpPr txBox="1">
            <a:spLocks noGrp="1"/>
          </p:cNvSpPr>
          <p:nvPr>
            <p:ph type="title"/>
          </p:nvPr>
        </p:nvSpPr>
        <p:spPr>
          <a:xfrm>
            <a:off x="2133602" y="548683"/>
            <a:ext cx="9221788" cy="6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mbria"/>
              <a:buNone/>
              <a:defRPr sz="3250" b="1">
                <a:solidFill>
                  <a:srgbClr val="2F549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037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4C138-E577-4B07-AFBB-7BB691AC3BD7}" type="datetime1">
              <a:rPr lang="en-US" smtClean="0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E5F5-0F98-4DD5-B393-6D32E0A2F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796F-4276-4E7E-A422-35F24B6534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media1.m4a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4a"/><Relationship Id="rId7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2.m4a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28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870859" y="3761901"/>
            <a:ext cx="5573484" cy="28772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1" t="6028" r="1571" b="6102"/>
          <a:stretch/>
        </p:blipFill>
        <p:spPr>
          <a:xfrm>
            <a:off x="896985" y="-745942"/>
            <a:ext cx="10189029" cy="4621256"/>
          </a:xfrm>
          <a:prstGeom prst="rect">
            <a:avLst/>
          </a:prstGeom>
        </p:spPr>
      </p:pic>
      <p:pic>
        <p:nvPicPr>
          <p:cNvPr id="11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475">
            <a:off x="3028420" y="-291065"/>
            <a:ext cx="2351548" cy="2228381"/>
          </a:xfrm>
          <a:prstGeom prst="rect">
            <a:avLst/>
          </a:prstGeom>
        </p:spPr>
      </p:pic>
      <p:sp>
        <p:nvSpPr>
          <p:cNvPr id="12" name="文本框 32">
            <a:extLst>
              <a:ext uri="{FF2B5EF4-FFF2-40B4-BE49-F238E27FC236}">
                <a16:creationId xmlns:a16="http://schemas.microsoft.com/office/drawing/2014/main" id="{CE055DED-5BDB-46DD-A10A-37B033E5B69F}"/>
              </a:ext>
            </a:extLst>
          </p:cNvPr>
          <p:cNvSpPr txBox="1"/>
          <p:nvPr/>
        </p:nvSpPr>
        <p:spPr>
          <a:xfrm>
            <a:off x="1287063" y="1976426"/>
            <a:ext cx="96142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Bài </a:t>
            </a:r>
            <a:r>
              <a:rPr lang="en-US" altLang="zh-CN" sz="4800" b="1" noProof="0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5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: Thân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 thiện với bạn bè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Tiêu đề 1"/>
          <p:cNvSpPr txBox="1">
            <a:spLocks/>
          </p:cNvSpPr>
          <p:nvPr/>
        </p:nvSpPr>
        <p:spPr>
          <a:xfrm>
            <a:off x="1316871" y="1889871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2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2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2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18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9058" y="5318595"/>
            <a:ext cx="425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289561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8" grpId="1"/>
      <p:bldP spid="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1" cy="6859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3272" y="858657"/>
            <a:ext cx="75922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</a:t>
            </a:r>
            <a:r>
              <a:rPr kumimoji="0" lang="en-US" sz="115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giãn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5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7037E-7 L -3.95833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18" y="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2033418" y="2805145"/>
            <a:ext cx="7885525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76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Sắm vai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6260" r="11291" b="10054"/>
          <a:stretch/>
        </p:blipFill>
        <p:spPr>
          <a:xfrm>
            <a:off x="2457087" y="1189779"/>
            <a:ext cx="7964424" cy="4737730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92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9514" r="46867" b="10054"/>
          <a:stretch/>
        </p:blipFill>
        <p:spPr>
          <a:xfrm>
            <a:off x="1400737" y="1536554"/>
            <a:ext cx="3897993" cy="4528477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Hug Friends Cartoon Images, Stock Photos &amp;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78" y="3923493"/>
            <a:ext cx="1989907" cy="198990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043750" y="2090057"/>
            <a:ext cx="4522326" cy="2021826"/>
          </a:xfrm>
          <a:prstGeom prst="wedgeEllipseCallout">
            <a:avLst>
              <a:gd name="adj1" fmla="val 44296"/>
              <a:gd name="adj2" fmla="val 473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5112" y="2361110"/>
            <a:ext cx="507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bị làm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 sẽ hỏi thăm bạn thế nào?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2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2813" t="16260" r="11291" b="11937"/>
          <a:stretch/>
        </p:blipFill>
        <p:spPr>
          <a:xfrm>
            <a:off x="705634" y="1189779"/>
            <a:ext cx="4103007" cy="4616661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13" y="3401271"/>
            <a:ext cx="1989907" cy="198990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407285" y="1567835"/>
            <a:ext cx="4522326" cy="2021826"/>
          </a:xfrm>
          <a:prstGeom prst="wedgeEllipseCallout">
            <a:avLst>
              <a:gd name="adj1" fmla="val 44296"/>
              <a:gd name="adj2" fmla="val 473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8647" y="1838888"/>
            <a:ext cx="507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bị làm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 sẽ làm gì để giúp bạn?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4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Sắm vai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6260" r="11291" b="10054"/>
          <a:stretch/>
        </p:blipFill>
        <p:spPr>
          <a:xfrm>
            <a:off x="2457087" y="1189779"/>
            <a:ext cx="7964424" cy="4737730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4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18" y="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2033418" y="2805145"/>
            <a:ext cx="7885525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Vận dụng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36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890056" y="3911912"/>
            <a:ext cx="3709376" cy="25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133" y="1962244"/>
            <a:ext cx="9998196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- Em hãy thực hiện sự thân thiện với bạn bè xung quanh hằng ngày nhé!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3: Thể hiện sự thân thiện với bạn hằng ngày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92881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890056" y="3911912"/>
            <a:ext cx="3709376" cy="25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308045" y="1401998"/>
            <a:ext cx="10104148" cy="25099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Thân thiện, quan tâm, chia sẻ với bạn bè cũng chính là cách để bạn bè thân thiện, quan tâm và chia sẻ lại với mỗi chúng ta.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 nên chê bai, cười nhạo, trêu chọc bạn bè.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4699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" y="-67710"/>
            <a:ext cx="9348537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1050736" y="2769219"/>
            <a:ext cx="9801559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Khám phá –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6302" t="8689" r="10727" b="54828"/>
          <a:stretch/>
        </p:blipFill>
        <p:spPr>
          <a:xfrm>
            <a:off x="6558807" y="1112304"/>
            <a:ext cx="2733239" cy="2441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2281583" y="3554227"/>
            <a:ext cx="2627612" cy="3000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2281583" y="1088606"/>
            <a:ext cx="2868949" cy="2576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6349" t="49989" r="10727" b="6480"/>
          <a:stretch/>
        </p:blipFill>
        <p:spPr>
          <a:xfrm>
            <a:off x="6736818" y="3676149"/>
            <a:ext cx="2746815" cy="29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5661387" y="1419532"/>
            <a:ext cx="4258554" cy="3825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872342" y="1828801"/>
            <a:ext cx="3579224" cy="2331194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5833" y="2297156"/>
            <a:ext cx="3239990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đang làm gì?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5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66302" t="8689" r="10727" b="54828"/>
          <a:stretch/>
        </p:blipFill>
        <p:spPr>
          <a:xfrm>
            <a:off x="6271424" y="1267719"/>
            <a:ext cx="4359805" cy="3895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792470" y="1830741"/>
            <a:ext cx="4193390" cy="2331194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09933" y="2117235"/>
            <a:ext cx="310118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đang làm gì cùng nhau?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08843" y="60543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2805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6096009" y="1189779"/>
            <a:ext cx="3944973" cy="4504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872342" y="1828800"/>
            <a:ext cx="4288772" cy="2385627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8234" y="1844349"/>
            <a:ext cx="4204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nam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nữ nói gì với bạn nam?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5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6349" t="49989" r="10727" b="6480"/>
          <a:stretch/>
        </p:blipFill>
        <p:spPr>
          <a:xfrm>
            <a:off x="6411139" y="1204420"/>
            <a:ext cx="3861744" cy="4125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824031" y="1204419"/>
            <a:ext cx="4390409" cy="2792085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4435" y="1684339"/>
            <a:ext cx="5079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nằm trên giường bị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đến làm gì?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9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3450" y="198579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6302" t="8689" r="10727" b="54828"/>
          <a:stretch/>
        </p:blipFill>
        <p:spPr>
          <a:xfrm>
            <a:off x="6558807" y="1112304"/>
            <a:ext cx="2733239" cy="2441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2281583" y="3554227"/>
            <a:ext cx="2627612" cy="3000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2281583" y="1088606"/>
            <a:ext cx="2868949" cy="2576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6349" t="49989" r="10727" b="6480"/>
          <a:stretch/>
        </p:blipFill>
        <p:spPr>
          <a:xfrm>
            <a:off x="6736818" y="3676149"/>
            <a:ext cx="2746815" cy="29342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1583" y="1112304"/>
            <a:ext cx="2868949" cy="244192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90951" y="1156113"/>
            <a:ext cx="2868949" cy="244192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8807" y="3787466"/>
            <a:ext cx="2868949" cy="282291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2865160" y="2382253"/>
            <a:ext cx="6124408" cy="413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642" y="1422604"/>
            <a:ext cx="1115507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- Kể thêm những hoạt động thân thiện mà em biết.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4950" y="550545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8181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339</Words>
  <Application>Microsoft Office PowerPoint</Application>
  <PresentationFormat>Widescreen</PresentationFormat>
  <Paragraphs>56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Microsoft YaHei</vt:lpstr>
      <vt:lpstr>Microsoft YaHei</vt:lpstr>
      <vt:lpstr>宋体</vt:lpstr>
      <vt:lpstr>Arial</vt:lpstr>
      <vt:lpstr>Arial-Rounded</vt:lpstr>
      <vt:lpstr>Arial-SGK-TV</vt:lpstr>
      <vt:lpstr>Calibri</vt:lpstr>
      <vt:lpstr>Calibri Light</vt:lpstr>
      <vt:lpstr>Cambria</vt:lpstr>
      <vt:lpstr>Caveat Brush</vt:lpstr>
      <vt:lpstr>等线</vt:lpstr>
      <vt:lpstr>Noto Sans Symbols</vt:lpstr>
      <vt:lpstr>黑体</vt:lpstr>
      <vt:lpstr>Times New Roman</vt:lpstr>
      <vt:lpstr>UTM Avo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keywords/>
  <dc:description>www.1ppt.com</dc:description>
  <cp:lastModifiedBy>Administrator</cp:lastModifiedBy>
  <cp:revision>192</cp:revision>
  <dcterms:created xsi:type="dcterms:W3CDTF">2017-05-08T08:38:07Z</dcterms:created>
  <dcterms:modified xsi:type="dcterms:W3CDTF">2023-10-23T05:21:37Z</dcterms:modified>
</cp:coreProperties>
</file>