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18"/>
  </p:notesMasterIdLst>
  <p:sldIdLst>
    <p:sldId id="337" r:id="rId6"/>
    <p:sldId id="338" r:id="rId7"/>
    <p:sldId id="325" r:id="rId8"/>
    <p:sldId id="326" r:id="rId9"/>
    <p:sldId id="333" r:id="rId10"/>
    <p:sldId id="334" r:id="rId11"/>
    <p:sldId id="335" r:id="rId12"/>
    <p:sldId id="344" r:id="rId13"/>
    <p:sldId id="346" r:id="rId14"/>
    <p:sldId id="327" r:id="rId15"/>
    <p:sldId id="328" r:id="rId16"/>
    <p:sldId id="329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F4E"/>
    <a:srgbClr val="FFFFFF"/>
    <a:srgbClr val="9CD19B"/>
    <a:srgbClr val="9DD29B"/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7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4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4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9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0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08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3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01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1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801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483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83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12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0426" y="164640"/>
            <a:ext cx="9123574" cy="4814222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62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37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29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567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5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529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637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2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46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27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19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142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747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2057" y="292739"/>
            <a:ext cx="1841957" cy="697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CHỦ ĐỀ 3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32690" y="269715"/>
            <a:ext cx="4979862" cy="7433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TRUYỀN THỐNG TRƯỜNG EM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1267460" y="2076155"/>
            <a:ext cx="63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3200" b="1" dirty="0" err="1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Kính</a:t>
            </a:r>
            <a:r>
              <a:rPr lang="en-GB" altLang="zh-CN" sz="3200" b="1" dirty="0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200" b="1" dirty="0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thầy</a:t>
            </a:r>
            <a:r>
              <a:rPr lang="en-GB" altLang="zh-CN" sz="3200" b="1" dirty="0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 </a:t>
            </a:r>
            <a:r>
              <a:rPr lang="en-GB" altLang="zh-CN" sz="3200" b="1" dirty="0" err="1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tiết</a:t>
            </a:r>
            <a:r>
              <a:rPr lang="en-GB" altLang="zh-CN" sz="3200" b="1" dirty="0" smtClean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2)</a:t>
            </a:r>
            <a:endParaRPr lang="zh-CN" altLang="en-US" sz="3200" b="1" dirty="0">
              <a:solidFill>
                <a:srgbClr val="7030A0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Tiêu đề 1"/>
          <p:cNvSpPr txBox="1">
            <a:spLocks/>
          </p:cNvSpPr>
          <p:nvPr/>
        </p:nvSpPr>
        <p:spPr>
          <a:xfrm>
            <a:off x="-345809" y="1891921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60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4885" y="3080799"/>
            <a:ext cx="425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39143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push dir="u"/>
      </p:transition>
    </mc:Choice>
    <mc:Fallback xmlns="">
      <p:transition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22531" y="912797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14400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602" y="76540"/>
            <a:ext cx="29690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4116" y="797572"/>
            <a:ext cx="909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GB" altLang="zh-CN" sz="2400" b="1" dirty="0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2400" b="1" dirty="0">
              <a:solidFill>
                <a:schemeClr val="accent4">
                  <a:lumMod val="50000"/>
                </a:schemeClr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4394" y="150125"/>
            <a:ext cx="2954740" cy="565551"/>
            <a:chOff x="3084394" y="150125"/>
            <a:chExt cx="2954740" cy="565551"/>
          </a:xfrm>
        </p:grpSpPr>
        <p:sp>
          <p:nvSpPr>
            <p:cNvPr id="3" name="Rectangle 2"/>
            <p:cNvSpPr/>
            <p:nvPr/>
          </p:nvSpPr>
          <p:spPr>
            <a:xfrm>
              <a:off x="3084394" y="150125"/>
              <a:ext cx="2954740" cy="5655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文本框 3">
              <a:extLst>
                <a:ext uri="{FF2B5EF4-FFF2-40B4-BE49-F238E27FC236}">
                  <a16:creationId xmlns:a16="http://schemas.microsoft.com/office/drawing/2014/main" id="{8C08EF97-40EE-4A1F-ADE7-08E23EFD0A1F}"/>
                </a:ext>
              </a:extLst>
            </p:cNvPr>
            <p:cNvSpPr txBox="1"/>
            <p:nvPr/>
          </p:nvSpPr>
          <p:spPr>
            <a:xfrm>
              <a:off x="3406837" y="158336"/>
              <a:ext cx="2262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Hoạt</a:t>
              </a:r>
              <a:r>
                <a:rPr lang="en-US" altLang="zh-CN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động</a:t>
              </a:r>
              <a:r>
                <a:rPr lang="en-US" altLang="zh-CN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489" y="1401838"/>
            <a:ext cx="2379645" cy="1582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889" y="1401838"/>
            <a:ext cx="2189612" cy="1642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122" y="1413266"/>
            <a:ext cx="2339408" cy="1559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537" y="3152098"/>
            <a:ext cx="2896964" cy="1628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969" y="3177955"/>
            <a:ext cx="2208335" cy="1587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8950" y="3109756"/>
            <a:ext cx="2207253" cy="1655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82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8333" y="1392066"/>
            <a:ext cx="544742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hay,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trở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ngoan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xã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hội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2800" dirty="0" smtClean="0">
                <a:solidFill>
                  <a:srgbClr val="C0000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vi-VN" altLang="zh-CN" sz="2800" dirty="0">
              <a:solidFill>
                <a:srgbClr val="C00000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49" y="218463"/>
            <a:ext cx="3961221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54" y="1317009"/>
            <a:ext cx="3425588" cy="36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>
        <p:fade/>
      </p:transition>
    </mc:Choice>
    <mc:Fallback xmlns="">
      <p:transition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64" tmFilter="0, 0; 0.125,0.2665; 0.25,0.4; 0.375,0.465; 0.5,0.5;  0.625,0.535; 0.75,0.6; 0.875,0.7335; 1,1">
                                          <p:stCondLst>
                                            <p:cond delay="5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82" tmFilter="0, 0; 0.125,0.2665; 0.25,0.4; 0.375,0.465; 0.5,0.5;  0.625,0.535; 0.75,0.6; 0.875,0.7335; 1,1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9" tmFilter="0, 0; 0.125,0.2665; 0.25,0.4; 0.375,0.465; 0.5,0.5;  0.625,0.535; 0.75,0.6; 0.875,0.7335; 1,1">
                                          <p:stCondLst>
                                            <p:cond delay="14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2">
                                          <p:stCondLst>
                                            <p:cond delay="5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41" decel="50000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2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41" de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2">
                                          <p:stCondLst>
                                            <p:cond delay="13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41" decel="50000">
                                          <p:stCondLst>
                                            <p:cond delay="14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2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41" decel="50000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t bai 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2753" y="187679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78" y="279635"/>
            <a:ext cx="7972651" cy="44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0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origami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14400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2447494" y="183000"/>
            <a:ext cx="4237630" cy="566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</a:rPr>
              <a:t>HOẠT ĐỘNG 3: </a:t>
            </a:r>
            <a:endParaRPr lang="en-GB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4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6000">
        <p15:prstTrans prst="peelOff"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5463" y="223529"/>
            <a:ext cx="2736376" cy="500908"/>
          </a:xfrm>
          <a:prstGeom prst="roundRect">
            <a:avLst/>
          </a:prstGeom>
          <a:solidFill>
            <a:srgbClr val="139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SGK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8201" y="81989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282" y="1443913"/>
            <a:ext cx="7770293" cy="31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pageCurlDouble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499" y="508692"/>
            <a:ext cx="5993743" cy="4501199"/>
          </a:xfrm>
          <a:prstGeom prst="rect">
            <a:avLst/>
          </a:prstGeom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40" y="284799"/>
            <a:ext cx="3167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Tình</a:t>
            </a:r>
            <a:r>
              <a:rPr lang="en-GB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huống</a:t>
            </a:r>
            <a:r>
              <a:rPr lang="en-GB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</a:t>
            </a:r>
            <a:endParaRPr lang="zh-CN" altLang="en-US" sz="32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3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2000">
        <p:push dir="u"/>
      </p:transition>
    </mc:Choice>
    <mc:Fallback xmlns="">
      <p:transition advClick="0" advTm="3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600" y="111833"/>
            <a:ext cx="2887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Tình</a:t>
            </a:r>
            <a:r>
              <a:rPr lang="en-GB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GB" altLang="zh-CN" sz="3200" b="1" dirty="0" smtClean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32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7954" y="3779702"/>
            <a:ext cx="89155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chồng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nặng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2800" b="1" dirty="0" smtClean="0">
                <a:solidFill>
                  <a:schemeClr val="accent5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925" y="186799"/>
            <a:ext cx="4429460" cy="35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000">
        <p:comb/>
      </p:transition>
    </mc:Choice>
    <mc:Fallback xmlns="">
      <p:transition advClick="0" advTm="2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300" y="2936449"/>
            <a:ext cx="7718425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GB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vi-VN" altLang="zh-CN" sz="2400" b="1" dirty="0">
              <a:solidFill>
                <a:schemeClr val="accent6">
                  <a:lumMod val="50000"/>
                </a:schemeClr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7"/>
          <a:stretch/>
        </p:blipFill>
        <p:spPr>
          <a:xfrm>
            <a:off x="5464808" y="271805"/>
            <a:ext cx="3054529" cy="2801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961" y="301065"/>
            <a:ext cx="3955458" cy="277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24884" y="209881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3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>
        <p14:doors dir="vert"/>
      </p:transition>
    </mc:Choice>
    <mc:Fallback xmlns="">
      <p:transition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6897" y="428660"/>
            <a:ext cx="4237630" cy="566382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92D05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DAA2D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HOẠT ĐỘNG 4: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152" y="1428824"/>
            <a:ext cx="782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</a:rPr>
              <a:t>LÀM THIỆP ĐỂ TẶNG THẦY CÔ</a:t>
            </a:r>
            <a:endParaRPr lang="en-GB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20" y="2399896"/>
            <a:ext cx="4270200" cy="21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11" y="701212"/>
            <a:ext cx="4374108" cy="3280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02" y="701213"/>
            <a:ext cx="3484285" cy="32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2954521b-b4ab-4ce3-8aa8-8bfa99a4c36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2624</TotalTime>
  <Words>181</Words>
  <Application>Microsoft Office PowerPoint</Application>
  <PresentationFormat>On-screen Show (16:9)</PresentationFormat>
  <Paragraphs>28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宋体</vt:lpstr>
      <vt:lpstr>Arial</vt:lpstr>
      <vt:lpstr>Arial SGK</vt:lpstr>
      <vt:lpstr>Arial-Rounded</vt:lpstr>
      <vt:lpstr>Calibri</vt:lpstr>
      <vt:lpstr>Caveat Brush</vt:lpstr>
      <vt:lpstr>等线</vt:lpstr>
      <vt:lpstr>Times New Roman</vt:lpstr>
      <vt:lpstr>UTM Cookies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Administrator</cp:lastModifiedBy>
  <cp:revision>113</cp:revision>
  <dcterms:created xsi:type="dcterms:W3CDTF">2017-03-04T06:55:50Z</dcterms:created>
  <dcterms:modified xsi:type="dcterms:W3CDTF">2023-10-23T07:35:44Z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