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342" r:id="rId5"/>
    <p:sldId id="334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23" r:id="rId18"/>
    <p:sldId id="335" r:id="rId19"/>
    <p:sldId id="336" r:id="rId20"/>
    <p:sldId id="337" r:id="rId21"/>
    <p:sldId id="338" r:id="rId22"/>
    <p:sldId id="322" r:id="rId23"/>
    <p:sldId id="339" r:id="rId24"/>
    <p:sldId id="340" r:id="rId2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/>
        </p14:section>
        <p14:section name="Tiết 1" id="{5306D87E-7522-4F86-AA24-B22D8455523B}">
          <p14:sldIdLst>
            <p14:sldId id="342"/>
            <p14:sldId id="334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23"/>
            <p14:sldId id="335"/>
            <p14:sldId id="336"/>
            <p14:sldId id="337"/>
            <p14:sldId id="338"/>
            <p14:sldId id="322"/>
            <p14:sldId id="339"/>
            <p14:sldId id="340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07C45"/>
    <a:srgbClr val="FF9966"/>
    <a:srgbClr val="442C4C"/>
    <a:srgbClr val="6EB147"/>
    <a:srgbClr val="553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17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75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830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2023/10/23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0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41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46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1.jpg"/><Relationship Id="rId5" Type="http://schemas.openxmlformats.org/officeDocument/2006/relationships/image" Target="../media/image6.jpeg"/><Relationship Id="rId10" Type="http://schemas.openxmlformats.org/officeDocument/2006/relationships/image" Target="../media/image10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8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50.png"/><Relationship Id="rId10" Type="http://schemas.openxmlformats.org/officeDocument/2006/relationships/image" Target="../media/image9.png"/><Relationship Id="rId4" Type="http://schemas.openxmlformats.org/officeDocument/2006/relationships/image" Target="../media/image49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9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4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1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"/>
          <p:cNvSpPr txBox="1"/>
          <p:nvPr/>
        </p:nvSpPr>
        <p:spPr>
          <a:xfrm>
            <a:off x="1647098" y="1354508"/>
            <a:ext cx="61959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</a:t>
            </a:r>
          </a:p>
          <a:p>
            <a:pPr algn="ctr"/>
            <a:r>
              <a:rPr lang="en-US" altLang="zh-C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NĂM ĐIỀU BÁC HỒ DẠY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Tiêu đề 1"/>
          <p:cNvSpPr txBox="1">
            <a:spLocks/>
          </p:cNvSpPr>
          <p:nvPr/>
        </p:nvSpPr>
        <p:spPr>
          <a:xfrm>
            <a:off x="70435" y="1207314"/>
            <a:ext cx="9349255" cy="100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NGỌC LÂM</a:t>
            </a:r>
            <a: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8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60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6000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5061" y="2711386"/>
            <a:ext cx="425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270759"/>
      </p:ext>
    </p:extLst>
  </p:cSld>
  <p:clrMapOvr>
    <a:masterClrMapping/>
  </p:clrMapOvr>
  <p:transition spd="slow" advClick="0" advTm="631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307" y="220339"/>
            <a:ext cx="442482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3907" y="64015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2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8" y="1099077"/>
            <a:ext cx="4249881" cy="3514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2" y="1122004"/>
            <a:ext cx="4084612" cy="3494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6" y="887464"/>
            <a:ext cx="4226208" cy="39636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85" y="1099077"/>
            <a:ext cx="3650555" cy="3650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855964"/>
      </p:ext>
    </p:extLst>
  </p:cSld>
  <p:clrMapOvr>
    <a:masterClrMapping/>
  </p:clrMapOvr>
  <p:transition spd="slow" advClick="0" advTm="264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6610" y="209961"/>
            <a:ext cx="431748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535" y="640453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3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4" y="1102119"/>
            <a:ext cx="3711586" cy="3423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73" y="1102119"/>
            <a:ext cx="4249882" cy="3423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972368"/>
      </p:ext>
    </p:extLst>
  </p:cSld>
  <p:clrMapOvr>
    <a:masterClrMapping/>
  </p:clrMapOvr>
  <p:transition spd="slow" advClick="0" advTm="284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6221" y="230743"/>
            <a:ext cx="43174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265" y="692408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4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5" y="1118431"/>
            <a:ext cx="3624297" cy="3515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9" y="1154073"/>
            <a:ext cx="4577196" cy="3386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099322"/>
      </p:ext>
    </p:extLst>
  </p:cSld>
  <p:clrMapOvr>
    <a:masterClrMapping/>
  </p:clrMapOvr>
  <p:transition spd="slow" advClick="0" advTm="328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8013" y="225259"/>
            <a:ext cx="531109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5: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746" y="686924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5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09" y="1363916"/>
            <a:ext cx="3730336" cy="304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6" y="1423216"/>
            <a:ext cx="2795733" cy="2857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4" y="1423216"/>
            <a:ext cx="2984790" cy="2984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188921"/>
      </p:ext>
    </p:extLst>
  </p:cSld>
  <p:clrMapOvr>
    <a:masterClrMapping/>
  </p:clrMapOvr>
  <p:transition spd="slow" advClick="0" advTm="307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1721" y="152714"/>
            <a:ext cx="8246288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21541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63" y="1008736"/>
            <a:ext cx="6783271" cy="379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7633" y="641474"/>
            <a:ext cx="405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Yêu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quốc, yêu đồng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9" y="1919673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10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5410" y="150594"/>
            <a:ext cx="8279233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-35140" y="150594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76592" y="673814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tập tốt, lao động tốt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07" y="1081473"/>
            <a:ext cx="6003351" cy="367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9" y="1151882"/>
            <a:ext cx="529936" cy="51816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24637" y="4275634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44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94" y="1102412"/>
            <a:ext cx="6758798" cy="367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52714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" y="976386"/>
            <a:ext cx="597331" cy="58405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2" y="741913"/>
            <a:ext cx="301310" cy="482096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6896" y="4327860"/>
            <a:ext cx="574769" cy="6450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055" y="719139"/>
            <a:ext cx="3623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Đoàn kết tốt, kỷ luật tốt</a:t>
            </a:r>
          </a:p>
        </p:txBody>
      </p:sp>
    </p:spTree>
    <p:extLst>
      <p:ext uri="{BB962C8B-B14F-4D97-AF65-F5344CB8AC3E}">
        <p14:creationId xmlns:p14="http://schemas.microsoft.com/office/powerpoint/2010/main" val="2687339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1464" y="604255"/>
            <a:ext cx="360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Giữ gìn vệ sinh thật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2" y="1065920"/>
            <a:ext cx="6442364" cy="372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40682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" y="970882"/>
            <a:ext cx="551893" cy="539629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91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9" y="1038276"/>
            <a:ext cx="7138700" cy="372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0939" y="152714"/>
            <a:ext cx="8354290" cy="523220"/>
          </a:xfrm>
          <a:prstGeom prst="rect">
            <a:avLst/>
          </a:prstGeom>
          <a:solidFill>
            <a:srgbClr val="307C4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err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b="1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một số việc em đã làm theo Năm điều Bác Hồ dạy</a:t>
            </a:r>
            <a:endParaRPr lang="vi-VN" altLang="zh-CN" sz="28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0" y="109509"/>
            <a:ext cx="938028" cy="8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01" y="3705199"/>
            <a:ext cx="534428" cy="5096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8" y="1265799"/>
            <a:ext cx="480219" cy="469547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34" y="719139"/>
            <a:ext cx="398921" cy="638274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59777" y="4251360"/>
            <a:ext cx="664091" cy="7452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7712" y="695493"/>
            <a:ext cx="452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Khiêm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tốn, thật thà, dũng cảm</a:t>
            </a:r>
          </a:p>
        </p:txBody>
      </p:sp>
    </p:spTree>
    <p:extLst>
      <p:ext uri="{BB962C8B-B14F-4D97-AF65-F5344CB8AC3E}">
        <p14:creationId xmlns:p14="http://schemas.microsoft.com/office/powerpoint/2010/main" val="29365373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94" y="685193"/>
            <a:ext cx="6373590" cy="397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-8723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14" y="3479573"/>
            <a:ext cx="753783" cy="7188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" y="540814"/>
            <a:ext cx="857250" cy="838200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054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30629" y="253582"/>
            <a:ext cx="727790" cy="64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4293" y="300572"/>
            <a:ext cx="234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en-US" sz="24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02" y="4468612"/>
            <a:ext cx="505902" cy="482481"/>
          </a:xfrm>
          <a:prstGeom prst="rect">
            <a:avLst/>
          </a:prstGeom>
        </p:spPr>
      </p:pic>
      <p:pic>
        <p:nvPicPr>
          <p:cNvPr id="2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78" y="218824"/>
            <a:ext cx="523875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73919" y="4427024"/>
            <a:ext cx="519003" cy="582437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69831" y="295493"/>
            <a:ext cx="4428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35" y="762237"/>
            <a:ext cx="3259842" cy="397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9" y="837167"/>
            <a:ext cx="4667365" cy="3828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99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889">
        <p:random/>
      </p:transition>
    </mc:Choice>
    <mc:Fallback xmlns="">
      <p:transition spd="slow" advTm="468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2494064" y="161973"/>
            <a:ext cx="516403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2: Xử lí tình huống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695584"/>
            <a:ext cx="6417166" cy="400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1202132" y="0"/>
            <a:ext cx="1291932" cy="1256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56" y="3275037"/>
            <a:ext cx="753783" cy="718886"/>
          </a:xfrm>
          <a:prstGeom prst="rect">
            <a:avLst/>
          </a:prstGeom>
        </p:spPr>
      </p:pic>
      <p:pic>
        <p:nvPicPr>
          <p:cNvPr id="7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" y="868959"/>
            <a:ext cx="857250" cy="838200"/>
          </a:xfrm>
          <a:prstGeom prst="rect">
            <a:avLst/>
          </a:prstGeom>
        </p:spPr>
      </p:pic>
      <p:pic>
        <p:nvPicPr>
          <p:cNvPr id="8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52" y="1081473"/>
            <a:ext cx="523875" cy="838200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36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2354280" y="-96898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4173" y="685194"/>
            <a:ext cx="7003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Thực hiện tốt Năm điều Bác Hồ dạy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377045" y="161974"/>
            <a:ext cx="2359726" cy="523220"/>
          </a:xfrm>
          <a:prstGeom prst="rect">
            <a:avLst/>
          </a:prstGeom>
          <a:solidFill>
            <a:srgbClr val="307C4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0" y="1289559"/>
            <a:ext cx="4187479" cy="348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69" y="1370387"/>
            <a:ext cx="4238081" cy="334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96" y="4256598"/>
            <a:ext cx="753783" cy="71888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6" y="286279"/>
            <a:ext cx="857250" cy="838200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51" y="571792"/>
            <a:ext cx="523875" cy="8382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59681" y="4243412"/>
            <a:ext cx="664091" cy="74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31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639" y="668749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7" y="1174774"/>
            <a:ext cx="2500046" cy="3429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8" y="1213486"/>
            <a:ext cx="5628125" cy="3390768"/>
          </a:xfrm>
          <a:prstGeom prst="rect">
            <a:avLst/>
          </a:prstGeom>
        </p:spPr>
      </p:pic>
      <p:pic>
        <p:nvPicPr>
          <p:cNvPr id="9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68" y="343541"/>
            <a:ext cx="637864" cy="608334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113675"/>
            <a:ext cx="857250" cy="838200"/>
          </a:xfrm>
          <a:prstGeom prst="rect">
            <a:avLst/>
          </a:prstGeom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17428" y="4537476"/>
            <a:ext cx="505416" cy="567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040608"/>
      </p:ext>
    </p:extLst>
  </p:cSld>
  <p:clrMapOvr>
    <a:masterClrMapping/>
  </p:clrMapOvr>
  <p:transition spd="slow" advClick="0" advTm="473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2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165" y="679874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 tốt, lao động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170100"/>
            <a:ext cx="4632278" cy="34746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70" y="1170099"/>
            <a:ext cx="3626430" cy="347463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55271" y="4429138"/>
            <a:ext cx="196247" cy="184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300970"/>
      </p:ext>
    </p:extLst>
  </p:cSld>
  <p:clrMapOvr>
    <a:masterClrMapping/>
  </p:clrMapOvr>
  <p:transition spd="slow" advClick="0" advTm="612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31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3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0292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kết tốt, kỉ luật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2127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8" y="1263618"/>
            <a:ext cx="3839832" cy="34431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40" y="1263618"/>
            <a:ext cx="4090982" cy="3443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7939"/>
      </p:ext>
    </p:extLst>
  </p:cSld>
  <p:clrMapOvr>
    <a:masterClrMapping/>
  </p:clrMapOvr>
  <p:transition spd="slow" advClick="0" advTm="335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26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4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9120" y="742220"/>
            <a:ext cx="449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gìn vệ sinh thật tốt.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" y="26099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4890" y="4301553"/>
            <a:ext cx="664091" cy="745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3" y="1252672"/>
            <a:ext cx="3990489" cy="3405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897" y="1265440"/>
            <a:ext cx="4234685" cy="3392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598188"/>
      </p:ext>
    </p:extLst>
  </p:cSld>
  <p:clrMapOvr>
    <a:masterClrMapping/>
  </p:clrMapOvr>
  <p:transition spd="slow" advClick="0" advTm="290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062" y="280555"/>
            <a:ext cx="1517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5</a:t>
            </a:r>
            <a:endParaRPr lang="en-US" sz="2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6303" y="709946"/>
            <a:ext cx="496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 tốn, thật thà, dũng cảm.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3" y="134853"/>
            <a:ext cx="857250" cy="838200"/>
          </a:xfrm>
          <a:prstGeom prst="rect">
            <a:avLst/>
          </a:prstGeom>
        </p:spPr>
      </p:pic>
      <p:pic>
        <p:nvPicPr>
          <p:cNvPr id="6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222" y="191136"/>
            <a:ext cx="523875" cy="838200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37133" y="4459429"/>
            <a:ext cx="530875" cy="59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3" y="1265440"/>
            <a:ext cx="3597695" cy="3491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97" y="1265440"/>
            <a:ext cx="2783193" cy="3408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3" y="1265440"/>
            <a:ext cx="2629817" cy="3408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0584187"/>
      </p:ext>
    </p:extLst>
  </p:cSld>
  <p:clrMapOvr>
    <a:masterClrMapping/>
  </p:clrMapOvr>
  <p:transition spd="slow" advClick="0" advTm="468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83127" y="143894"/>
            <a:ext cx="8956964" cy="4916479"/>
            <a:chOff x="497142" y="493236"/>
            <a:chExt cx="11012418" cy="599101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497142" y="493236"/>
              <a:ext cx="11012418" cy="5991011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650447" y="584542"/>
              <a:ext cx="1067663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13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15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14456" r="81938" b="80624"/>
          <a:stretch/>
        </p:blipFill>
        <p:spPr>
          <a:xfrm>
            <a:off x="399471" y="256764"/>
            <a:ext cx="907202" cy="802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7" y="1007506"/>
            <a:ext cx="4148016" cy="3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 rot="5400000">
            <a:off x="5244911" y="802602"/>
            <a:ext cx="2745937" cy="4299578"/>
          </a:xfrm>
          <a:prstGeom prst="wedgeRoundRectCallout">
            <a:avLst>
              <a:gd name="adj1" fmla="val -17552"/>
              <a:gd name="adj2" fmla="val 5849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399238" y="1625366"/>
            <a:ext cx="4136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NĂM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BÁC HỒ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497" y="473462"/>
            <a:ext cx="2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lang="en-US" sz="2400" b="1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61" y="4314739"/>
            <a:ext cx="753783" cy="718886"/>
          </a:xfrm>
          <a:prstGeom prst="rect">
            <a:avLst/>
          </a:prstGeom>
        </p:spPr>
      </p:pic>
      <p:pic>
        <p:nvPicPr>
          <p:cNvPr id="23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55" y="150278"/>
            <a:ext cx="857250" cy="838200"/>
          </a:xfrm>
          <a:prstGeom prst="rect">
            <a:avLst/>
          </a:prstGeom>
        </p:spPr>
      </p:pic>
      <p:pic>
        <p:nvPicPr>
          <p:cNvPr id="30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5127">
            <a:off x="65890" y="4400901"/>
            <a:ext cx="584135" cy="655530"/>
          </a:xfrm>
          <a:prstGeom prst="rect">
            <a:avLst/>
          </a:prstGeom>
        </p:spPr>
      </p:pic>
      <p:sp>
        <p:nvSpPr>
          <p:cNvPr id="3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70077" y="484286"/>
            <a:ext cx="57431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 hiểu Năm điều Bác Hồ dạy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1275" y="2094823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Tổ quốc, yêu đồng bào</a:t>
            </a:r>
            <a:endParaRPr lang="en-US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2443" y="2509537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Học tập tốt, lao động tốt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26152" y="2940337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Đoàn kết tốt, kỷ luật tốt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4626" y="3336705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Giữ gìn vệ sinh thật tốt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9486" y="3744491"/>
            <a:ext cx="4136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Khiêm tốn, thật thà, dũng cảm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9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057">
        <p:random/>
      </p:transition>
    </mc:Choice>
    <mc:Fallback xmlns="">
      <p:transition spd="slow" advTm="6205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16" grpId="0"/>
      <p:bldP spid="17" grpId="0"/>
      <p:bldP spid="19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1219" y="221157"/>
            <a:ext cx="475562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1: </a:t>
            </a: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tổ quốc, yêu đồng bào.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79" y="1063936"/>
            <a:ext cx="3423396" cy="3264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5219" y="647865"/>
            <a:ext cx="487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tốt điều 1 các con cần: </a:t>
            </a:r>
            <a:endParaRPr lang="en-US" sz="2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5" y="1109530"/>
            <a:ext cx="4867708" cy="3218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9" y="1063936"/>
            <a:ext cx="4835434" cy="34435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31400" y="978947"/>
            <a:ext cx="3785102" cy="3802078"/>
            <a:chOff x="7717426" y="2670808"/>
            <a:chExt cx="3971525" cy="34541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426" y="2670808"/>
              <a:ext cx="3971525" cy="3303391"/>
            </a:xfrm>
            <a:prstGeom prst="rect">
              <a:avLst/>
            </a:prstGeom>
          </p:spPr>
        </p:pic>
        <p:sp>
          <p:nvSpPr>
            <p:cNvPr id="14" name="Chord 13"/>
            <p:cNvSpPr/>
            <p:nvPr/>
          </p:nvSpPr>
          <p:spPr>
            <a:xfrm rot="6672271">
              <a:off x="9348255" y="5575963"/>
              <a:ext cx="522667" cy="575413"/>
            </a:xfrm>
            <a:prstGeom prst="chord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2851174"/>
      </p:ext>
    </p:extLst>
  </p:cSld>
  <p:clrMapOvr>
    <a:masterClrMapping/>
  </p:clrMapOvr>
  <p:transition spd="slow" advClick="0" advTm="400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4.1|1.2|9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8.2|1|8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8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5.7|9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5.1|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1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2|16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8|2.7|4.6|4.2|4.5|4.2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954521b-b4ab-4ce3-8aa8-8bfa99a4c36e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3755</TotalTime>
  <Words>600</Words>
  <Application>Microsoft Office PowerPoint</Application>
  <PresentationFormat>On-screen Show (16:9)</PresentationFormat>
  <Paragraphs>55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Caveat Brush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PC</dc:creator>
  <cp:lastModifiedBy>Administrator</cp:lastModifiedBy>
  <cp:revision>128</cp:revision>
  <dcterms:created xsi:type="dcterms:W3CDTF">2017-03-04T06:55:50Z</dcterms:created>
  <dcterms:modified xsi:type="dcterms:W3CDTF">2023-10-23T07:24:12Z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