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86402" y="1385761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CHĂM SÓC GIÚP ĐỠ 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EM NHỎ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951" y="1363608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1251" y="631540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25927" y="100509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4572" y="3061854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6002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“Làm anh khó đấy 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50127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nhỏ dưới đây đã làm gì để thể hiện sự chăm sóc, giúp đỡ em nhỏ?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3 (FB Kim Oanh Be) ẢNH\dd9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1" b="12458"/>
          <a:stretch/>
        </p:blipFill>
        <p:spPr bwMode="auto">
          <a:xfrm>
            <a:off x="1231143" y="2488871"/>
            <a:ext cx="6769857" cy="43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1676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cần chăm sóc giúp đỡ  em nhỏ?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362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 làm gì để chăm sóc giúp đỡ em nhỏ 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145" y="1742182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</a:t>
            </a:r>
            <a:b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t="17106" r="16920" b="56970"/>
          <a:stretch/>
        </p:blipFill>
        <p:spPr bwMode="auto">
          <a:xfrm>
            <a:off x="342761" y="2667000"/>
            <a:ext cx="7786255" cy="39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438400"/>
            <a:ext cx="82942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những việc em đã làm để chăm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sóc, giúp đỡ em nhỏ.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374665"/>
            <a:ext cx="888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 là anh/chị của em bé đang khóc, em sẽ làm gì?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7" t="52787" r="25089" b="27896"/>
          <a:stretch/>
        </p:blipFill>
        <p:spPr bwMode="auto">
          <a:xfrm>
            <a:off x="4495800" y="3200400"/>
            <a:ext cx="3237116" cy="310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495800" y="1803975"/>
            <a:ext cx="1143000" cy="685800"/>
          </a:xfrm>
          <a:prstGeom prst="wedgeEllipseCallou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0" y="196220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Mẹ!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694688"/>
            <a:ext cx="7360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chăm sóc, giúp đỡ em nhỏ bằng những việc làm phù hợp.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8527" y="2514600"/>
            <a:ext cx="6774873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08372" y="2667000"/>
            <a:ext cx="6997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em chung một mái nhà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giúp đỡ, chan hòa yêu thương.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192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20</cp:revision>
  <dcterms:created xsi:type="dcterms:W3CDTF">2006-08-16T00:00:00Z</dcterms:created>
  <dcterms:modified xsi:type="dcterms:W3CDTF">2023-10-10T03:52:22Z</dcterms:modified>
</cp:coreProperties>
</file>