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59" r:id="rId3"/>
    <p:sldId id="261" r:id="rId4"/>
    <p:sldId id="274" r:id="rId5"/>
    <p:sldId id="286" r:id="rId6"/>
    <p:sldId id="262" r:id="rId7"/>
    <p:sldId id="268" r:id="rId8"/>
    <p:sldId id="311" r:id="rId9"/>
    <p:sldId id="260" r:id="rId10"/>
    <p:sldId id="269" r:id="rId11"/>
    <p:sldId id="257" r:id="rId12"/>
    <p:sldId id="265" r:id="rId13"/>
    <p:sldId id="263" r:id="rId14"/>
  </p:sldIdLst>
  <p:sldSz cx="9144000" cy="5143500" type="screen16x9"/>
  <p:notesSz cx="6858000" cy="9144000"/>
  <p:embeddedFontLst>
    <p:embeddedFont>
      <p:font typeface=".VnBodoniH" panose="020B7200000000000000" pitchFamily="34" charset="0"/>
      <p:regular r:id="rId16"/>
    </p:embeddedFont>
    <p:embeddedFont>
      <p:font typeface="Lexend Deca" panose="020B0604020202020204" charset="0"/>
      <p:regular r:id="rId17"/>
      <p:bold r:id="rId18"/>
    </p:embeddedFont>
    <p:embeddedFont>
      <p:font typeface="Exo 2" panose="020B0604020202020204" charset="0"/>
      <p:regular r:id="rId19"/>
      <p:bold r:id="rId20"/>
      <p:italic r:id="rId21"/>
      <p:boldItalic r:id="rId22"/>
    </p:embeddedFont>
    <p:embeddedFont>
      <p:font typeface="Caveat Brush" panose="020B0604020202020204" charset="0"/>
      <p:regular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B56E-553E-4C30-9A11-4A77D6C1DF38}">
  <a:tblStyle styleId="{9E86B56E-553E-4C30-9A11-4A77D6C1DF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B0CE4-1C46-49FD-AD66-C8930DA892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6E8FD-2A8F-4BE7-B9ED-AF62519E2581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Bức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tranh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miêu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tả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cảnh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C2BD1CBF-26C2-4B63-930D-9952C4E6A48E}" type="parTrans" cxnId="{80772079-121A-4FC6-A6BB-3639904F39E1}">
      <dgm:prSet/>
      <dgm:spPr/>
      <dgm:t>
        <a:bodyPr/>
        <a:lstStyle/>
        <a:p>
          <a:endParaRPr lang="en-US"/>
        </a:p>
      </dgm:t>
    </dgm:pt>
    <dgm:pt modelId="{A961F240-F47B-4BBF-817A-7B8AEE8BB32F}" type="sibTrans" cxnId="{80772079-121A-4FC6-A6BB-3639904F39E1}">
      <dgm:prSet/>
      <dgm:spPr/>
      <dgm:t>
        <a:bodyPr/>
        <a:lstStyle/>
        <a:p>
          <a:endParaRPr lang="en-US"/>
        </a:p>
      </dgm:t>
    </dgm:pt>
    <dgm:pt modelId="{7BA3348F-DDFA-45FF-B70B-298EC87FC2FD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nói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với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9FF41738-ED56-426D-99A5-21394E4794C0}" type="parTrans" cxnId="{2B1A5F29-5142-4775-8AA3-9F4A4C02E6BB}">
      <dgm:prSet/>
      <dgm:spPr/>
      <dgm:t>
        <a:bodyPr/>
        <a:lstStyle/>
        <a:p>
          <a:endParaRPr lang="en-US"/>
        </a:p>
      </dgm:t>
    </dgm:pt>
    <dgm:pt modelId="{F869883F-BE4D-4F85-B597-C56C0DB42B68}" type="sibTrans" cxnId="{2B1A5F29-5142-4775-8AA3-9F4A4C02E6BB}">
      <dgm:prSet/>
      <dgm:spPr/>
      <dgm:t>
        <a:bodyPr/>
        <a:lstStyle/>
        <a:p>
          <a:endParaRPr lang="en-US"/>
        </a:p>
      </dgm:t>
    </dgm:pt>
    <dgm:pt modelId="{84819540-2A81-4C0F-8158-8060325723BB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Em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nhận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xét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về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đó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7901CE8D-08CE-453D-B35F-08AE62CD700C}" type="parTrans" cxnId="{BCB7AA59-CA7A-4F85-9BED-0C6989B8A0B7}">
      <dgm:prSet/>
      <dgm:spPr/>
      <dgm:t>
        <a:bodyPr/>
        <a:lstStyle/>
        <a:p>
          <a:endParaRPr lang="en-US"/>
        </a:p>
      </dgm:t>
    </dgm:pt>
    <dgm:pt modelId="{2877820F-9834-43AD-A10B-8C048E7F369A}" type="sibTrans" cxnId="{BCB7AA59-CA7A-4F85-9BED-0C6989B8A0B7}">
      <dgm:prSet/>
      <dgm:spPr/>
      <dgm:t>
        <a:bodyPr/>
        <a:lstStyle/>
        <a:p>
          <a:endParaRPr lang="en-US"/>
        </a:p>
      </dgm:t>
    </dgm:pt>
    <dgm:pt modelId="{39F49256-7C71-422B-BEA1-949D6D4761A5}" type="pres">
      <dgm:prSet presAssocID="{FE5B0CE4-1C46-49FD-AD66-C8930DA892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0DDE53-C265-4CB4-954D-C4072C0A5382}" type="pres">
      <dgm:prSet presAssocID="{FE5B0CE4-1C46-49FD-AD66-C8930DA8924C}" presName="Name1" presStyleCnt="0"/>
      <dgm:spPr/>
    </dgm:pt>
    <dgm:pt modelId="{18E9ABC2-5140-4093-8C5C-901900F9E717}" type="pres">
      <dgm:prSet presAssocID="{FE5B0CE4-1C46-49FD-AD66-C8930DA8924C}" presName="cycle" presStyleCnt="0"/>
      <dgm:spPr/>
    </dgm:pt>
    <dgm:pt modelId="{1978BF90-B38F-4943-B64D-E27957A70B3A}" type="pres">
      <dgm:prSet presAssocID="{FE5B0CE4-1C46-49FD-AD66-C8930DA8924C}" presName="srcNode" presStyleLbl="node1" presStyleIdx="0" presStyleCnt="3"/>
      <dgm:spPr/>
    </dgm:pt>
    <dgm:pt modelId="{02E29ECB-60E4-4C1F-A56F-50B1F9502F8E}" type="pres">
      <dgm:prSet presAssocID="{FE5B0CE4-1C46-49FD-AD66-C8930DA8924C}" presName="conn" presStyleLbl="parChTrans1D2" presStyleIdx="0" presStyleCnt="1"/>
      <dgm:spPr/>
      <dgm:t>
        <a:bodyPr/>
        <a:lstStyle/>
        <a:p>
          <a:endParaRPr lang="en-US"/>
        </a:p>
      </dgm:t>
    </dgm:pt>
    <dgm:pt modelId="{3DD34FC3-D596-4BB0-B285-6FBA8C6C2B4A}" type="pres">
      <dgm:prSet presAssocID="{FE5B0CE4-1C46-49FD-AD66-C8930DA8924C}" presName="extraNode" presStyleLbl="node1" presStyleIdx="0" presStyleCnt="3"/>
      <dgm:spPr/>
    </dgm:pt>
    <dgm:pt modelId="{64E3BAB4-0EA9-4760-8F95-EDCE75A0E76A}" type="pres">
      <dgm:prSet presAssocID="{FE5B0CE4-1C46-49FD-AD66-C8930DA8924C}" presName="dstNode" presStyleLbl="node1" presStyleIdx="0" presStyleCnt="3"/>
      <dgm:spPr/>
    </dgm:pt>
    <dgm:pt modelId="{BBD37EA9-EEEB-4649-B480-D4D4C9212D86}" type="pres">
      <dgm:prSet presAssocID="{EE86E8FD-2A8F-4BE7-B9ED-AF62519E25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DB03-E7FB-457E-9DAE-C7265EDF5D5F}" type="pres">
      <dgm:prSet presAssocID="{EE86E8FD-2A8F-4BE7-B9ED-AF62519E2581}" presName="accent_1" presStyleCnt="0"/>
      <dgm:spPr/>
    </dgm:pt>
    <dgm:pt modelId="{C0A36B4F-3D20-4387-83F5-86068BB07F1B}" type="pres">
      <dgm:prSet presAssocID="{EE86E8FD-2A8F-4BE7-B9ED-AF62519E2581}" presName="accentRepeatNode" presStyleLbl="solidFgAcc1" presStyleIdx="0" presStyleCnt="3"/>
      <dgm:spPr/>
    </dgm:pt>
    <dgm:pt modelId="{FE4728A7-91A7-4513-8DD1-126F44BA113A}" type="pres">
      <dgm:prSet presAssocID="{7BA3348F-DDFA-45FF-B70B-298EC87FC2F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5B997-18CD-43E3-9308-3D685B7467BF}" type="pres">
      <dgm:prSet presAssocID="{7BA3348F-DDFA-45FF-B70B-298EC87FC2FD}" presName="accent_2" presStyleCnt="0"/>
      <dgm:spPr/>
    </dgm:pt>
    <dgm:pt modelId="{F47129B3-B64B-4A7D-B201-1A4BF423DEE1}" type="pres">
      <dgm:prSet presAssocID="{7BA3348F-DDFA-45FF-B70B-298EC87FC2FD}" presName="accentRepeatNode" presStyleLbl="solidFgAcc1" presStyleIdx="1" presStyleCnt="3"/>
      <dgm:spPr/>
    </dgm:pt>
    <dgm:pt modelId="{8B97128B-727B-4607-AAA8-524A8FC2DCDA}" type="pres">
      <dgm:prSet presAssocID="{84819540-2A81-4C0F-8158-8060325723B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43F5-3D6D-40E3-8B53-9D3B302C322F}" type="pres">
      <dgm:prSet presAssocID="{84819540-2A81-4C0F-8158-8060325723BB}" presName="accent_3" presStyleCnt="0"/>
      <dgm:spPr/>
    </dgm:pt>
    <dgm:pt modelId="{D065FCA1-E6EA-4668-A3B2-9D007128B221}" type="pres">
      <dgm:prSet presAssocID="{84819540-2A81-4C0F-8158-8060325723BB}" presName="accentRepeatNode" presStyleLbl="solidFgAcc1" presStyleIdx="2" presStyleCnt="3"/>
      <dgm:spPr/>
    </dgm:pt>
  </dgm:ptLst>
  <dgm:cxnLst>
    <dgm:cxn modelId="{605BF7B1-E99B-4629-A5FA-8FE5531A5B4F}" type="presOf" srcId="{7BA3348F-DDFA-45FF-B70B-298EC87FC2FD}" destId="{FE4728A7-91A7-4513-8DD1-126F44BA113A}" srcOrd="0" destOrd="0" presId="urn:microsoft.com/office/officeart/2008/layout/VerticalCurvedList"/>
    <dgm:cxn modelId="{80772079-121A-4FC6-A6BB-3639904F39E1}" srcId="{FE5B0CE4-1C46-49FD-AD66-C8930DA8924C}" destId="{EE86E8FD-2A8F-4BE7-B9ED-AF62519E2581}" srcOrd="0" destOrd="0" parTransId="{C2BD1CBF-26C2-4B63-930D-9952C4E6A48E}" sibTransId="{A961F240-F47B-4BBF-817A-7B8AEE8BB32F}"/>
    <dgm:cxn modelId="{058604CF-E250-470D-A3B1-28ADD41003CC}" type="presOf" srcId="{84819540-2A81-4C0F-8158-8060325723BB}" destId="{8B97128B-727B-4607-AAA8-524A8FC2DCDA}" srcOrd="0" destOrd="0" presId="urn:microsoft.com/office/officeart/2008/layout/VerticalCurvedList"/>
    <dgm:cxn modelId="{914258D0-6FB6-4B90-A6A8-5FB37DD4DAAB}" type="presOf" srcId="{A961F240-F47B-4BBF-817A-7B8AEE8BB32F}" destId="{02E29ECB-60E4-4C1F-A56F-50B1F9502F8E}" srcOrd="0" destOrd="0" presId="urn:microsoft.com/office/officeart/2008/layout/VerticalCurvedList"/>
    <dgm:cxn modelId="{BCB7AA59-CA7A-4F85-9BED-0C6989B8A0B7}" srcId="{FE5B0CE4-1C46-49FD-AD66-C8930DA8924C}" destId="{84819540-2A81-4C0F-8158-8060325723BB}" srcOrd="2" destOrd="0" parTransId="{7901CE8D-08CE-453D-B35F-08AE62CD700C}" sibTransId="{2877820F-9834-43AD-A10B-8C048E7F369A}"/>
    <dgm:cxn modelId="{04DCEBEF-3F10-4B45-92BE-EC4AD45E1599}" type="presOf" srcId="{FE5B0CE4-1C46-49FD-AD66-C8930DA8924C}" destId="{39F49256-7C71-422B-BEA1-949D6D4761A5}" srcOrd="0" destOrd="0" presId="urn:microsoft.com/office/officeart/2008/layout/VerticalCurvedList"/>
    <dgm:cxn modelId="{2B1A5F29-5142-4775-8AA3-9F4A4C02E6BB}" srcId="{FE5B0CE4-1C46-49FD-AD66-C8930DA8924C}" destId="{7BA3348F-DDFA-45FF-B70B-298EC87FC2FD}" srcOrd="1" destOrd="0" parTransId="{9FF41738-ED56-426D-99A5-21394E4794C0}" sibTransId="{F869883F-BE4D-4F85-B597-C56C0DB42B68}"/>
    <dgm:cxn modelId="{0E7C5E68-14CC-4A1D-BFC4-F279DCB0621C}" type="presOf" srcId="{EE86E8FD-2A8F-4BE7-B9ED-AF62519E2581}" destId="{BBD37EA9-EEEB-4649-B480-D4D4C9212D86}" srcOrd="0" destOrd="0" presId="urn:microsoft.com/office/officeart/2008/layout/VerticalCurvedList"/>
    <dgm:cxn modelId="{9DD04407-4FDE-4040-9542-83D776E0EC51}" type="presParOf" srcId="{39F49256-7C71-422B-BEA1-949D6D4761A5}" destId="{5D0DDE53-C265-4CB4-954D-C4072C0A5382}" srcOrd="0" destOrd="0" presId="urn:microsoft.com/office/officeart/2008/layout/VerticalCurvedList"/>
    <dgm:cxn modelId="{F8AF1AA6-537A-4C91-881E-4100A4F20DE2}" type="presParOf" srcId="{5D0DDE53-C265-4CB4-954D-C4072C0A5382}" destId="{18E9ABC2-5140-4093-8C5C-901900F9E717}" srcOrd="0" destOrd="0" presId="urn:microsoft.com/office/officeart/2008/layout/VerticalCurvedList"/>
    <dgm:cxn modelId="{207550FC-519B-4493-B592-C8C9C001CA7E}" type="presParOf" srcId="{18E9ABC2-5140-4093-8C5C-901900F9E717}" destId="{1978BF90-B38F-4943-B64D-E27957A70B3A}" srcOrd="0" destOrd="0" presId="urn:microsoft.com/office/officeart/2008/layout/VerticalCurvedList"/>
    <dgm:cxn modelId="{ED1C97BE-51E8-492E-9FD4-190B836AFCFB}" type="presParOf" srcId="{18E9ABC2-5140-4093-8C5C-901900F9E717}" destId="{02E29ECB-60E4-4C1F-A56F-50B1F9502F8E}" srcOrd="1" destOrd="0" presId="urn:microsoft.com/office/officeart/2008/layout/VerticalCurvedList"/>
    <dgm:cxn modelId="{4D0BFFF4-35F9-4E33-9A23-D9B8DBD70DC6}" type="presParOf" srcId="{18E9ABC2-5140-4093-8C5C-901900F9E717}" destId="{3DD34FC3-D596-4BB0-B285-6FBA8C6C2B4A}" srcOrd="2" destOrd="0" presId="urn:microsoft.com/office/officeart/2008/layout/VerticalCurvedList"/>
    <dgm:cxn modelId="{AEB1BFEF-66AC-476D-A941-66A6159EB831}" type="presParOf" srcId="{18E9ABC2-5140-4093-8C5C-901900F9E717}" destId="{64E3BAB4-0EA9-4760-8F95-EDCE75A0E76A}" srcOrd="3" destOrd="0" presId="urn:microsoft.com/office/officeart/2008/layout/VerticalCurvedList"/>
    <dgm:cxn modelId="{F5709A38-EB31-4C6E-8AB2-F04F5C02D421}" type="presParOf" srcId="{5D0DDE53-C265-4CB4-954D-C4072C0A5382}" destId="{BBD37EA9-EEEB-4649-B480-D4D4C9212D86}" srcOrd="1" destOrd="0" presId="urn:microsoft.com/office/officeart/2008/layout/VerticalCurvedList"/>
    <dgm:cxn modelId="{1D84DF89-317F-49E6-A8FA-E5C4D225F4D7}" type="presParOf" srcId="{5D0DDE53-C265-4CB4-954D-C4072C0A5382}" destId="{C187DB03-E7FB-457E-9DAE-C7265EDF5D5F}" srcOrd="2" destOrd="0" presId="urn:microsoft.com/office/officeart/2008/layout/VerticalCurvedList"/>
    <dgm:cxn modelId="{8D66EE65-CAF2-490E-ADEC-063E3D15DA2C}" type="presParOf" srcId="{C187DB03-E7FB-457E-9DAE-C7265EDF5D5F}" destId="{C0A36B4F-3D20-4387-83F5-86068BB07F1B}" srcOrd="0" destOrd="0" presId="urn:microsoft.com/office/officeart/2008/layout/VerticalCurvedList"/>
    <dgm:cxn modelId="{F9E568E4-C9D8-474B-8144-87977037D5EC}" type="presParOf" srcId="{5D0DDE53-C265-4CB4-954D-C4072C0A5382}" destId="{FE4728A7-91A7-4513-8DD1-126F44BA113A}" srcOrd="3" destOrd="0" presId="urn:microsoft.com/office/officeart/2008/layout/VerticalCurvedList"/>
    <dgm:cxn modelId="{EBD9D97F-A14A-42B1-A73A-D6796C3FB7D0}" type="presParOf" srcId="{5D0DDE53-C265-4CB4-954D-C4072C0A5382}" destId="{9C15B997-18CD-43E3-9308-3D685B7467BF}" srcOrd="4" destOrd="0" presId="urn:microsoft.com/office/officeart/2008/layout/VerticalCurvedList"/>
    <dgm:cxn modelId="{80AF8708-5464-41F6-A9A5-293D5EC8FE31}" type="presParOf" srcId="{9C15B997-18CD-43E3-9308-3D685B7467BF}" destId="{F47129B3-B64B-4A7D-B201-1A4BF423DEE1}" srcOrd="0" destOrd="0" presId="urn:microsoft.com/office/officeart/2008/layout/VerticalCurvedList"/>
    <dgm:cxn modelId="{F9105A44-4761-4097-8888-14264EE263DB}" type="presParOf" srcId="{5D0DDE53-C265-4CB4-954D-C4072C0A5382}" destId="{8B97128B-727B-4607-AAA8-524A8FC2DCDA}" srcOrd="5" destOrd="0" presId="urn:microsoft.com/office/officeart/2008/layout/VerticalCurvedList"/>
    <dgm:cxn modelId="{33B52BF9-B6DA-42A6-B42D-B8B671AF8B79}" type="presParOf" srcId="{5D0DDE53-C265-4CB4-954D-C4072C0A5382}" destId="{6DC943F5-3D6D-40E3-8B53-9D3B302C322F}" srcOrd="6" destOrd="0" presId="urn:microsoft.com/office/officeart/2008/layout/VerticalCurvedList"/>
    <dgm:cxn modelId="{104E743F-7432-4E60-98C3-48C3300EE2D8}" type="presParOf" srcId="{6DC943F5-3D6D-40E3-8B53-9D3B302C322F}" destId="{D065FCA1-E6EA-4668-A3B2-9D007128B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B0CE4-1C46-49FD-AD66-C8930DA892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6E8FD-2A8F-4BE7-B9ED-AF62519E2581}">
      <dgm:prSet phldrT="[Text]" custT="1"/>
      <dgm:spPr/>
      <dgm:t>
        <a:bodyPr/>
        <a:lstStyle/>
        <a:p>
          <a:pPr algn="ctr"/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chân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chống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nạng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.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hỏi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thăm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endParaRPr lang="en-US" sz="1400" b="1" dirty="0">
            <a:solidFill>
              <a:schemeClr val="bg1">
                <a:lumMod val="10000"/>
              </a:schemeClr>
            </a:solidFill>
          </a:endParaRPr>
        </a:p>
      </dgm:t>
    </dgm:pt>
    <dgm:pt modelId="{C2BD1CBF-26C2-4B63-930D-9952C4E6A48E}" type="parTrans" cxnId="{80772079-121A-4FC6-A6BB-3639904F39E1}">
      <dgm:prSet/>
      <dgm:spPr/>
      <dgm:t>
        <a:bodyPr/>
        <a:lstStyle/>
        <a:p>
          <a:endParaRPr lang="en-US"/>
        </a:p>
      </dgm:t>
    </dgm:pt>
    <dgm:pt modelId="{A961F240-F47B-4BBF-817A-7B8AEE8BB32F}" type="sibTrans" cxnId="{80772079-121A-4FC6-A6BB-3639904F39E1}">
      <dgm:prSet/>
      <dgm:spPr/>
      <dgm:t>
        <a:bodyPr/>
        <a:lstStyle/>
        <a:p>
          <a:endParaRPr lang="en-US"/>
        </a:p>
      </dgm:t>
    </dgm:pt>
    <dgm:pt modelId="{7BA3348F-DDFA-45FF-B70B-298EC87FC2FD}">
      <dgm:prSet phldrT="[Text]" custT="1"/>
      <dgm:spPr/>
      <dgm:t>
        <a:bodyPr/>
        <a:lstStyle/>
        <a:p>
          <a:pPr algn="ctr"/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đau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lắm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9FF41738-ED56-426D-99A5-21394E4794C0}" type="parTrans" cxnId="{2B1A5F29-5142-4775-8AA3-9F4A4C02E6BB}">
      <dgm:prSet/>
      <dgm:spPr/>
      <dgm:t>
        <a:bodyPr/>
        <a:lstStyle/>
        <a:p>
          <a:endParaRPr lang="en-US"/>
        </a:p>
      </dgm:t>
    </dgm:pt>
    <dgm:pt modelId="{F869883F-BE4D-4F85-B597-C56C0DB42B68}" type="sibTrans" cxnId="{2B1A5F29-5142-4775-8AA3-9F4A4C02E6BB}">
      <dgm:prSet/>
      <dgm:spPr/>
      <dgm:t>
        <a:bodyPr/>
        <a:lstStyle/>
        <a:p>
          <a:endParaRPr lang="en-US"/>
        </a:p>
      </dgm:t>
    </dgm:pt>
    <dgm:pt modelId="{84819540-2A81-4C0F-8158-8060325723BB}">
      <dgm:prSet phldrT="[Text]" custT="1"/>
      <dgm:spPr/>
      <dgm:t>
        <a:bodyPr/>
        <a:lstStyle/>
        <a:p>
          <a:pPr algn="ctr"/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thể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hiện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sự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biết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quan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tâm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cảm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thông</a:t>
          </a:r>
          <a:endParaRPr lang="en-US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7901CE8D-08CE-453D-B35F-08AE62CD700C}" type="parTrans" cxnId="{BCB7AA59-CA7A-4F85-9BED-0C6989B8A0B7}">
      <dgm:prSet/>
      <dgm:spPr/>
      <dgm:t>
        <a:bodyPr/>
        <a:lstStyle/>
        <a:p>
          <a:endParaRPr lang="en-US"/>
        </a:p>
      </dgm:t>
    </dgm:pt>
    <dgm:pt modelId="{2877820F-9834-43AD-A10B-8C048E7F369A}" type="sibTrans" cxnId="{BCB7AA59-CA7A-4F85-9BED-0C6989B8A0B7}">
      <dgm:prSet/>
      <dgm:spPr/>
      <dgm:t>
        <a:bodyPr/>
        <a:lstStyle/>
        <a:p>
          <a:endParaRPr lang="en-US"/>
        </a:p>
      </dgm:t>
    </dgm:pt>
    <dgm:pt modelId="{39F49256-7C71-422B-BEA1-949D6D4761A5}" type="pres">
      <dgm:prSet presAssocID="{FE5B0CE4-1C46-49FD-AD66-C8930DA892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0DDE53-C265-4CB4-954D-C4072C0A5382}" type="pres">
      <dgm:prSet presAssocID="{FE5B0CE4-1C46-49FD-AD66-C8930DA8924C}" presName="Name1" presStyleCnt="0"/>
      <dgm:spPr/>
    </dgm:pt>
    <dgm:pt modelId="{18E9ABC2-5140-4093-8C5C-901900F9E717}" type="pres">
      <dgm:prSet presAssocID="{FE5B0CE4-1C46-49FD-AD66-C8930DA8924C}" presName="cycle" presStyleCnt="0"/>
      <dgm:spPr/>
    </dgm:pt>
    <dgm:pt modelId="{1978BF90-B38F-4943-B64D-E27957A70B3A}" type="pres">
      <dgm:prSet presAssocID="{FE5B0CE4-1C46-49FD-AD66-C8930DA8924C}" presName="srcNode" presStyleLbl="node1" presStyleIdx="0" presStyleCnt="3"/>
      <dgm:spPr/>
    </dgm:pt>
    <dgm:pt modelId="{02E29ECB-60E4-4C1F-A56F-50B1F9502F8E}" type="pres">
      <dgm:prSet presAssocID="{FE5B0CE4-1C46-49FD-AD66-C8930DA8924C}" presName="conn" presStyleLbl="parChTrans1D2" presStyleIdx="0" presStyleCnt="1"/>
      <dgm:spPr/>
      <dgm:t>
        <a:bodyPr/>
        <a:lstStyle/>
        <a:p>
          <a:endParaRPr lang="en-US"/>
        </a:p>
      </dgm:t>
    </dgm:pt>
    <dgm:pt modelId="{3DD34FC3-D596-4BB0-B285-6FBA8C6C2B4A}" type="pres">
      <dgm:prSet presAssocID="{FE5B0CE4-1C46-49FD-AD66-C8930DA8924C}" presName="extraNode" presStyleLbl="node1" presStyleIdx="0" presStyleCnt="3"/>
      <dgm:spPr/>
    </dgm:pt>
    <dgm:pt modelId="{64E3BAB4-0EA9-4760-8F95-EDCE75A0E76A}" type="pres">
      <dgm:prSet presAssocID="{FE5B0CE4-1C46-49FD-AD66-C8930DA8924C}" presName="dstNode" presStyleLbl="node1" presStyleIdx="0" presStyleCnt="3"/>
      <dgm:spPr/>
    </dgm:pt>
    <dgm:pt modelId="{BBD37EA9-EEEB-4649-B480-D4D4C9212D86}" type="pres">
      <dgm:prSet presAssocID="{EE86E8FD-2A8F-4BE7-B9ED-AF62519E25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DB03-E7FB-457E-9DAE-C7265EDF5D5F}" type="pres">
      <dgm:prSet presAssocID="{EE86E8FD-2A8F-4BE7-B9ED-AF62519E2581}" presName="accent_1" presStyleCnt="0"/>
      <dgm:spPr/>
    </dgm:pt>
    <dgm:pt modelId="{C0A36B4F-3D20-4387-83F5-86068BB07F1B}" type="pres">
      <dgm:prSet presAssocID="{EE86E8FD-2A8F-4BE7-B9ED-AF62519E2581}" presName="accentRepeatNode" presStyleLbl="solidFgAcc1" presStyleIdx="0" presStyleCnt="3"/>
      <dgm:spPr/>
    </dgm:pt>
    <dgm:pt modelId="{FE4728A7-91A7-4513-8DD1-126F44BA113A}" type="pres">
      <dgm:prSet presAssocID="{7BA3348F-DDFA-45FF-B70B-298EC87FC2FD}" presName="text_2" presStyleLbl="node1" presStyleIdx="1" presStyleCnt="3" custLinFactNeighborX="1848" custLinFactNeighborY="-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5B997-18CD-43E3-9308-3D685B7467BF}" type="pres">
      <dgm:prSet presAssocID="{7BA3348F-DDFA-45FF-B70B-298EC87FC2FD}" presName="accent_2" presStyleCnt="0"/>
      <dgm:spPr/>
    </dgm:pt>
    <dgm:pt modelId="{F47129B3-B64B-4A7D-B201-1A4BF423DEE1}" type="pres">
      <dgm:prSet presAssocID="{7BA3348F-DDFA-45FF-B70B-298EC87FC2FD}" presName="accentRepeatNode" presStyleLbl="solidFgAcc1" presStyleIdx="1" presStyleCnt="3"/>
      <dgm:spPr/>
    </dgm:pt>
    <dgm:pt modelId="{8B97128B-727B-4607-AAA8-524A8FC2DCDA}" type="pres">
      <dgm:prSet presAssocID="{84819540-2A81-4C0F-8158-8060325723BB}" presName="text_3" presStyleLbl="node1" presStyleIdx="2" presStyleCnt="3" custLinFactNeighborX="1680" custLinFactNeighborY="-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43F5-3D6D-40E3-8B53-9D3B302C322F}" type="pres">
      <dgm:prSet presAssocID="{84819540-2A81-4C0F-8158-8060325723BB}" presName="accent_3" presStyleCnt="0"/>
      <dgm:spPr/>
    </dgm:pt>
    <dgm:pt modelId="{D065FCA1-E6EA-4668-A3B2-9D007128B221}" type="pres">
      <dgm:prSet presAssocID="{84819540-2A81-4C0F-8158-8060325723BB}" presName="accentRepeatNode" presStyleLbl="solidFgAcc1" presStyleIdx="2" presStyleCnt="3"/>
      <dgm:spPr/>
    </dgm:pt>
  </dgm:ptLst>
  <dgm:cxnLst>
    <dgm:cxn modelId="{605BF7B1-E99B-4629-A5FA-8FE5531A5B4F}" type="presOf" srcId="{7BA3348F-DDFA-45FF-B70B-298EC87FC2FD}" destId="{FE4728A7-91A7-4513-8DD1-126F44BA113A}" srcOrd="0" destOrd="0" presId="urn:microsoft.com/office/officeart/2008/layout/VerticalCurvedList"/>
    <dgm:cxn modelId="{80772079-121A-4FC6-A6BB-3639904F39E1}" srcId="{FE5B0CE4-1C46-49FD-AD66-C8930DA8924C}" destId="{EE86E8FD-2A8F-4BE7-B9ED-AF62519E2581}" srcOrd="0" destOrd="0" parTransId="{C2BD1CBF-26C2-4B63-930D-9952C4E6A48E}" sibTransId="{A961F240-F47B-4BBF-817A-7B8AEE8BB32F}"/>
    <dgm:cxn modelId="{058604CF-E250-470D-A3B1-28ADD41003CC}" type="presOf" srcId="{84819540-2A81-4C0F-8158-8060325723BB}" destId="{8B97128B-727B-4607-AAA8-524A8FC2DCDA}" srcOrd="0" destOrd="0" presId="urn:microsoft.com/office/officeart/2008/layout/VerticalCurvedList"/>
    <dgm:cxn modelId="{914258D0-6FB6-4B90-A6A8-5FB37DD4DAAB}" type="presOf" srcId="{A961F240-F47B-4BBF-817A-7B8AEE8BB32F}" destId="{02E29ECB-60E4-4C1F-A56F-50B1F9502F8E}" srcOrd="0" destOrd="0" presId="urn:microsoft.com/office/officeart/2008/layout/VerticalCurvedList"/>
    <dgm:cxn modelId="{BCB7AA59-CA7A-4F85-9BED-0C6989B8A0B7}" srcId="{FE5B0CE4-1C46-49FD-AD66-C8930DA8924C}" destId="{84819540-2A81-4C0F-8158-8060325723BB}" srcOrd="2" destOrd="0" parTransId="{7901CE8D-08CE-453D-B35F-08AE62CD700C}" sibTransId="{2877820F-9834-43AD-A10B-8C048E7F369A}"/>
    <dgm:cxn modelId="{04DCEBEF-3F10-4B45-92BE-EC4AD45E1599}" type="presOf" srcId="{FE5B0CE4-1C46-49FD-AD66-C8930DA8924C}" destId="{39F49256-7C71-422B-BEA1-949D6D4761A5}" srcOrd="0" destOrd="0" presId="urn:microsoft.com/office/officeart/2008/layout/VerticalCurvedList"/>
    <dgm:cxn modelId="{2B1A5F29-5142-4775-8AA3-9F4A4C02E6BB}" srcId="{FE5B0CE4-1C46-49FD-AD66-C8930DA8924C}" destId="{7BA3348F-DDFA-45FF-B70B-298EC87FC2FD}" srcOrd="1" destOrd="0" parTransId="{9FF41738-ED56-426D-99A5-21394E4794C0}" sibTransId="{F869883F-BE4D-4F85-B597-C56C0DB42B68}"/>
    <dgm:cxn modelId="{0E7C5E68-14CC-4A1D-BFC4-F279DCB0621C}" type="presOf" srcId="{EE86E8FD-2A8F-4BE7-B9ED-AF62519E2581}" destId="{BBD37EA9-EEEB-4649-B480-D4D4C9212D86}" srcOrd="0" destOrd="0" presId="urn:microsoft.com/office/officeart/2008/layout/VerticalCurvedList"/>
    <dgm:cxn modelId="{9DD04407-4FDE-4040-9542-83D776E0EC51}" type="presParOf" srcId="{39F49256-7C71-422B-BEA1-949D6D4761A5}" destId="{5D0DDE53-C265-4CB4-954D-C4072C0A5382}" srcOrd="0" destOrd="0" presId="urn:microsoft.com/office/officeart/2008/layout/VerticalCurvedList"/>
    <dgm:cxn modelId="{F8AF1AA6-537A-4C91-881E-4100A4F20DE2}" type="presParOf" srcId="{5D0DDE53-C265-4CB4-954D-C4072C0A5382}" destId="{18E9ABC2-5140-4093-8C5C-901900F9E717}" srcOrd="0" destOrd="0" presId="urn:microsoft.com/office/officeart/2008/layout/VerticalCurvedList"/>
    <dgm:cxn modelId="{207550FC-519B-4493-B592-C8C9C001CA7E}" type="presParOf" srcId="{18E9ABC2-5140-4093-8C5C-901900F9E717}" destId="{1978BF90-B38F-4943-B64D-E27957A70B3A}" srcOrd="0" destOrd="0" presId="urn:microsoft.com/office/officeart/2008/layout/VerticalCurvedList"/>
    <dgm:cxn modelId="{ED1C97BE-51E8-492E-9FD4-190B836AFCFB}" type="presParOf" srcId="{18E9ABC2-5140-4093-8C5C-901900F9E717}" destId="{02E29ECB-60E4-4C1F-A56F-50B1F9502F8E}" srcOrd="1" destOrd="0" presId="urn:microsoft.com/office/officeart/2008/layout/VerticalCurvedList"/>
    <dgm:cxn modelId="{4D0BFFF4-35F9-4E33-9A23-D9B8DBD70DC6}" type="presParOf" srcId="{18E9ABC2-5140-4093-8C5C-901900F9E717}" destId="{3DD34FC3-D596-4BB0-B285-6FBA8C6C2B4A}" srcOrd="2" destOrd="0" presId="urn:microsoft.com/office/officeart/2008/layout/VerticalCurvedList"/>
    <dgm:cxn modelId="{AEB1BFEF-66AC-476D-A941-66A6159EB831}" type="presParOf" srcId="{18E9ABC2-5140-4093-8C5C-901900F9E717}" destId="{64E3BAB4-0EA9-4760-8F95-EDCE75A0E76A}" srcOrd="3" destOrd="0" presId="urn:microsoft.com/office/officeart/2008/layout/VerticalCurvedList"/>
    <dgm:cxn modelId="{F5709A38-EB31-4C6E-8AB2-F04F5C02D421}" type="presParOf" srcId="{5D0DDE53-C265-4CB4-954D-C4072C0A5382}" destId="{BBD37EA9-EEEB-4649-B480-D4D4C9212D86}" srcOrd="1" destOrd="0" presId="urn:microsoft.com/office/officeart/2008/layout/VerticalCurvedList"/>
    <dgm:cxn modelId="{1D84DF89-317F-49E6-A8FA-E5C4D225F4D7}" type="presParOf" srcId="{5D0DDE53-C265-4CB4-954D-C4072C0A5382}" destId="{C187DB03-E7FB-457E-9DAE-C7265EDF5D5F}" srcOrd="2" destOrd="0" presId="urn:microsoft.com/office/officeart/2008/layout/VerticalCurvedList"/>
    <dgm:cxn modelId="{8D66EE65-CAF2-490E-ADEC-063E3D15DA2C}" type="presParOf" srcId="{C187DB03-E7FB-457E-9DAE-C7265EDF5D5F}" destId="{C0A36B4F-3D20-4387-83F5-86068BB07F1B}" srcOrd="0" destOrd="0" presId="urn:microsoft.com/office/officeart/2008/layout/VerticalCurvedList"/>
    <dgm:cxn modelId="{F9E568E4-C9D8-474B-8144-87977037D5EC}" type="presParOf" srcId="{5D0DDE53-C265-4CB4-954D-C4072C0A5382}" destId="{FE4728A7-91A7-4513-8DD1-126F44BA113A}" srcOrd="3" destOrd="0" presId="urn:microsoft.com/office/officeart/2008/layout/VerticalCurvedList"/>
    <dgm:cxn modelId="{EBD9D97F-A14A-42B1-A73A-D6796C3FB7D0}" type="presParOf" srcId="{5D0DDE53-C265-4CB4-954D-C4072C0A5382}" destId="{9C15B997-18CD-43E3-9308-3D685B7467BF}" srcOrd="4" destOrd="0" presId="urn:microsoft.com/office/officeart/2008/layout/VerticalCurvedList"/>
    <dgm:cxn modelId="{80AF8708-5464-41F6-A9A5-293D5EC8FE31}" type="presParOf" srcId="{9C15B997-18CD-43E3-9308-3D685B7467BF}" destId="{F47129B3-B64B-4A7D-B201-1A4BF423DEE1}" srcOrd="0" destOrd="0" presId="urn:microsoft.com/office/officeart/2008/layout/VerticalCurvedList"/>
    <dgm:cxn modelId="{F9105A44-4761-4097-8888-14264EE263DB}" type="presParOf" srcId="{5D0DDE53-C265-4CB4-954D-C4072C0A5382}" destId="{8B97128B-727B-4607-AAA8-524A8FC2DCDA}" srcOrd="5" destOrd="0" presId="urn:microsoft.com/office/officeart/2008/layout/VerticalCurvedList"/>
    <dgm:cxn modelId="{33B52BF9-B6DA-42A6-B42D-B8B671AF8B79}" type="presParOf" srcId="{5D0DDE53-C265-4CB4-954D-C4072C0A5382}" destId="{6DC943F5-3D6D-40E3-8B53-9D3B302C322F}" srcOrd="6" destOrd="0" presId="urn:microsoft.com/office/officeart/2008/layout/VerticalCurvedList"/>
    <dgm:cxn modelId="{104E743F-7432-4E60-98C3-48C3300EE2D8}" type="presParOf" srcId="{6DC943F5-3D6D-40E3-8B53-9D3B302C322F}" destId="{D065FCA1-E6EA-4668-A3B2-9D007128B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58ABB-0587-4D95-BB16-D5EAC4478E2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105324-A6B9-40A6-B6E1-F1D7A105090B}">
      <dgm:prSet custT="1"/>
      <dgm:spPr/>
      <dgm:t>
        <a:bodyPr/>
        <a:lstStyle/>
        <a:p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Một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chú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ngồi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xe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lăn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đang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cố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chiếc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rơi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. </a:t>
          </a:r>
          <a:endParaRPr lang="en-US" sz="1400" dirty="0">
            <a:solidFill>
              <a:schemeClr val="bg1">
                <a:lumMod val="10000"/>
              </a:schemeClr>
            </a:solidFill>
          </a:endParaRPr>
        </a:p>
      </dgm:t>
    </dgm:pt>
    <dgm:pt modelId="{B566F3CC-5F05-4DBC-B65B-F68327335BA4}" type="parTrans" cxnId="{EE235429-7DB2-4E0B-BE86-920C9BBC7248}">
      <dgm:prSet/>
      <dgm:spPr/>
      <dgm:t>
        <a:bodyPr/>
        <a:lstStyle/>
        <a:p>
          <a:endParaRPr lang="en-US"/>
        </a:p>
      </dgm:t>
    </dgm:pt>
    <dgm:pt modelId="{EDCA8CE5-E672-460A-9141-6EBEC1E3D569}" type="sibTrans" cxnId="{EE235429-7DB2-4E0B-BE86-920C9BBC7248}">
      <dgm:prSet/>
      <dgm:spPr/>
      <dgm:t>
        <a:bodyPr/>
        <a:lstStyle/>
        <a:p>
          <a:endParaRPr lang="en-US"/>
        </a:p>
      </dgm:t>
    </dgm:pt>
    <dgm:pt modelId="{668D917C-3277-4433-8626-B8FC79347ED2}">
      <dgm:prSet custT="1"/>
      <dgm:spPr/>
      <dgm:t>
        <a:bodyPr/>
        <a:lstStyle/>
        <a:p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Cậu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bé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trên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đường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học</a:t>
          </a:r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162F3A94-2A71-4BE4-81E9-9FBD1F1CC186}" type="parTrans" cxnId="{A2FF4C97-0BEF-4305-9431-125CECBF74F9}">
      <dgm:prSet/>
      <dgm:spPr/>
      <dgm:t>
        <a:bodyPr/>
        <a:lstStyle/>
        <a:p>
          <a:endParaRPr lang="en-US"/>
        </a:p>
      </dgm:t>
    </dgm:pt>
    <dgm:pt modelId="{BB784875-4FAD-418C-A4C5-A57C3A556946}" type="sibTrans" cxnId="{A2FF4C97-0BEF-4305-9431-125CECBF74F9}">
      <dgm:prSet/>
      <dgm:spPr/>
      <dgm:t>
        <a:bodyPr/>
        <a:lstStyle/>
        <a:p>
          <a:endParaRPr lang="en-US"/>
        </a:p>
      </dgm:t>
    </dgm:pt>
    <dgm:pt modelId="{B92ECBEA-E40D-46D6-B6D2-1976D6559351}" type="pres">
      <dgm:prSet presAssocID="{3DF58ABB-0587-4D95-BB16-D5EAC4478E2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3B2EF-97EC-402B-B75D-872B3D6FD510}" type="pres">
      <dgm:prSet presAssocID="{3DF58ABB-0587-4D95-BB16-D5EAC4478E21}" presName="arrow" presStyleLbl="bgShp" presStyleIdx="0" presStyleCnt="1"/>
      <dgm:spPr/>
    </dgm:pt>
    <dgm:pt modelId="{F137E33A-4770-450E-8121-8FA8BE5F28C5}" type="pres">
      <dgm:prSet presAssocID="{3DF58ABB-0587-4D95-BB16-D5EAC4478E21}" presName="linearProcess" presStyleCnt="0"/>
      <dgm:spPr/>
    </dgm:pt>
    <dgm:pt modelId="{9C841281-20E2-4A40-BDFF-8C95CB916C5E}" type="pres">
      <dgm:prSet presAssocID="{88105324-A6B9-40A6-B6E1-F1D7A105090B}" presName="textNode" presStyleLbl="node1" presStyleIdx="0" presStyleCnt="2" custScaleY="116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6E329-BE69-4502-A490-2FA87F9499AB}" type="pres">
      <dgm:prSet presAssocID="{EDCA8CE5-E672-460A-9141-6EBEC1E3D569}" presName="sibTrans" presStyleCnt="0"/>
      <dgm:spPr/>
    </dgm:pt>
    <dgm:pt modelId="{C53DC9C2-490B-4623-BE24-3BE0F9F2E06C}" type="pres">
      <dgm:prSet presAssocID="{668D917C-3277-4433-8626-B8FC79347ED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65D87-0969-40BD-83BD-5E225AA287E2}" type="presOf" srcId="{88105324-A6B9-40A6-B6E1-F1D7A105090B}" destId="{9C841281-20E2-4A40-BDFF-8C95CB916C5E}" srcOrd="0" destOrd="0" presId="urn:microsoft.com/office/officeart/2005/8/layout/hProcess9"/>
    <dgm:cxn modelId="{A2FF4C97-0BEF-4305-9431-125CECBF74F9}" srcId="{3DF58ABB-0587-4D95-BB16-D5EAC4478E21}" destId="{668D917C-3277-4433-8626-B8FC79347ED2}" srcOrd="1" destOrd="0" parTransId="{162F3A94-2A71-4BE4-81E9-9FBD1F1CC186}" sibTransId="{BB784875-4FAD-418C-A4C5-A57C3A556946}"/>
    <dgm:cxn modelId="{0ED34EF7-6266-4955-B7A2-B85595F66A63}" type="presOf" srcId="{3DF58ABB-0587-4D95-BB16-D5EAC4478E21}" destId="{B92ECBEA-E40D-46D6-B6D2-1976D6559351}" srcOrd="0" destOrd="0" presId="urn:microsoft.com/office/officeart/2005/8/layout/hProcess9"/>
    <dgm:cxn modelId="{8C75BA2A-88FF-4853-83B7-76227909C329}" type="presOf" srcId="{668D917C-3277-4433-8626-B8FC79347ED2}" destId="{C53DC9C2-490B-4623-BE24-3BE0F9F2E06C}" srcOrd="0" destOrd="0" presId="urn:microsoft.com/office/officeart/2005/8/layout/hProcess9"/>
    <dgm:cxn modelId="{EE235429-7DB2-4E0B-BE86-920C9BBC7248}" srcId="{3DF58ABB-0587-4D95-BB16-D5EAC4478E21}" destId="{88105324-A6B9-40A6-B6E1-F1D7A105090B}" srcOrd="0" destOrd="0" parTransId="{B566F3CC-5F05-4DBC-B65B-F68327335BA4}" sibTransId="{EDCA8CE5-E672-460A-9141-6EBEC1E3D569}"/>
    <dgm:cxn modelId="{754749E9-2178-470F-977D-C55490761F9D}" type="presParOf" srcId="{B92ECBEA-E40D-46D6-B6D2-1976D6559351}" destId="{6C03B2EF-97EC-402B-B75D-872B3D6FD510}" srcOrd="0" destOrd="0" presId="urn:microsoft.com/office/officeart/2005/8/layout/hProcess9"/>
    <dgm:cxn modelId="{58BFBBA7-DD41-415C-A436-D67EF228ECFB}" type="presParOf" srcId="{B92ECBEA-E40D-46D6-B6D2-1976D6559351}" destId="{F137E33A-4770-450E-8121-8FA8BE5F28C5}" srcOrd="1" destOrd="0" presId="urn:microsoft.com/office/officeart/2005/8/layout/hProcess9"/>
    <dgm:cxn modelId="{1D9B352A-E2B6-4F90-84B8-12F335E69ED4}" type="presParOf" srcId="{F137E33A-4770-450E-8121-8FA8BE5F28C5}" destId="{9C841281-20E2-4A40-BDFF-8C95CB916C5E}" srcOrd="0" destOrd="0" presId="urn:microsoft.com/office/officeart/2005/8/layout/hProcess9"/>
    <dgm:cxn modelId="{AD48CF3D-1885-4ABC-B3D3-0FE269AB720F}" type="presParOf" srcId="{F137E33A-4770-450E-8121-8FA8BE5F28C5}" destId="{EE76E329-BE69-4502-A490-2FA87F9499AB}" srcOrd="1" destOrd="0" presId="urn:microsoft.com/office/officeart/2005/8/layout/hProcess9"/>
    <dgm:cxn modelId="{825E0C68-549B-4D5A-831F-EBEF4AE24CF3}" type="presParOf" srcId="{F137E33A-4770-450E-8121-8FA8BE5F28C5}" destId="{C53DC9C2-490B-4623-BE24-3BE0F9F2E0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825B6-DD98-4C5A-BFA4-4E42688978B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A87666E0-EA8F-4BF4-A57C-1E5F866071C2}">
      <dgm:prSet custT="1"/>
      <dgm:spPr/>
      <dgm:t>
        <a:bodyPr/>
        <a:lstStyle/>
        <a:p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học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sinh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phớt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lờ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giúp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đỡ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tiếp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tục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endParaRPr lang="en-US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C82780C0-82FF-422D-A5FB-6003FC2A2390}" type="parTrans" cxnId="{E25C1EDE-5225-4E45-91DC-E3F89591811F}">
      <dgm:prSet/>
      <dgm:spPr/>
      <dgm:t>
        <a:bodyPr/>
        <a:lstStyle/>
        <a:p>
          <a:endParaRPr lang="en-US" sz="2000" b="1">
            <a:solidFill>
              <a:schemeClr val="bg1">
                <a:lumMod val="10000"/>
              </a:schemeClr>
            </a:solidFill>
          </a:endParaRPr>
        </a:p>
      </dgm:t>
    </dgm:pt>
    <dgm:pt modelId="{EBD7BA3C-6543-417F-A12A-95923D98F337}" type="sibTrans" cxnId="{E25C1EDE-5225-4E45-91DC-E3F89591811F}">
      <dgm:prSet/>
      <dgm:spPr/>
      <dgm:t>
        <a:bodyPr/>
        <a:lstStyle/>
        <a:p>
          <a:endParaRPr lang="en-US" sz="2000" b="1">
            <a:solidFill>
              <a:schemeClr val="bg1">
                <a:lumMod val="10000"/>
              </a:schemeClr>
            </a:solidFill>
          </a:endParaRPr>
        </a:p>
      </dgm:t>
    </dgm:pt>
    <dgm:pt modelId="{65A1C48B-E8CF-4401-8191-7974F8FA1D6B}" type="pres">
      <dgm:prSet presAssocID="{7AD825B6-DD98-4C5A-BFA4-4E42688978B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E52925B-353A-4488-B6D9-1396782A0773}" type="pres">
      <dgm:prSet presAssocID="{A87666E0-EA8F-4BF4-A57C-1E5F866071C2}" presName="Parent" presStyleLbl="node1" presStyleIdx="0" presStyleCnt="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2657C-3645-491A-8B82-C63BA4A244F3}" type="presOf" srcId="{A87666E0-EA8F-4BF4-A57C-1E5F866071C2}" destId="{0E52925B-353A-4488-B6D9-1396782A0773}" srcOrd="0" destOrd="0" presId="urn:microsoft.com/office/officeart/2011/layout/RadialPictureList"/>
    <dgm:cxn modelId="{E25C1EDE-5225-4E45-91DC-E3F89591811F}" srcId="{7AD825B6-DD98-4C5A-BFA4-4E42688978B5}" destId="{A87666E0-EA8F-4BF4-A57C-1E5F866071C2}" srcOrd="0" destOrd="0" parTransId="{C82780C0-82FF-422D-A5FB-6003FC2A2390}" sibTransId="{EBD7BA3C-6543-417F-A12A-95923D98F337}"/>
    <dgm:cxn modelId="{928004EC-3213-4A2B-A7FF-B55B964A2203}" type="presOf" srcId="{7AD825B6-DD98-4C5A-BFA4-4E42688978B5}" destId="{65A1C48B-E8CF-4401-8191-7974F8FA1D6B}" srcOrd="0" destOrd="0" presId="urn:microsoft.com/office/officeart/2011/layout/RadialPictureList"/>
    <dgm:cxn modelId="{219C9B33-D3E3-45A1-8752-A83C29474F31}" type="presParOf" srcId="{65A1C48B-E8CF-4401-8191-7974F8FA1D6B}" destId="{0E52925B-353A-4488-B6D9-1396782A0773}" srcOrd="0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B5B5B-B21A-471E-8E71-AA4F613CB238}" type="doc">
      <dgm:prSet loTypeId="urn:microsoft.com/office/officeart/2005/8/layout/arrow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CD43C5-95F8-4D9A-815C-E69BD6B834F3}">
      <dgm:prSet phldrT="[Text]"/>
      <dgm:spPr/>
      <dgm:t>
        <a:bodyPr/>
        <a:lstStyle/>
        <a:p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con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người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cuộc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sống</a:t>
          </a:r>
          <a:endParaRPr lang="en-US" b="1" dirty="0">
            <a:solidFill>
              <a:schemeClr val="bg1">
                <a:lumMod val="10000"/>
              </a:schemeClr>
            </a:solidFill>
          </a:endParaRPr>
        </a:p>
      </dgm:t>
    </dgm:pt>
    <dgm:pt modelId="{361D8344-9DC6-42D7-A482-76493916F7CA}" type="parTrans" cxnId="{9AD3D745-505F-405D-ADAE-27262B50D243}">
      <dgm:prSet/>
      <dgm:spPr/>
      <dgm:t>
        <a:bodyPr/>
        <a:lstStyle/>
        <a:p>
          <a:endParaRPr lang="en-US"/>
        </a:p>
      </dgm:t>
    </dgm:pt>
    <dgm:pt modelId="{839F2B45-A246-44EA-96CD-0F6E246E1C35}" type="sibTrans" cxnId="{9AD3D745-505F-405D-ADAE-27262B50D243}">
      <dgm:prSet/>
      <dgm:spPr/>
      <dgm:t>
        <a:bodyPr/>
        <a:lstStyle/>
        <a:p>
          <a:endParaRPr lang="en-US"/>
        </a:p>
      </dgm:t>
    </dgm:pt>
    <dgm:pt modelId="{8F30E788-B1FF-4207-9C39-B147F34B1194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Càng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muốn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làm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nhiều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điều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ý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nghĩa</a:t>
          </a:r>
          <a:endParaRPr lang="en-US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A3ED9D5C-CFF2-456E-B7CE-FCA28C124BA3}" type="parTrans" cxnId="{BAABF8C1-C5D7-4646-A0B4-A747E4F3FF9B}">
      <dgm:prSet/>
      <dgm:spPr/>
      <dgm:t>
        <a:bodyPr/>
        <a:lstStyle/>
        <a:p>
          <a:endParaRPr lang="en-US"/>
        </a:p>
      </dgm:t>
    </dgm:pt>
    <dgm:pt modelId="{6A2169A5-DA5E-4DAC-B84E-9E2E0C7518E7}" type="sibTrans" cxnId="{BAABF8C1-C5D7-4646-A0B4-A747E4F3FF9B}">
      <dgm:prSet/>
      <dgm:spPr/>
      <dgm:t>
        <a:bodyPr/>
        <a:lstStyle/>
        <a:p>
          <a:endParaRPr lang="en-US"/>
        </a:p>
      </dgm:t>
    </dgm:pt>
    <dgm:pt modelId="{049158B3-B56E-434D-A79D-7EE2DF121A60}" type="pres">
      <dgm:prSet presAssocID="{870B5B5B-B21A-471E-8E71-AA4F613CB2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5274F-1AD6-4BD4-9142-48559EA2C94A}" type="pres">
      <dgm:prSet presAssocID="{5CCD43C5-95F8-4D9A-815C-E69BD6B834F3}" presName="upArrow" presStyleLbl="node1" presStyleIdx="0" presStyleCnt="2" custScaleX="69101"/>
      <dgm:spPr/>
    </dgm:pt>
    <dgm:pt modelId="{50C65F75-BD65-4423-881D-7F6B58ACCBB0}" type="pres">
      <dgm:prSet presAssocID="{5CCD43C5-95F8-4D9A-815C-E69BD6B834F3}" presName="upArrowText" presStyleLbl="revTx" presStyleIdx="0" presStyleCnt="2" custScaleX="123509" custLinFactNeighborX="13737" custLinFactNeighborY="95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E541C-E9C3-4A92-B154-D160B02C467F}" type="pres">
      <dgm:prSet presAssocID="{8F30E788-B1FF-4207-9C39-B147F34B1194}" presName="downArrow" presStyleLbl="node1" presStyleIdx="1" presStyleCnt="2" custScaleX="70841"/>
      <dgm:spPr/>
    </dgm:pt>
    <dgm:pt modelId="{B00216EB-D05D-492D-AD2B-F5E156F219EE}" type="pres">
      <dgm:prSet presAssocID="{8F30E788-B1FF-4207-9C39-B147F34B1194}" presName="downArrowText" presStyleLbl="revTx" presStyleIdx="1" presStyleCnt="2" custScaleX="123237" custLinFactNeighborX="9744" custLinFactNeighborY="82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3D745-505F-405D-ADAE-27262B50D243}" srcId="{870B5B5B-B21A-471E-8E71-AA4F613CB238}" destId="{5CCD43C5-95F8-4D9A-815C-E69BD6B834F3}" srcOrd="0" destOrd="0" parTransId="{361D8344-9DC6-42D7-A482-76493916F7CA}" sibTransId="{839F2B45-A246-44EA-96CD-0F6E246E1C35}"/>
    <dgm:cxn modelId="{0753B6BB-EC78-4CB9-98C1-F1C93DBFE60E}" type="presOf" srcId="{5CCD43C5-95F8-4D9A-815C-E69BD6B834F3}" destId="{50C65F75-BD65-4423-881D-7F6B58ACCBB0}" srcOrd="0" destOrd="0" presId="urn:microsoft.com/office/officeart/2005/8/layout/arrow4"/>
    <dgm:cxn modelId="{1E1C3BD5-3442-4061-9188-DA3989A48329}" type="presOf" srcId="{870B5B5B-B21A-471E-8E71-AA4F613CB238}" destId="{049158B3-B56E-434D-A79D-7EE2DF121A60}" srcOrd="0" destOrd="0" presId="urn:microsoft.com/office/officeart/2005/8/layout/arrow4"/>
    <dgm:cxn modelId="{BAABF8C1-C5D7-4646-A0B4-A747E4F3FF9B}" srcId="{870B5B5B-B21A-471E-8E71-AA4F613CB238}" destId="{8F30E788-B1FF-4207-9C39-B147F34B1194}" srcOrd="1" destOrd="0" parTransId="{A3ED9D5C-CFF2-456E-B7CE-FCA28C124BA3}" sibTransId="{6A2169A5-DA5E-4DAC-B84E-9E2E0C7518E7}"/>
    <dgm:cxn modelId="{4CD64D45-4A54-4875-AE43-7251E814200F}" type="presOf" srcId="{8F30E788-B1FF-4207-9C39-B147F34B1194}" destId="{B00216EB-D05D-492D-AD2B-F5E156F219EE}" srcOrd="0" destOrd="0" presId="urn:microsoft.com/office/officeart/2005/8/layout/arrow4"/>
    <dgm:cxn modelId="{03886951-D4A4-4809-A28D-1CAB91CBF610}" type="presParOf" srcId="{049158B3-B56E-434D-A79D-7EE2DF121A60}" destId="{7825274F-1AD6-4BD4-9142-48559EA2C94A}" srcOrd="0" destOrd="0" presId="urn:microsoft.com/office/officeart/2005/8/layout/arrow4"/>
    <dgm:cxn modelId="{53DE3381-F16B-460C-8F52-AB012C0D09AC}" type="presParOf" srcId="{049158B3-B56E-434D-A79D-7EE2DF121A60}" destId="{50C65F75-BD65-4423-881D-7F6B58ACCBB0}" srcOrd="1" destOrd="0" presId="urn:microsoft.com/office/officeart/2005/8/layout/arrow4"/>
    <dgm:cxn modelId="{2C717BA7-EBDC-4966-BA28-1F65A8708EC4}" type="presParOf" srcId="{049158B3-B56E-434D-A79D-7EE2DF121A60}" destId="{A98E541C-E9C3-4A92-B154-D160B02C467F}" srcOrd="2" destOrd="0" presId="urn:microsoft.com/office/officeart/2005/8/layout/arrow4"/>
    <dgm:cxn modelId="{29A9C94A-0A08-4D9C-88A3-B3066939C63B}" type="presParOf" srcId="{049158B3-B56E-434D-A79D-7EE2DF121A60}" destId="{B00216EB-D05D-492D-AD2B-F5E156F219E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29ECB-60E4-4C1F-A56F-50B1F9502F8E}">
      <dsp:nvSpPr>
        <dsp:cNvPr id="0" name=""/>
        <dsp:cNvSpPr/>
      </dsp:nvSpPr>
      <dsp:spPr>
        <a:xfrm>
          <a:off x="-4332927" y="-664667"/>
          <a:ext cx="5162282" cy="5162282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37EA9-EEEB-4649-B480-D4D4C9212D86}">
      <dsp:nvSpPr>
        <dsp:cNvPr id="0" name=""/>
        <dsp:cNvSpPr/>
      </dsp:nvSpPr>
      <dsp:spPr>
        <a:xfrm>
          <a:off x="533370" y="383294"/>
          <a:ext cx="3067421" cy="766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Bức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tranh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miêu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tả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cảnh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533370" y="383294"/>
        <a:ext cx="3067421" cy="766589"/>
      </dsp:txXfrm>
    </dsp:sp>
    <dsp:sp modelId="{C0A36B4F-3D20-4387-83F5-86068BB07F1B}">
      <dsp:nvSpPr>
        <dsp:cNvPr id="0" name=""/>
        <dsp:cNvSpPr/>
      </dsp:nvSpPr>
      <dsp:spPr>
        <a:xfrm>
          <a:off x="54252" y="287471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728A7-91A7-4513-8DD1-126F44BA113A}">
      <dsp:nvSpPr>
        <dsp:cNvPr id="0" name=""/>
        <dsp:cNvSpPr/>
      </dsp:nvSpPr>
      <dsp:spPr>
        <a:xfrm>
          <a:off x="812025" y="1533179"/>
          <a:ext cx="2788765" cy="766589"/>
        </a:xfrm>
        <a:prstGeom prst="rect">
          <a:avLst/>
        </a:prstGeom>
        <a:solidFill>
          <a:schemeClr val="accent2">
            <a:hueOff val="-4574340"/>
            <a:satOff val="23309"/>
            <a:lumOff val="-5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nói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với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812025" y="1533179"/>
        <a:ext cx="2788765" cy="766589"/>
      </dsp:txXfrm>
    </dsp:sp>
    <dsp:sp modelId="{F47129B3-B64B-4A7D-B201-1A4BF423DEE1}">
      <dsp:nvSpPr>
        <dsp:cNvPr id="0" name=""/>
        <dsp:cNvSpPr/>
      </dsp:nvSpPr>
      <dsp:spPr>
        <a:xfrm>
          <a:off x="332907" y="1437355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574340"/>
              <a:satOff val="23309"/>
              <a:lumOff val="-5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128B-727B-4607-AAA8-524A8FC2DCDA}">
      <dsp:nvSpPr>
        <dsp:cNvPr id="0" name=""/>
        <dsp:cNvSpPr/>
      </dsp:nvSpPr>
      <dsp:spPr>
        <a:xfrm>
          <a:off x="533370" y="2683063"/>
          <a:ext cx="3067421" cy="766589"/>
        </a:xfrm>
        <a:prstGeom prst="rect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Em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nhận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xét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về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đó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533370" y="2683063"/>
        <a:ext cx="3067421" cy="766589"/>
      </dsp:txXfrm>
    </dsp:sp>
    <dsp:sp modelId="{D065FCA1-E6EA-4668-A3B2-9D007128B221}">
      <dsp:nvSpPr>
        <dsp:cNvPr id="0" name=""/>
        <dsp:cNvSpPr/>
      </dsp:nvSpPr>
      <dsp:spPr>
        <a:xfrm>
          <a:off x="54252" y="2587239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148680"/>
              <a:satOff val="46617"/>
              <a:lumOff val="-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29ECB-60E4-4C1F-A56F-50B1F9502F8E}">
      <dsp:nvSpPr>
        <dsp:cNvPr id="0" name=""/>
        <dsp:cNvSpPr/>
      </dsp:nvSpPr>
      <dsp:spPr>
        <a:xfrm>
          <a:off x="-4332927" y="-664667"/>
          <a:ext cx="5162282" cy="5162282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37EA9-EEEB-4649-B480-D4D4C9212D86}">
      <dsp:nvSpPr>
        <dsp:cNvPr id="0" name=""/>
        <dsp:cNvSpPr/>
      </dsp:nvSpPr>
      <dsp:spPr>
        <a:xfrm>
          <a:off x="533370" y="383294"/>
          <a:ext cx="3067421" cy="766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chân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chống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nạng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.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hỏi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thăm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endParaRPr lang="en-US" sz="14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33370" y="383294"/>
        <a:ext cx="3067421" cy="766589"/>
      </dsp:txXfrm>
    </dsp:sp>
    <dsp:sp modelId="{C0A36B4F-3D20-4387-83F5-86068BB07F1B}">
      <dsp:nvSpPr>
        <dsp:cNvPr id="0" name=""/>
        <dsp:cNvSpPr/>
      </dsp:nvSpPr>
      <dsp:spPr>
        <a:xfrm>
          <a:off x="54252" y="287471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728A7-91A7-4513-8DD1-126F44BA113A}">
      <dsp:nvSpPr>
        <dsp:cNvPr id="0" name=""/>
        <dsp:cNvSpPr/>
      </dsp:nvSpPr>
      <dsp:spPr>
        <a:xfrm>
          <a:off x="863562" y="1505804"/>
          <a:ext cx="2788765" cy="766589"/>
        </a:xfrm>
        <a:prstGeom prst="rect">
          <a:avLst/>
        </a:prstGeom>
        <a:solidFill>
          <a:schemeClr val="accent2">
            <a:hueOff val="-4574340"/>
            <a:satOff val="23309"/>
            <a:lumOff val="-5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đau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lắm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863562" y="1505804"/>
        <a:ext cx="2788765" cy="766589"/>
      </dsp:txXfrm>
    </dsp:sp>
    <dsp:sp modelId="{F47129B3-B64B-4A7D-B201-1A4BF423DEE1}">
      <dsp:nvSpPr>
        <dsp:cNvPr id="0" name=""/>
        <dsp:cNvSpPr/>
      </dsp:nvSpPr>
      <dsp:spPr>
        <a:xfrm>
          <a:off x="332907" y="1437355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574340"/>
              <a:satOff val="23309"/>
              <a:lumOff val="-5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128B-727B-4607-AAA8-524A8FC2DCDA}">
      <dsp:nvSpPr>
        <dsp:cNvPr id="0" name=""/>
        <dsp:cNvSpPr/>
      </dsp:nvSpPr>
      <dsp:spPr>
        <a:xfrm>
          <a:off x="584903" y="2655688"/>
          <a:ext cx="3067421" cy="766589"/>
        </a:xfrm>
        <a:prstGeom prst="rect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thể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hiện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sự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biết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quan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tâm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cảm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thông</a:t>
          </a:r>
          <a:endParaRPr lang="en-US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84903" y="2655688"/>
        <a:ext cx="3067421" cy="766589"/>
      </dsp:txXfrm>
    </dsp:sp>
    <dsp:sp modelId="{D065FCA1-E6EA-4668-A3B2-9D007128B221}">
      <dsp:nvSpPr>
        <dsp:cNvPr id="0" name=""/>
        <dsp:cNvSpPr/>
      </dsp:nvSpPr>
      <dsp:spPr>
        <a:xfrm>
          <a:off x="54252" y="2587239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148680"/>
              <a:satOff val="46617"/>
              <a:lumOff val="-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B2EF-97EC-402B-B75D-872B3D6FD510}">
      <dsp:nvSpPr>
        <dsp:cNvPr id="0" name=""/>
        <dsp:cNvSpPr/>
      </dsp:nvSpPr>
      <dsp:spPr>
        <a:xfrm>
          <a:off x="211489" y="0"/>
          <a:ext cx="2396879" cy="223398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41281-20E2-4A40-BDFF-8C95CB916C5E}">
      <dsp:nvSpPr>
        <dsp:cNvPr id="0" name=""/>
        <dsp:cNvSpPr/>
      </dsp:nvSpPr>
      <dsp:spPr>
        <a:xfrm>
          <a:off x="791" y="596821"/>
          <a:ext cx="1349174" cy="1040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Một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chú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ngồi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xe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lăn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đang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cố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chiếc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rơi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. </a:t>
          </a:r>
          <a:endParaRPr lang="en-US" sz="1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1576" y="647606"/>
        <a:ext cx="1247604" cy="938769"/>
      </dsp:txXfrm>
    </dsp:sp>
    <dsp:sp modelId="{C53DC9C2-490B-4623-BE24-3BE0F9F2E06C}">
      <dsp:nvSpPr>
        <dsp:cNvPr id="0" name=""/>
        <dsp:cNvSpPr/>
      </dsp:nvSpPr>
      <dsp:spPr>
        <a:xfrm>
          <a:off x="1469892" y="670194"/>
          <a:ext cx="1349174" cy="8935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Cậu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bé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trên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đường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học</a:t>
          </a: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513514" y="713816"/>
        <a:ext cx="1261930" cy="806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2925B-353A-4488-B6D9-1396782A0773}">
      <dsp:nvSpPr>
        <dsp:cNvPr id="0" name=""/>
        <dsp:cNvSpPr/>
      </dsp:nvSpPr>
      <dsp:spPr>
        <a:xfrm>
          <a:off x="292936" y="0"/>
          <a:ext cx="2233983" cy="2233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học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sinh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phớt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lờ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giúp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đỡ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tiếp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tục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620095" y="327159"/>
        <a:ext cx="1579665" cy="1579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5274F-1AD6-4BD4-9142-48559EA2C94A}">
      <dsp:nvSpPr>
        <dsp:cNvPr id="0" name=""/>
        <dsp:cNvSpPr/>
      </dsp:nvSpPr>
      <dsp:spPr>
        <a:xfrm>
          <a:off x="169746" y="0"/>
          <a:ext cx="768304" cy="83389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65F75-BD65-4423-881D-7F6B58ACCBB0}">
      <dsp:nvSpPr>
        <dsp:cNvPr id="0" name=""/>
        <dsp:cNvSpPr/>
      </dsp:nvSpPr>
      <dsp:spPr>
        <a:xfrm>
          <a:off x="1191935" y="79761"/>
          <a:ext cx="3037296" cy="83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con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người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cuộc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sống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191935" y="79761"/>
        <a:ext cx="3037296" cy="833892"/>
      </dsp:txXfrm>
    </dsp:sp>
    <dsp:sp modelId="{A98E541C-E9C3-4A92-B154-D160B02C467F}">
      <dsp:nvSpPr>
        <dsp:cNvPr id="0" name=""/>
        <dsp:cNvSpPr/>
      </dsp:nvSpPr>
      <dsp:spPr>
        <a:xfrm>
          <a:off x="493630" y="903384"/>
          <a:ext cx="787650" cy="833892"/>
        </a:xfrm>
        <a:prstGeom prst="downArrow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216EB-D05D-492D-AD2B-F5E156F219EE}">
      <dsp:nvSpPr>
        <dsp:cNvPr id="0" name=""/>
        <dsp:cNvSpPr/>
      </dsp:nvSpPr>
      <dsp:spPr>
        <a:xfrm>
          <a:off x="1360767" y="903384"/>
          <a:ext cx="3030607" cy="83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Càng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muốn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làm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nhiều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điều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ý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nghĩa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360767" y="903384"/>
        <a:ext cx="3030607" cy="83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e96d0e160d_0_18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e96d0e160d_0_18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e96d0e160d_0_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e96d0e160d_0_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e96d0e160d_0_22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e96d0e160d_0_22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e96d0e160d_0_37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e96d0e160d_0_37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96d0e160d_0_13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96d0e160d_0_13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96d0e160d_0_13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96d0e160d_0_13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08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df7eaf6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df7eaf6f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2738524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75" y="1104425"/>
            <a:ext cx="3341400" cy="230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62075" y="3765352"/>
            <a:ext cx="3453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27375" y="-947525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76250" y="467370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44100" y="766725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 rot="-5400000">
            <a:off x="3495849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526600" y="579900"/>
            <a:ext cx="67311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944075" y="2093175"/>
            <a:ext cx="4423500" cy="21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44075" y="826025"/>
            <a:ext cx="31977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8353400" y="-524975"/>
            <a:ext cx="1376100" cy="1403700"/>
          </a:xfrm>
          <a:prstGeom prst="roundRect">
            <a:avLst>
              <a:gd name="adj" fmla="val 920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8353400" y="4589550"/>
            <a:ext cx="1376100" cy="1403700"/>
          </a:xfrm>
          <a:prstGeom prst="roundRect">
            <a:avLst>
              <a:gd name="adj" fmla="val 920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2"/>
          </p:nvPr>
        </p:nvSpPr>
        <p:spPr>
          <a:xfrm>
            <a:off x="1749238" y="3068225"/>
            <a:ext cx="23601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idx="3"/>
          </p:nvPr>
        </p:nvSpPr>
        <p:spPr>
          <a:xfrm>
            <a:off x="5034350" y="3068225"/>
            <a:ext cx="2360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034354" y="3632050"/>
            <a:ext cx="23604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4"/>
          </p:nvPr>
        </p:nvSpPr>
        <p:spPr>
          <a:xfrm>
            <a:off x="1749400" y="3632050"/>
            <a:ext cx="23601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17"/>
          <p:cNvSpPr/>
          <p:nvPr/>
        </p:nvSpPr>
        <p:spPr>
          <a:xfrm flipH="1">
            <a:off x="8888800" y="1572625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 flipH="1">
            <a:off x="-1021750" y="3340850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rot="5400000" flipH="1">
            <a:off x="1133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 flipH="1">
            <a:off x="8888800" y="2899875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flipH="1">
            <a:off x="-1021750" y="1496175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722600" y="445025"/>
            <a:ext cx="569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 idx="2"/>
          </p:nvPr>
        </p:nvSpPr>
        <p:spPr>
          <a:xfrm>
            <a:off x="2253500" y="1542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1"/>
          </p:nvPr>
        </p:nvSpPr>
        <p:spPr>
          <a:xfrm>
            <a:off x="2253500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 idx="3"/>
          </p:nvPr>
        </p:nvSpPr>
        <p:spPr>
          <a:xfrm>
            <a:off x="4912333" y="1542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4"/>
          </p:nvPr>
        </p:nvSpPr>
        <p:spPr>
          <a:xfrm>
            <a:off x="4912329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 idx="5"/>
          </p:nvPr>
        </p:nvSpPr>
        <p:spPr>
          <a:xfrm>
            <a:off x="2253500" y="3204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6"/>
          </p:nvPr>
        </p:nvSpPr>
        <p:spPr>
          <a:xfrm>
            <a:off x="225350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 idx="7"/>
          </p:nvPr>
        </p:nvSpPr>
        <p:spPr>
          <a:xfrm>
            <a:off x="4912333" y="3204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8"/>
          </p:nvPr>
        </p:nvSpPr>
        <p:spPr>
          <a:xfrm>
            <a:off x="4912329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"/>
          <p:cNvSpPr/>
          <p:nvPr/>
        </p:nvSpPr>
        <p:spPr>
          <a:xfrm flipH="1">
            <a:off x="8888800" y="2556600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 flipH="1">
            <a:off x="-1021750" y="1453400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4859100" y="1751575"/>
            <a:ext cx="3564900" cy="24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Exo 2"/>
                <a:ea typeface="Exo 2"/>
                <a:cs typeface="Exo 2"/>
                <a:sym typeface="Exo 2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/>
          <p:nvPr/>
        </p:nvSpPr>
        <p:spPr>
          <a:xfrm rot="-5400000">
            <a:off x="35277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596750" y="1474300"/>
            <a:ext cx="3526500" cy="28869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969188" y="1192563"/>
            <a:ext cx="547100" cy="84300"/>
            <a:chOff x="904575" y="816225"/>
            <a:chExt cx="547100" cy="84300"/>
          </a:xfrm>
        </p:grpSpPr>
        <p:sp>
          <p:nvSpPr>
            <p:cNvPr id="306" name="Google Shape;306;p31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1"/>
          <p:cNvGrpSpPr/>
          <p:nvPr/>
        </p:nvGrpSpPr>
        <p:grpSpPr>
          <a:xfrm rot="-1792648">
            <a:off x="3432153" y="1272947"/>
            <a:ext cx="435521" cy="423106"/>
            <a:chOff x="1941475" y="3728125"/>
            <a:chExt cx="304325" cy="295650"/>
          </a:xfrm>
        </p:grpSpPr>
        <p:sp>
          <p:nvSpPr>
            <p:cNvPr id="310" name="Google Shape;310;p3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1"/>
          <p:cNvSpPr/>
          <p:nvPr/>
        </p:nvSpPr>
        <p:spPr>
          <a:xfrm>
            <a:off x="3460475" y="-1036675"/>
            <a:ext cx="1376100" cy="1403700"/>
          </a:xfrm>
          <a:prstGeom prst="roundRect">
            <a:avLst>
              <a:gd name="adj" fmla="val 789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8487675" y="3283875"/>
            <a:ext cx="1376100" cy="1403700"/>
          </a:xfrm>
          <a:prstGeom prst="roundRect">
            <a:avLst>
              <a:gd name="adj" fmla="val 789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/>
          <p:nvPr/>
        </p:nvSpPr>
        <p:spPr>
          <a:xfrm rot="5400000" flipH="1">
            <a:off x="205334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4965125" y="1474300"/>
            <a:ext cx="3512700" cy="28869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32"/>
          <p:cNvGrpSpPr/>
          <p:nvPr/>
        </p:nvGrpSpPr>
        <p:grpSpPr>
          <a:xfrm flipH="1">
            <a:off x="7498113" y="1192563"/>
            <a:ext cx="547100" cy="84300"/>
            <a:chOff x="904575" y="816225"/>
            <a:chExt cx="547100" cy="84300"/>
          </a:xfrm>
        </p:grpSpPr>
        <p:sp>
          <p:nvSpPr>
            <p:cNvPr id="318" name="Google Shape;318;p3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32"/>
          <p:cNvSpPr/>
          <p:nvPr/>
        </p:nvSpPr>
        <p:spPr>
          <a:xfrm flipH="1">
            <a:off x="5974625" y="-866075"/>
            <a:ext cx="1376100" cy="1403700"/>
          </a:xfrm>
          <a:prstGeom prst="roundRect">
            <a:avLst>
              <a:gd name="adj" fmla="val 89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"/>
          <p:cNvSpPr/>
          <p:nvPr/>
        </p:nvSpPr>
        <p:spPr>
          <a:xfrm flipH="1">
            <a:off x="-1039550" y="3349800"/>
            <a:ext cx="1376100" cy="1403700"/>
          </a:xfrm>
          <a:prstGeom prst="roundRect">
            <a:avLst>
              <a:gd name="adj" fmla="val 1210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32"/>
          <p:cNvGrpSpPr/>
          <p:nvPr/>
        </p:nvGrpSpPr>
        <p:grpSpPr>
          <a:xfrm rot="-524496" flipH="1">
            <a:off x="597311" y="733444"/>
            <a:ext cx="435527" cy="423112"/>
            <a:chOff x="1941475" y="3728125"/>
            <a:chExt cx="304325" cy="295650"/>
          </a:xfrm>
        </p:grpSpPr>
        <p:sp>
          <p:nvSpPr>
            <p:cNvPr id="324" name="Google Shape;324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2"/>
          <p:cNvGrpSpPr/>
          <p:nvPr/>
        </p:nvGrpSpPr>
        <p:grpSpPr>
          <a:xfrm rot="1792648" flipH="1">
            <a:off x="4757726" y="1783247"/>
            <a:ext cx="435521" cy="423106"/>
            <a:chOff x="1941475" y="3728125"/>
            <a:chExt cx="304325" cy="295650"/>
          </a:xfrm>
        </p:grpSpPr>
        <p:sp>
          <p:nvSpPr>
            <p:cNvPr id="327" name="Google Shape;327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-5400000">
            <a:off x="4775799" y="-1246406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2400" y="2057907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122400" y="9795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122400" y="3897207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424000" y="43265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935150" y="468680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5400000" flipH="1">
            <a:off x="1073068" y="-1125257"/>
            <a:ext cx="5174619" cy="7362896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280500" y="767850"/>
            <a:ext cx="8583000" cy="40242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 sz="1200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-5400000">
            <a:off x="2738524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2"/>
          </p:nvPr>
        </p:nvSpPr>
        <p:spPr>
          <a:xfrm>
            <a:off x="1532600" y="2915825"/>
            <a:ext cx="2723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3"/>
          </p:nvPr>
        </p:nvSpPr>
        <p:spPr>
          <a:xfrm>
            <a:off x="4845663" y="2915825"/>
            <a:ext cx="2723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4845667" y="3327250"/>
            <a:ext cx="27237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32788" y="3327250"/>
            <a:ext cx="27234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1113150" y="1017725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8646075" y="1804900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5400000" flipH="1">
            <a:off x="-80416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578500" y="579900"/>
            <a:ext cx="80676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1325325" y="2579925"/>
            <a:ext cx="42150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325349" y="1696500"/>
            <a:ext cx="30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97525" y="2861500"/>
            <a:ext cx="4235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867775" y="3326575"/>
            <a:ext cx="352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1867775" y="1358250"/>
            <a:ext cx="49611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6091925" y="-836800"/>
            <a:ext cx="1376100" cy="1403700"/>
          </a:xfrm>
          <a:prstGeom prst="roundRect">
            <a:avLst>
              <a:gd name="adj" fmla="val 648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-839625" y="3260025"/>
            <a:ext cx="1376100" cy="1403700"/>
          </a:xfrm>
          <a:prstGeom prst="roundRect">
            <a:avLst>
              <a:gd name="adj" fmla="val 771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 rot="5400000" flipH="1">
            <a:off x="-1216391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5400000" flipH="1">
            <a:off x="5195924" y="-1246406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160525" y="1034575"/>
            <a:ext cx="6822900" cy="3273900"/>
          </a:xfrm>
          <a:prstGeom prst="roundRect">
            <a:avLst>
              <a:gd name="adj" fmla="val 335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19801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2254100" y="318790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1160525" y="711688"/>
            <a:ext cx="547100" cy="84300"/>
            <a:chOff x="904575" y="816225"/>
            <a:chExt cx="547100" cy="84300"/>
          </a:xfrm>
        </p:grpSpPr>
        <p:sp>
          <p:nvSpPr>
            <p:cNvPr id="124" name="Google Shape;124;p1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5"/>
          <p:cNvSpPr/>
          <p:nvPr/>
        </p:nvSpPr>
        <p:spPr>
          <a:xfrm>
            <a:off x="2916225" y="-934750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8623275" y="2527050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-402450" y="4682825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5" r:id="rId12"/>
    <p:sldLayoutId id="2147483675" r:id="rId13"/>
    <p:sldLayoutId id="2147483677" r:id="rId14"/>
    <p:sldLayoutId id="21474836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/>
          <p:nvPr/>
        </p:nvSpPr>
        <p:spPr>
          <a:xfrm>
            <a:off x="4533550" y="579900"/>
            <a:ext cx="40137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673325" y="3704450"/>
            <a:ext cx="4013700" cy="5151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ctrTitle"/>
          </p:nvPr>
        </p:nvSpPr>
        <p:spPr>
          <a:xfrm>
            <a:off x="462846" y="1047888"/>
            <a:ext cx="4174667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BÀI 4:</a:t>
            </a:r>
            <a:r>
              <a:rPr lang="en" sz="4400" dirty="0"/>
              <a:t> </a:t>
            </a:r>
            <a:r>
              <a:rPr lang="en-US" sz="4400" dirty="0">
                <a:solidFill>
                  <a:schemeClr val="lt2"/>
                </a:solidFill>
              </a:rPr>
              <a:t/>
            </a:r>
            <a:br>
              <a:rPr lang="en-US" sz="4400" dirty="0">
                <a:solidFill>
                  <a:schemeClr val="lt2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YÊU TH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ƠNG CON NG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ỜI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25335" y="3728040"/>
            <a:ext cx="3453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.VnBodoniH" panose="020B7200000000000000" pitchFamily="34" charset="0"/>
              </a:rPr>
              <a:t>TIẾT 3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.VnBodoniH" panose="020B7200000000000000" pitchFamily="34" charset="0"/>
            </a:endParaRPr>
          </a:p>
        </p:txBody>
      </p:sp>
      <p:grpSp>
        <p:nvGrpSpPr>
          <p:cNvPr id="596" name="Google Shape;596;p35"/>
          <p:cNvGrpSpPr/>
          <p:nvPr/>
        </p:nvGrpSpPr>
        <p:grpSpPr>
          <a:xfrm>
            <a:off x="904575" y="816225"/>
            <a:ext cx="547100" cy="84300"/>
            <a:chOff x="904575" y="816225"/>
            <a:chExt cx="547100" cy="84300"/>
          </a:xfrm>
        </p:grpSpPr>
        <p:sp>
          <p:nvSpPr>
            <p:cNvPr id="597" name="Google Shape;597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35"/>
          <p:cNvGrpSpPr/>
          <p:nvPr/>
        </p:nvGrpSpPr>
        <p:grpSpPr>
          <a:xfrm rot="-5400000">
            <a:off x="8494650" y="4358000"/>
            <a:ext cx="547100" cy="84300"/>
            <a:chOff x="904575" y="816225"/>
            <a:chExt cx="547100" cy="84300"/>
          </a:xfrm>
        </p:grpSpPr>
        <p:sp>
          <p:nvSpPr>
            <p:cNvPr id="601" name="Google Shape;601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35"/>
          <p:cNvGrpSpPr/>
          <p:nvPr/>
        </p:nvGrpSpPr>
        <p:grpSpPr>
          <a:xfrm>
            <a:off x="3481575" y="4591775"/>
            <a:ext cx="547100" cy="84300"/>
            <a:chOff x="904575" y="816225"/>
            <a:chExt cx="547100" cy="84300"/>
          </a:xfrm>
        </p:grpSpPr>
        <p:sp>
          <p:nvSpPr>
            <p:cNvPr id="605" name="Google Shape;605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5"/>
          <p:cNvGrpSpPr/>
          <p:nvPr/>
        </p:nvGrpSpPr>
        <p:grpSpPr>
          <a:xfrm rot="524496">
            <a:off x="7778862" y="418444"/>
            <a:ext cx="435527" cy="423112"/>
            <a:chOff x="1941475" y="3728125"/>
            <a:chExt cx="304325" cy="295650"/>
          </a:xfrm>
        </p:grpSpPr>
        <p:sp>
          <p:nvSpPr>
            <p:cNvPr id="609" name="Google Shape;609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5"/>
          <p:cNvGrpSpPr/>
          <p:nvPr/>
        </p:nvGrpSpPr>
        <p:grpSpPr>
          <a:xfrm rot="-1792648">
            <a:off x="4284065" y="1342272"/>
            <a:ext cx="435521" cy="423106"/>
            <a:chOff x="1941475" y="3728125"/>
            <a:chExt cx="304325" cy="295650"/>
          </a:xfrm>
        </p:grpSpPr>
        <p:sp>
          <p:nvSpPr>
            <p:cNvPr id="612" name="Google Shape;612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Muôn vàn tình yêu thương con người của Chủ tịch Hồ Chí Minh trong Di chúc">
            <a:extLst>
              <a:ext uri="{FF2B5EF4-FFF2-40B4-BE49-F238E27FC236}">
                <a16:creationId xmlns:a16="http://schemas.microsoft.com/office/drawing/2014/main" id="{7086D122-9CC9-4914-9131-3C1B5D92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95" y="966991"/>
            <a:ext cx="3699944" cy="32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êu đề 1"/>
          <p:cNvSpPr txBox="1">
            <a:spLocks/>
          </p:cNvSpPr>
          <p:nvPr/>
        </p:nvSpPr>
        <p:spPr>
          <a:xfrm>
            <a:off x="-932715" y="1075105"/>
            <a:ext cx="6429911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2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2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2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14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9235" y="4280545"/>
            <a:ext cx="425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A69E">
              <a:alpha val="573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8"/>
          <p:cNvSpPr/>
          <p:nvPr/>
        </p:nvSpPr>
        <p:spPr>
          <a:xfrm>
            <a:off x="505511" y="3437106"/>
            <a:ext cx="4466700" cy="1172288"/>
          </a:xfrm>
          <a:prstGeom prst="roundRect">
            <a:avLst>
              <a:gd name="adj" fmla="val 741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8"/>
          <p:cNvSpPr txBox="1">
            <a:spLocks noGrp="1"/>
          </p:cNvSpPr>
          <p:nvPr>
            <p:ph type="title"/>
          </p:nvPr>
        </p:nvSpPr>
        <p:spPr>
          <a:xfrm>
            <a:off x="719988" y="3634426"/>
            <a:ext cx="4235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VẬN DỤNG</a:t>
            </a:r>
            <a:endParaRPr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373" name="Google Shape;1373;p48"/>
          <p:cNvGrpSpPr/>
          <p:nvPr/>
        </p:nvGrpSpPr>
        <p:grpSpPr>
          <a:xfrm rot="-5400000">
            <a:off x="404288" y="3801738"/>
            <a:ext cx="547100" cy="84300"/>
            <a:chOff x="904575" y="816225"/>
            <a:chExt cx="547100" cy="84300"/>
          </a:xfrm>
        </p:grpSpPr>
        <p:sp>
          <p:nvSpPr>
            <p:cNvPr id="1374" name="Google Shape;1374;p48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48"/>
          <p:cNvSpPr/>
          <p:nvPr/>
        </p:nvSpPr>
        <p:spPr>
          <a:xfrm>
            <a:off x="8625275" y="3391900"/>
            <a:ext cx="1376100" cy="1403700"/>
          </a:xfrm>
          <a:prstGeom prst="roundRect">
            <a:avLst>
              <a:gd name="adj" fmla="val 1099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8" name="Google Shape;1378;p48"/>
          <p:cNvGrpSpPr/>
          <p:nvPr/>
        </p:nvGrpSpPr>
        <p:grpSpPr>
          <a:xfrm rot="-5400000">
            <a:off x="8261538" y="783563"/>
            <a:ext cx="547100" cy="84300"/>
            <a:chOff x="904575" y="816225"/>
            <a:chExt cx="547100" cy="84300"/>
          </a:xfrm>
        </p:grpSpPr>
        <p:sp>
          <p:nvSpPr>
            <p:cNvPr id="1379" name="Google Shape;1379;p48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8"/>
          <p:cNvSpPr/>
          <p:nvPr/>
        </p:nvSpPr>
        <p:spPr>
          <a:xfrm>
            <a:off x="6107825" y="-927725"/>
            <a:ext cx="1376100" cy="1403700"/>
          </a:xfrm>
          <a:prstGeom prst="roundRect">
            <a:avLst>
              <a:gd name="adj" fmla="val 1099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6"/>
          <p:cNvSpPr/>
          <p:nvPr/>
        </p:nvSpPr>
        <p:spPr>
          <a:xfrm>
            <a:off x="1802200" y="445025"/>
            <a:ext cx="5539800" cy="675000"/>
          </a:xfrm>
          <a:prstGeom prst="roundRect">
            <a:avLst>
              <a:gd name="adj" fmla="val 1630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HOẠT ĐỘNG 7</a:t>
            </a:r>
            <a:endParaRPr dirty="0"/>
          </a:p>
        </p:txBody>
      </p:sp>
      <p:grpSp>
        <p:nvGrpSpPr>
          <p:cNvPr id="621" name="Google Shape;621;p36"/>
          <p:cNvGrpSpPr/>
          <p:nvPr/>
        </p:nvGrpSpPr>
        <p:grpSpPr>
          <a:xfrm>
            <a:off x="8316400" y="545700"/>
            <a:ext cx="547100" cy="84300"/>
            <a:chOff x="904575" y="816225"/>
            <a:chExt cx="547100" cy="84300"/>
          </a:xfrm>
        </p:grpSpPr>
        <p:sp>
          <p:nvSpPr>
            <p:cNvPr id="622" name="Google Shape;622;p36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36"/>
          <p:cNvGrpSpPr/>
          <p:nvPr/>
        </p:nvGrpSpPr>
        <p:grpSpPr>
          <a:xfrm rot="524496">
            <a:off x="564787" y="475669"/>
            <a:ext cx="435527" cy="423112"/>
            <a:chOff x="1941475" y="3728125"/>
            <a:chExt cx="304325" cy="295650"/>
          </a:xfrm>
        </p:grpSpPr>
        <p:sp>
          <p:nvSpPr>
            <p:cNvPr id="626" name="Google Shape;626;p3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51;p42">
            <a:extLst>
              <a:ext uri="{FF2B5EF4-FFF2-40B4-BE49-F238E27FC236}">
                <a16:creationId xmlns:a16="http://schemas.microsoft.com/office/drawing/2014/main" id="{603534C3-A50A-4A12-9C1D-44A7D45F72D7}"/>
              </a:ext>
            </a:extLst>
          </p:cNvPr>
          <p:cNvSpPr txBox="1">
            <a:spLocks/>
          </p:cNvSpPr>
          <p:nvPr/>
        </p:nvSpPr>
        <p:spPr>
          <a:xfrm>
            <a:off x="535164" y="1118400"/>
            <a:ext cx="82355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</a:rPr>
              <a:t>Thể hiện tình yêu thương trong cuộc sống hàng ngày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20008-5E21-46E3-920F-12630389F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47" t="36607" r="32635" b="16860"/>
          <a:stretch/>
        </p:blipFill>
        <p:spPr>
          <a:xfrm>
            <a:off x="2174531" y="1518644"/>
            <a:ext cx="5020210" cy="3203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4"/>
          <p:cNvSpPr/>
          <p:nvPr/>
        </p:nvSpPr>
        <p:spPr>
          <a:xfrm>
            <a:off x="1602063" y="3044475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4751338" y="1382500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4751338" y="3044475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1722600" y="445025"/>
            <a:ext cx="56988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1602063" y="1382500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4"/>
          <p:cNvSpPr/>
          <p:nvPr/>
        </p:nvSpPr>
        <p:spPr>
          <a:xfrm>
            <a:off x="7111400" y="1699443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4"/>
          <p:cNvSpPr/>
          <p:nvPr/>
        </p:nvSpPr>
        <p:spPr>
          <a:xfrm>
            <a:off x="7111400" y="3361431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4"/>
          <p:cNvSpPr/>
          <p:nvPr/>
        </p:nvSpPr>
        <p:spPr>
          <a:xfrm>
            <a:off x="1168600" y="1699443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4"/>
          <p:cNvSpPr/>
          <p:nvPr/>
        </p:nvSpPr>
        <p:spPr>
          <a:xfrm>
            <a:off x="1168600" y="3361431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4"/>
          <p:cNvSpPr txBox="1">
            <a:spLocks noGrp="1"/>
          </p:cNvSpPr>
          <p:nvPr>
            <p:ph type="title"/>
          </p:nvPr>
        </p:nvSpPr>
        <p:spPr>
          <a:xfrm>
            <a:off x="1722600" y="445025"/>
            <a:ext cx="569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VÍ DỤ TỪ VIDEO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22" name="Google Shape;1022;p44"/>
          <p:cNvSpPr txBox="1">
            <a:spLocks noGrp="1"/>
          </p:cNvSpPr>
          <p:nvPr>
            <p:ph type="title" idx="2"/>
          </p:nvPr>
        </p:nvSpPr>
        <p:spPr>
          <a:xfrm>
            <a:off x="2007591" y="1909236"/>
            <a:ext cx="242395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0000"/>
                </a:solidFill>
              </a:rPr>
              <a:t>Nấu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món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ngon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chăm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sóc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bị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th</a:t>
            </a:r>
            <a:r>
              <a:rPr lang="vi-VN" sz="2200" dirty="0">
                <a:solidFill>
                  <a:srgbClr val="FF0000"/>
                </a:solidFill>
              </a:rPr>
              <a:t>ư</a:t>
            </a:r>
            <a:r>
              <a:rPr lang="en-US" sz="2200" dirty="0" err="1">
                <a:solidFill>
                  <a:srgbClr val="FF0000"/>
                </a:solidFill>
              </a:rPr>
              <a:t>ơng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4" name="Google Shape;1024;p44"/>
          <p:cNvSpPr txBox="1">
            <a:spLocks noGrp="1"/>
          </p:cNvSpPr>
          <p:nvPr>
            <p:ph type="title" idx="3"/>
          </p:nvPr>
        </p:nvSpPr>
        <p:spPr>
          <a:xfrm>
            <a:off x="5027543" y="1780294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cờ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và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các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trò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6" name="Google Shape;1026;p44"/>
          <p:cNvSpPr txBox="1">
            <a:spLocks noGrp="1"/>
          </p:cNvSpPr>
          <p:nvPr>
            <p:ph type="title" idx="5"/>
          </p:nvPr>
        </p:nvSpPr>
        <p:spPr>
          <a:xfrm>
            <a:off x="2208588" y="3477986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0000"/>
                </a:solidFill>
              </a:rPr>
              <a:t>Đọc</a:t>
            </a:r>
            <a:r>
              <a:rPr lang="en-US" sz="2200" dirty="0">
                <a:solidFill>
                  <a:srgbClr val="FF0000"/>
                </a:solidFill>
              </a:rPr>
              <a:t>/</a:t>
            </a:r>
            <a:r>
              <a:rPr lang="en-US" sz="2200" dirty="0" err="1">
                <a:solidFill>
                  <a:srgbClr val="FF0000"/>
                </a:solidFill>
              </a:rPr>
              <a:t>kể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các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câu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truyện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7" name="Google Shape;1027;p44"/>
          <p:cNvSpPr txBox="1">
            <a:spLocks noGrp="1"/>
          </p:cNvSpPr>
          <p:nvPr>
            <p:ph type="title" idx="7"/>
          </p:nvPr>
        </p:nvSpPr>
        <p:spPr>
          <a:xfrm>
            <a:off x="4964712" y="35295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Chia </a:t>
            </a:r>
            <a:r>
              <a:rPr lang="en-US" sz="2200" dirty="0" err="1">
                <a:solidFill>
                  <a:srgbClr val="FF0000"/>
                </a:solidFill>
              </a:rPr>
              <a:t>sẻ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đồ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nhau</a:t>
            </a:r>
            <a:endParaRPr sz="2200" dirty="0">
              <a:solidFill>
                <a:srgbClr val="FF0000"/>
              </a:solidFill>
            </a:endParaRPr>
          </a:p>
        </p:txBody>
      </p:sp>
      <p:grpSp>
        <p:nvGrpSpPr>
          <p:cNvPr id="1029" name="Google Shape;1029;p44"/>
          <p:cNvGrpSpPr/>
          <p:nvPr/>
        </p:nvGrpSpPr>
        <p:grpSpPr>
          <a:xfrm>
            <a:off x="7331325" y="1921609"/>
            <a:ext cx="424159" cy="419659"/>
            <a:chOff x="-1182750" y="3962900"/>
            <a:chExt cx="294575" cy="291450"/>
          </a:xfrm>
        </p:grpSpPr>
        <p:sp>
          <p:nvSpPr>
            <p:cNvPr id="1030" name="Google Shape;1030;p44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4"/>
          <p:cNvSpPr/>
          <p:nvPr/>
        </p:nvSpPr>
        <p:spPr>
          <a:xfrm>
            <a:off x="7371517" y="3583587"/>
            <a:ext cx="343764" cy="419680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44"/>
          <p:cNvGrpSpPr/>
          <p:nvPr/>
        </p:nvGrpSpPr>
        <p:grpSpPr>
          <a:xfrm>
            <a:off x="1404721" y="3584135"/>
            <a:ext cx="391765" cy="418582"/>
            <a:chOff x="-24344425" y="3519475"/>
            <a:chExt cx="276475" cy="295400"/>
          </a:xfrm>
        </p:grpSpPr>
        <p:sp>
          <p:nvSpPr>
            <p:cNvPr id="1039" name="Google Shape;1039;p44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44"/>
          <p:cNvGrpSpPr/>
          <p:nvPr/>
        </p:nvGrpSpPr>
        <p:grpSpPr>
          <a:xfrm>
            <a:off x="1390772" y="1921614"/>
            <a:ext cx="419645" cy="419645"/>
            <a:chOff x="-23245675" y="3148525"/>
            <a:chExt cx="296150" cy="296150"/>
          </a:xfrm>
        </p:grpSpPr>
        <p:sp>
          <p:nvSpPr>
            <p:cNvPr id="1042" name="Google Shape;1042;p44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44"/>
          <p:cNvGrpSpPr/>
          <p:nvPr/>
        </p:nvGrpSpPr>
        <p:grpSpPr>
          <a:xfrm>
            <a:off x="3913238" y="4706438"/>
            <a:ext cx="547100" cy="84300"/>
            <a:chOff x="904575" y="816225"/>
            <a:chExt cx="547100" cy="84300"/>
          </a:xfrm>
        </p:grpSpPr>
        <p:sp>
          <p:nvSpPr>
            <p:cNvPr id="1046" name="Google Shape;1046;p44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/>
      <p:bldP spid="1024" grpId="0"/>
      <p:bldP spid="1026" grpId="0"/>
      <p:bldP spid="10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2"/>
          <p:cNvSpPr/>
          <p:nvPr/>
        </p:nvSpPr>
        <p:spPr>
          <a:xfrm>
            <a:off x="4737293" y="1907488"/>
            <a:ext cx="3110100" cy="1579086"/>
          </a:xfrm>
          <a:prstGeom prst="roundRect">
            <a:avLst>
              <a:gd name="adj" fmla="val 53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2"/>
          <p:cNvSpPr/>
          <p:nvPr/>
        </p:nvSpPr>
        <p:spPr>
          <a:xfrm>
            <a:off x="1991775" y="445025"/>
            <a:ext cx="51609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2"/>
          <p:cNvGrpSpPr/>
          <p:nvPr/>
        </p:nvGrpSpPr>
        <p:grpSpPr>
          <a:xfrm rot="-5400000">
            <a:off x="897594" y="2020371"/>
            <a:ext cx="547100" cy="84300"/>
            <a:chOff x="904575" y="816225"/>
            <a:chExt cx="547100" cy="84300"/>
          </a:xfrm>
        </p:grpSpPr>
        <p:sp>
          <p:nvSpPr>
            <p:cNvPr id="945" name="Google Shape;945;p4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42"/>
          <p:cNvSpPr/>
          <p:nvPr/>
        </p:nvSpPr>
        <p:spPr>
          <a:xfrm>
            <a:off x="1416194" y="1912208"/>
            <a:ext cx="3110100" cy="1553751"/>
          </a:xfrm>
          <a:prstGeom prst="roundRect">
            <a:avLst>
              <a:gd name="adj" fmla="val 53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2"/>
          <p:cNvSpPr/>
          <p:nvPr/>
        </p:nvSpPr>
        <p:spPr>
          <a:xfrm>
            <a:off x="2539044" y="1394189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2"/>
          <p:cNvSpPr/>
          <p:nvPr/>
        </p:nvSpPr>
        <p:spPr>
          <a:xfrm>
            <a:off x="5852044" y="1394189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ở: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52" name="Google Shape;952;p42"/>
          <p:cNvSpPr txBox="1">
            <a:spLocks noGrp="1"/>
          </p:cNvSpPr>
          <p:nvPr>
            <p:ph type="title" idx="2"/>
          </p:nvPr>
        </p:nvSpPr>
        <p:spPr>
          <a:xfrm>
            <a:off x="1609344" y="2496758"/>
            <a:ext cx="2723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Tr</a:t>
            </a:r>
            <a:r>
              <a:rPr lang="vi-VN" sz="2400" dirty="0">
                <a:solidFill>
                  <a:srgbClr val="002060"/>
                </a:solidFill>
              </a:rPr>
              <a:t>ư</a:t>
            </a:r>
            <a:r>
              <a:rPr lang="en-US" sz="2400" dirty="0" err="1">
                <a:solidFill>
                  <a:srgbClr val="002060"/>
                </a:solidFill>
              </a:rPr>
              <a:t>ờng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953" name="Google Shape;953;p42"/>
          <p:cNvSpPr txBox="1">
            <a:spLocks noGrp="1"/>
          </p:cNvSpPr>
          <p:nvPr>
            <p:ph type="title" idx="3"/>
          </p:nvPr>
        </p:nvSpPr>
        <p:spPr>
          <a:xfrm>
            <a:off x="4970948" y="2333259"/>
            <a:ext cx="2723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r>
              <a:rPr lang="vi-VN" sz="2400" dirty="0">
                <a:solidFill>
                  <a:srgbClr val="002060"/>
                </a:solidFill>
              </a:rPr>
              <a:t>ơ</a:t>
            </a:r>
            <a:r>
              <a:rPr lang="en-US" sz="2400" dirty="0" err="1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xung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endParaRPr sz="2400" dirty="0">
              <a:solidFill>
                <a:srgbClr val="002060"/>
              </a:solidFill>
            </a:endParaRPr>
          </a:p>
        </p:txBody>
      </p:sp>
      <p:grpSp>
        <p:nvGrpSpPr>
          <p:cNvPr id="956" name="Google Shape;956;p42"/>
          <p:cNvGrpSpPr/>
          <p:nvPr/>
        </p:nvGrpSpPr>
        <p:grpSpPr>
          <a:xfrm>
            <a:off x="6080045" y="1622971"/>
            <a:ext cx="408379" cy="406423"/>
            <a:chOff x="-9961625" y="4048175"/>
            <a:chExt cx="357600" cy="355825"/>
          </a:xfrm>
        </p:grpSpPr>
        <p:sp>
          <p:nvSpPr>
            <p:cNvPr id="957" name="Google Shape;957;p42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42"/>
          <p:cNvGrpSpPr/>
          <p:nvPr/>
        </p:nvGrpSpPr>
        <p:grpSpPr>
          <a:xfrm>
            <a:off x="2769299" y="1624933"/>
            <a:ext cx="403897" cy="402511"/>
            <a:chOff x="-13947000" y="3212800"/>
            <a:chExt cx="353675" cy="352400"/>
          </a:xfrm>
        </p:grpSpPr>
        <p:sp>
          <p:nvSpPr>
            <p:cNvPr id="964" name="Google Shape;964;p42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2"/>
          <p:cNvGrpSpPr/>
          <p:nvPr/>
        </p:nvGrpSpPr>
        <p:grpSpPr>
          <a:xfrm rot="-5400000">
            <a:off x="7826992" y="3328203"/>
            <a:ext cx="547100" cy="84300"/>
            <a:chOff x="904575" y="816225"/>
            <a:chExt cx="547100" cy="84300"/>
          </a:xfrm>
        </p:grpSpPr>
        <p:sp>
          <p:nvSpPr>
            <p:cNvPr id="967" name="Google Shape;967;p4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6EB168D2-87E8-4A1B-9F2D-5AC8E7BEE917}"/>
              </a:ext>
            </a:extLst>
          </p:cNvPr>
          <p:cNvSpPr/>
          <p:nvPr/>
        </p:nvSpPr>
        <p:spPr>
          <a:xfrm>
            <a:off x="629677" y="3547835"/>
            <a:ext cx="8440211" cy="1625213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ĐỂ CUỘC SỐNG T</a:t>
            </a:r>
            <a:r>
              <a:rPr lang="vi-VN" sz="2400" b="1" i="1" dirty="0"/>
              <a:t>Ư</a:t>
            </a:r>
            <a:r>
              <a:rPr lang="en-US" sz="2400" b="1" i="1" dirty="0"/>
              <a:t>ƠI ĐẸP TA CẦN PHẢI LUÔN </a:t>
            </a:r>
            <a:r>
              <a:rPr lang="en-US" sz="2400" b="1" i="1" dirty="0" err="1"/>
              <a:t>LUÔN</a:t>
            </a:r>
            <a:r>
              <a:rPr lang="en-US" sz="2400" b="1" i="1" dirty="0"/>
              <a:t> YÊU TH</a:t>
            </a:r>
            <a:r>
              <a:rPr lang="vi-VN" sz="2400" b="1" i="1" dirty="0"/>
              <a:t>Ư</a:t>
            </a:r>
            <a:r>
              <a:rPr lang="en-US" sz="2400" b="1" i="1" dirty="0"/>
              <a:t>ƠNG MỌI NG</a:t>
            </a:r>
            <a:r>
              <a:rPr lang="vi-VN" sz="2400" b="1" i="1" dirty="0"/>
              <a:t>Ư</a:t>
            </a:r>
            <a:r>
              <a:rPr lang="en-US" sz="2400" b="1" i="1" dirty="0"/>
              <a:t>ỜI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" grpId="0"/>
      <p:bldP spid="95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8"/>
          <p:cNvSpPr/>
          <p:nvPr/>
        </p:nvSpPr>
        <p:spPr>
          <a:xfrm>
            <a:off x="526600" y="579900"/>
            <a:ext cx="40137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8"/>
          <p:cNvSpPr txBox="1">
            <a:spLocks noGrp="1"/>
          </p:cNvSpPr>
          <p:nvPr>
            <p:ph type="title"/>
          </p:nvPr>
        </p:nvSpPr>
        <p:spPr>
          <a:xfrm>
            <a:off x="4810212" y="2145101"/>
            <a:ext cx="4526097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KHỞI ĐỘNG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754" name="Google Shape;754;p38"/>
          <p:cNvGrpSpPr/>
          <p:nvPr/>
        </p:nvGrpSpPr>
        <p:grpSpPr>
          <a:xfrm rot="-1792648">
            <a:off x="3453115" y="318747"/>
            <a:ext cx="435521" cy="423106"/>
            <a:chOff x="1941475" y="3728125"/>
            <a:chExt cx="304325" cy="295650"/>
          </a:xfrm>
        </p:grpSpPr>
        <p:sp>
          <p:nvSpPr>
            <p:cNvPr id="755" name="Google Shape;755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Bộ tranh: Cỗ máy thời gian, làm ơn đưa tôi về bên bố">
            <a:extLst>
              <a:ext uri="{FF2B5EF4-FFF2-40B4-BE49-F238E27FC236}">
                <a16:creationId xmlns:a16="http://schemas.microsoft.com/office/drawing/2014/main" id="{E513BE9C-24F8-4061-8E42-23A27D70F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/>
          <a:stretch/>
        </p:blipFill>
        <p:spPr bwMode="auto">
          <a:xfrm>
            <a:off x="615063" y="979549"/>
            <a:ext cx="3814249" cy="36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1" name="Google Shape;751;p38"/>
          <p:cNvGrpSpPr/>
          <p:nvPr/>
        </p:nvGrpSpPr>
        <p:grpSpPr>
          <a:xfrm rot="524496">
            <a:off x="286311" y="1829095"/>
            <a:ext cx="435527" cy="423112"/>
            <a:chOff x="1941475" y="3728125"/>
            <a:chExt cx="304325" cy="295650"/>
          </a:xfrm>
        </p:grpSpPr>
        <p:sp>
          <p:nvSpPr>
            <p:cNvPr id="752" name="Google Shape;752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 rot="524496">
            <a:off x="891537" y="1943644"/>
            <a:ext cx="435527" cy="423112"/>
            <a:chOff x="1941475" y="3728125"/>
            <a:chExt cx="304325" cy="295650"/>
          </a:xfrm>
        </p:grpSpPr>
        <p:sp>
          <p:nvSpPr>
            <p:cNvPr id="789" name="Google Shape;789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0"/>
          <p:cNvGrpSpPr/>
          <p:nvPr/>
        </p:nvGrpSpPr>
        <p:grpSpPr>
          <a:xfrm rot="-1792648">
            <a:off x="7071440" y="792072"/>
            <a:ext cx="435521" cy="423106"/>
            <a:chOff x="1941475" y="3728125"/>
            <a:chExt cx="304325" cy="295650"/>
          </a:xfrm>
        </p:grpSpPr>
        <p:sp>
          <p:nvSpPr>
            <p:cNvPr id="792" name="Google Shape;792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40"/>
          <p:cNvGrpSpPr/>
          <p:nvPr/>
        </p:nvGrpSpPr>
        <p:grpSpPr>
          <a:xfrm rot="-1792648">
            <a:off x="7547422" y="4084965"/>
            <a:ext cx="435521" cy="423106"/>
            <a:chOff x="1941475" y="3728125"/>
            <a:chExt cx="304325" cy="295650"/>
          </a:xfrm>
        </p:grpSpPr>
        <p:sp>
          <p:nvSpPr>
            <p:cNvPr id="795" name="Google Shape;795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Soạn văn 6 trang 13 Kết nối tri thức - Tập 2">
            <a:extLst>
              <a:ext uri="{FF2B5EF4-FFF2-40B4-BE49-F238E27FC236}">
                <a16:creationId xmlns:a16="http://schemas.microsoft.com/office/drawing/2014/main" id="{01E88118-B93B-47A9-992C-20F98739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23" y="1240322"/>
            <a:ext cx="5369754" cy="28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652;p38">
            <a:extLst>
              <a:ext uri="{FF2B5EF4-FFF2-40B4-BE49-F238E27FC236}">
                <a16:creationId xmlns:a16="http://schemas.microsoft.com/office/drawing/2014/main" id="{12539F54-A54F-4F9A-A01D-B418DB41B8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5958" y="3739726"/>
            <a:ext cx="4526097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>
                    <a:lumMod val="10000"/>
                  </a:schemeClr>
                </a:solidFill>
              </a:rPr>
              <a:t>THỰC HÀNH</a:t>
            </a:r>
            <a:endParaRPr sz="5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53"/>
          <p:cNvSpPr/>
          <p:nvPr/>
        </p:nvSpPr>
        <p:spPr>
          <a:xfrm>
            <a:off x="4867912" y="2421425"/>
            <a:ext cx="3527555" cy="2092200"/>
          </a:xfrm>
          <a:prstGeom prst="roundRect">
            <a:avLst>
              <a:gd name="adj" fmla="val 616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3"/>
          <p:cNvSpPr/>
          <p:nvPr/>
        </p:nvSpPr>
        <p:spPr>
          <a:xfrm>
            <a:off x="3054300" y="445025"/>
            <a:ext cx="30357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3"/>
          <p:cNvSpPr/>
          <p:nvPr/>
        </p:nvSpPr>
        <p:spPr>
          <a:xfrm>
            <a:off x="6143389" y="1632072"/>
            <a:ext cx="1100400" cy="11004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53"/>
          <p:cNvSpPr/>
          <p:nvPr/>
        </p:nvSpPr>
        <p:spPr>
          <a:xfrm>
            <a:off x="1684050" y="2345373"/>
            <a:ext cx="2740500" cy="2168252"/>
          </a:xfrm>
          <a:prstGeom prst="roundRect">
            <a:avLst>
              <a:gd name="adj" fmla="val 616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53"/>
          <p:cNvSpPr/>
          <p:nvPr/>
        </p:nvSpPr>
        <p:spPr>
          <a:xfrm>
            <a:off x="2379100" y="1666986"/>
            <a:ext cx="1100400" cy="11004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1" name="Google Shape;1601;p53"/>
          <p:cNvGrpSpPr/>
          <p:nvPr/>
        </p:nvGrpSpPr>
        <p:grpSpPr>
          <a:xfrm>
            <a:off x="2680877" y="1969977"/>
            <a:ext cx="496842" cy="494389"/>
            <a:chOff x="-52851675" y="3585650"/>
            <a:chExt cx="319000" cy="317425"/>
          </a:xfrm>
        </p:grpSpPr>
        <p:sp>
          <p:nvSpPr>
            <p:cNvPr id="1602" name="Google Shape;1602;p53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3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8" name="Google Shape;1608;p53"/>
          <p:cNvGrpSpPr/>
          <p:nvPr/>
        </p:nvGrpSpPr>
        <p:grpSpPr>
          <a:xfrm>
            <a:off x="6459886" y="1924643"/>
            <a:ext cx="467406" cy="495285"/>
            <a:chOff x="-52450000" y="3584850"/>
            <a:chExt cx="300100" cy="318000"/>
          </a:xfrm>
        </p:grpSpPr>
        <p:sp>
          <p:nvSpPr>
            <p:cNvPr id="1609" name="Google Shape;1609;p53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3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3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3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3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53"/>
          <p:cNvGrpSpPr/>
          <p:nvPr/>
        </p:nvGrpSpPr>
        <p:grpSpPr>
          <a:xfrm rot="5400000" flipH="1">
            <a:off x="7495075" y="2652813"/>
            <a:ext cx="547100" cy="84300"/>
            <a:chOff x="904575" y="816225"/>
            <a:chExt cx="547100" cy="84300"/>
          </a:xfrm>
        </p:grpSpPr>
        <p:sp>
          <p:nvSpPr>
            <p:cNvPr id="1617" name="Google Shape;1617;p53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53"/>
          <p:cNvGrpSpPr/>
          <p:nvPr/>
        </p:nvGrpSpPr>
        <p:grpSpPr>
          <a:xfrm rot="524496">
            <a:off x="8206237" y="4173519"/>
            <a:ext cx="435527" cy="423112"/>
            <a:chOff x="1941475" y="3728125"/>
            <a:chExt cx="304325" cy="295650"/>
          </a:xfrm>
        </p:grpSpPr>
        <p:sp>
          <p:nvSpPr>
            <p:cNvPr id="1621" name="Google Shape;1621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53"/>
          <p:cNvGrpSpPr/>
          <p:nvPr/>
        </p:nvGrpSpPr>
        <p:grpSpPr>
          <a:xfrm rot="-1792648">
            <a:off x="697015" y="1820997"/>
            <a:ext cx="435521" cy="423106"/>
            <a:chOff x="1941475" y="3728125"/>
            <a:chExt cx="304325" cy="295650"/>
          </a:xfrm>
        </p:grpSpPr>
        <p:sp>
          <p:nvSpPr>
            <p:cNvPr id="1624" name="Google Shape;1624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594F9C8-7957-4D5B-AD37-8B28BE88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6" y="478675"/>
            <a:ext cx="7706012" cy="810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B9BF65-0F88-484C-B583-A9973C398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55"/>
          <a:stretch/>
        </p:blipFill>
        <p:spPr>
          <a:xfrm>
            <a:off x="1758021" y="3119570"/>
            <a:ext cx="4533502" cy="2226740"/>
          </a:xfrm>
          <a:prstGeom prst="rect">
            <a:avLst/>
          </a:prstGeom>
        </p:spPr>
      </p:pic>
      <p:sp>
        <p:nvSpPr>
          <p:cNvPr id="59" name="Google Shape;636;p37">
            <a:extLst>
              <a:ext uri="{FF2B5EF4-FFF2-40B4-BE49-F238E27FC236}">
                <a16:creationId xmlns:a16="http://schemas.microsoft.com/office/drawing/2014/main" id="{FBEE3281-D881-4761-8BED-34CE404668E8}"/>
              </a:ext>
            </a:extLst>
          </p:cNvPr>
          <p:cNvSpPr txBox="1">
            <a:spLocks/>
          </p:cNvSpPr>
          <p:nvPr/>
        </p:nvSpPr>
        <p:spPr>
          <a:xfrm>
            <a:off x="4997913" y="3361879"/>
            <a:ext cx="352755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2000" b="1" i="0" u="none" strike="noStrike" cap="none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65"/>
          <p:cNvSpPr/>
          <p:nvPr/>
        </p:nvSpPr>
        <p:spPr>
          <a:xfrm>
            <a:off x="2591475" y="445025"/>
            <a:ext cx="39615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TRANH 1</a:t>
            </a:r>
            <a:endParaRPr dirty="0"/>
          </a:p>
        </p:txBody>
      </p:sp>
      <p:sp>
        <p:nvSpPr>
          <p:cNvPr id="2004" name="Google Shape;2004;p65"/>
          <p:cNvSpPr/>
          <p:nvPr/>
        </p:nvSpPr>
        <p:spPr>
          <a:xfrm>
            <a:off x="1216674" y="1504825"/>
            <a:ext cx="3875493" cy="3056224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9" name="Google Shape;2229;p65"/>
          <p:cNvGrpSpPr/>
          <p:nvPr/>
        </p:nvGrpSpPr>
        <p:grpSpPr>
          <a:xfrm rot="-5400000">
            <a:off x="695713" y="1736213"/>
            <a:ext cx="547100" cy="84300"/>
            <a:chOff x="904575" y="816225"/>
            <a:chExt cx="547100" cy="84300"/>
          </a:xfrm>
        </p:grpSpPr>
        <p:sp>
          <p:nvSpPr>
            <p:cNvPr id="2230" name="Google Shape;2230;p6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65"/>
          <p:cNvGrpSpPr/>
          <p:nvPr/>
        </p:nvGrpSpPr>
        <p:grpSpPr>
          <a:xfrm rot="524496">
            <a:off x="7748487" y="4233269"/>
            <a:ext cx="435527" cy="423112"/>
            <a:chOff x="1941475" y="3728125"/>
            <a:chExt cx="304325" cy="295650"/>
          </a:xfrm>
        </p:grpSpPr>
        <p:sp>
          <p:nvSpPr>
            <p:cNvPr id="2234" name="Google Shape;2234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65"/>
          <p:cNvGrpSpPr/>
          <p:nvPr/>
        </p:nvGrpSpPr>
        <p:grpSpPr>
          <a:xfrm rot="-1792648">
            <a:off x="1944015" y="1293259"/>
            <a:ext cx="435521" cy="423106"/>
            <a:chOff x="1941475" y="3728125"/>
            <a:chExt cx="304325" cy="295650"/>
          </a:xfrm>
        </p:grpSpPr>
        <p:sp>
          <p:nvSpPr>
            <p:cNvPr id="2237" name="Google Shape;2237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1138188-0369-4F1D-9D3D-1EB3A6FF9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/>
          <a:stretch/>
        </p:blipFill>
        <p:spPr>
          <a:xfrm>
            <a:off x="1179686" y="1607125"/>
            <a:ext cx="3912481" cy="310936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530506-7092-418F-81AB-DC1A9D092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397532"/>
              </p:ext>
            </p:extLst>
          </p:nvPr>
        </p:nvGraphicFramePr>
        <p:xfrm>
          <a:off x="5243289" y="1215416"/>
          <a:ext cx="3652329" cy="383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6" name="Diagram 245">
            <a:extLst>
              <a:ext uri="{FF2B5EF4-FFF2-40B4-BE49-F238E27FC236}">
                <a16:creationId xmlns:a16="http://schemas.microsoft.com/office/drawing/2014/main" id="{32B9B656-2EFA-4D36-B1A2-725FA4F55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328986"/>
              </p:ext>
            </p:extLst>
          </p:nvPr>
        </p:nvGraphicFramePr>
        <p:xfrm>
          <a:off x="5243288" y="1212899"/>
          <a:ext cx="3652329" cy="383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24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1"/>
          <p:cNvSpPr/>
          <p:nvPr/>
        </p:nvSpPr>
        <p:spPr>
          <a:xfrm>
            <a:off x="130671" y="745999"/>
            <a:ext cx="4398000" cy="675000"/>
          </a:xfrm>
          <a:prstGeom prst="roundRect">
            <a:avLst>
              <a:gd name="adj" fmla="val 1630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1"/>
          <p:cNvSpPr txBox="1">
            <a:spLocks noGrp="1"/>
          </p:cNvSpPr>
          <p:nvPr>
            <p:ph type="title"/>
          </p:nvPr>
        </p:nvSpPr>
        <p:spPr>
          <a:xfrm>
            <a:off x="1243219" y="797149"/>
            <a:ext cx="30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TRANH 2</a:t>
            </a:r>
            <a:endParaRPr dirty="0"/>
          </a:p>
        </p:txBody>
      </p:sp>
      <p:grpSp>
        <p:nvGrpSpPr>
          <p:cNvPr id="929" name="Google Shape;929;p41"/>
          <p:cNvGrpSpPr/>
          <p:nvPr/>
        </p:nvGrpSpPr>
        <p:grpSpPr>
          <a:xfrm rot="524496">
            <a:off x="5494478" y="292249"/>
            <a:ext cx="435527" cy="423112"/>
            <a:chOff x="1941475" y="3728125"/>
            <a:chExt cx="304325" cy="295650"/>
          </a:xfrm>
        </p:grpSpPr>
        <p:sp>
          <p:nvSpPr>
            <p:cNvPr id="930" name="Google Shape;930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41"/>
          <p:cNvGrpSpPr/>
          <p:nvPr/>
        </p:nvGrpSpPr>
        <p:grpSpPr>
          <a:xfrm rot="-1792648">
            <a:off x="1025459" y="173541"/>
            <a:ext cx="435521" cy="423106"/>
            <a:chOff x="1941475" y="3728125"/>
            <a:chExt cx="304325" cy="295650"/>
          </a:xfrm>
        </p:grpSpPr>
        <p:sp>
          <p:nvSpPr>
            <p:cNvPr id="933" name="Google Shape;933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41"/>
          <p:cNvGrpSpPr/>
          <p:nvPr/>
        </p:nvGrpSpPr>
        <p:grpSpPr>
          <a:xfrm rot="524496">
            <a:off x="7821910" y="4486058"/>
            <a:ext cx="435527" cy="462974"/>
            <a:chOff x="1941475" y="3728125"/>
            <a:chExt cx="304325" cy="295650"/>
          </a:xfrm>
        </p:grpSpPr>
        <p:sp>
          <p:nvSpPr>
            <p:cNvPr id="936" name="Google Shape;936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BAFDB59F-DA32-4AE6-A100-03E8DC94C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86" t="-4806" r="-107" b="4806"/>
          <a:stretch/>
        </p:blipFill>
        <p:spPr>
          <a:xfrm>
            <a:off x="667408" y="1184089"/>
            <a:ext cx="5292220" cy="3420763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13FA12E-1831-41DF-BC45-27E0E4F573C3}"/>
              </a:ext>
            </a:extLst>
          </p:cNvPr>
          <p:cNvSpPr/>
          <p:nvPr/>
        </p:nvSpPr>
        <p:spPr>
          <a:xfrm>
            <a:off x="5869681" y="1184089"/>
            <a:ext cx="2420408" cy="5237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Mô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tả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D49B8E-0091-48A5-B408-A346FE9A7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967874"/>
              </p:ext>
            </p:extLst>
          </p:nvPr>
        </p:nvGraphicFramePr>
        <p:xfrm>
          <a:off x="5710893" y="1910932"/>
          <a:ext cx="2819858" cy="22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5" name="Arrow: Pentagon 144">
            <a:extLst>
              <a:ext uri="{FF2B5EF4-FFF2-40B4-BE49-F238E27FC236}">
                <a16:creationId xmlns:a16="http://schemas.microsoft.com/office/drawing/2014/main" id="{7E12B6D4-65EC-4239-8920-20701DF2EFE2}"/>
              </a:ext>
            </a:extLst>
          </p:cNvPr>
          <p:cNvSpPr/>
          <p:nvPr/>
        </p:nvSpPr>
        <p:spPr>
          <a:xfrm>
            <a:off x="5835261" y="1144559"/>
            <a:ext cx="2819857" cy="10498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học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sinh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hành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45ED6A-F938-4337-9C56-0BEB9DC80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505298"/>
              </p:ext>
            </p:extLst>
          </p:nvPr>
        </p:nvGraphicFramePr>
        <p:xfrm>
          <a:off x="5710894" y="2313560"/>
          <a:ext cx="2819857" cy="22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8" name="Arrow: Pentagon 147">
            <a:extLst>
              <a:ext uri="{FF2B5EF4-FFF2-40B4-BE49-F238E27FC236}">
                <a16:creationId xmlns:a16="http://schemas.microsoft.com/office/drawing/2014/main" id="{51C3B875-3693-4A5D-8814-3DD42B66B726}"/>
              </a:ext>
            </a:extLst>
          </p:cNvPr>
          <p:cNvSpPr/>
          <p:nvPr/>
        </p:nvSpPr>
        <p:spPr>
          <a:xfrm>
            <a:off x="5835261" y="1152628"/>
            <a:ext cx="2785438" cy="10103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xét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FBED1-9BBB-4F3F-BD1F-3EF96ED35E0F}"/>
              </a:ext>
            </a:extLst>
          </p:cNvPr>
          <p:cNvSpPr/>
          <p:nvPr/>
        </p:nvSpPr>
        <p:spPr>
          <a:xfrm>
            <a:off x="5908606" y="2505189"/>
            <a:ext cx="2567986" cy="16792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Là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hành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không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nên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làm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Vì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nó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sự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vô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tâm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không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biết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giúp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đỡ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quan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tâm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1800" b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endParaRPr lang="en-US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Graphic spid="5" grpId="0">
        <p:bldAsOne/>
      </p:bldGraphic>
      <p:bldGraphic spid="5" grpId="1">
        <p:bldAsOne/>
      </p:bldGraphic>
      <p:bldP spid="145" grpId="0" animBg="1"/>
      <p:bldP spid="145" grpId="1" animBg="1"/>
      <p:bldGraphic spid="6" grpId="0">
        <p:bldAsOne/>
      </p:bldGraphic>
      <p:bldGraphic spid="6" grpId="1">
        <p:bldAsOne/>
      </p:bldGraphic>
      <p:bldP spid="14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7"/>
          <p:cNvSpPr/>
          <p:nvPr/>
        </p:nvSpPr>
        <p:spPr>
          <a:xfrm>
            <a:off x="356341" y="1358250"/>
            <a:ext cx="6258002" cy="1497900"/>
          </a:xfrm>
          <a:prstGeom prst="roundRect">
            <a:avLst>
              <a:gd name="adj" fmla="val 93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7"/>
          <p:cNvSpPr txBox="1">
            <a:spLocks noGrp="1"/>
          </p:cNvSpPr>
          <p:nvPr>
            <p:ph type="subTitle" idx="1"/>
          </p:nvPr>
        </p:nvSpPr>
        <p:spPr>
          <a:xfrm>
            <a:off x="273601" y="1358250"/>
            <a:ext cx="595746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vẻ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sung s</a:t>
            </a:r>
            <a:r>
              <a:rPr lang="vi-VN" sz="2500" b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ớng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hoan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mừng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,…,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thấy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bản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thân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ích</a:t>
            </a:r>
            <a:endParaRPr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42" name="Google Shape;1242;p47"/>
          <p:cNvSpPr/>
          <p:nvPr/>
        </p:nvSpPr>
        <p:spPr>
          <a:xfrm>
            <a:off x="1675925" y="3260025"/>
            <a:ext cx="3751500" cy="675000"/>
          </a:xfrm>
          <a:prstGeom prst="roundRect">
            <a:avLst>
              <a:gd name="adj" fmla="val 1205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7"/>
          <p:cNvSpPr txBox="1">
            <a:spLocks noGrp="1"/>
          </p:cNvSpPr>
          <p:nvPr>
            <p:ph type="title"/>
          </p:nvPr>
        </p:nvSpPr>
        <p:spPr>
          <a:xfrm>
            <a:off x="1867775" y="3326575"/>
            <a:ext cx="352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Khi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với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sz="2000" i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244" name="Google Shape;1244;p47"/>
          <p:cNvGrpSpPr/>
          <p:nvPr/>
        </p:nvGrpSpPr>
        <p:grpSpPr>
          <a:xfrm>
            <a:off x="4298438" y="1017713"/>
            <a:ext cx="547100" cy="84300"/>
            <a:chOff x="904575" y="816225"/>
            <a:chExt cx="547100" cy="84300"/>
          </a:xfrm>
        </p:grpSpPr>
        <p:sp>
          <p:nvSpPr>
            <p:cNvPr id="1245" name="Google Shape;1245;p47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90A3EB-6AEA-4F2E-805F-3C94C52D90E0}"/>
              </a:ext>
            </a:extLst>
          </p:cNvPr>
          <p:cNvSpPr txBox="1"/>
          <p:nvPr/>
        </p:nvSpPr>
        <p:spPr>
          <a:xfrm>
            <a:off x="3099104" y="355458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HOẠT ĐỘNG 6</a:t>
            </a:r>
          </a:p>
        </p:txBody>
      </p:sp>
      <p:pic>
        <p:nvPicPr>
          <p:cNvPr id="4098" name="Picture 2" descr="Soạn văn 6 trang 27 Chân trời sáng tạo - Tập 1">
            <a:extLst>
              <a:ext uri="{FF2B5EF4-FFF2-40B4-BE49-F238E27FC236}">
                <a16:creationId xmlns:a16="http://schemas.microsoft.com/office/drawing/2014/main" id="{C7DD9FBD-AF21-4287-8696-1EFA27D72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/>
          <a:stretch/>
        </p:blipFill>
        <p:spPr bwMode="auto">
          <a:xfrm>
            <a:off x="5958087" y="1647825"/>
            <a:ext cx="3185913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 build="p"/>
      <p:bldP spid="1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7"/>
          <p:cNvSpPr/>
          <p:nvPr/>
        </p:nvSpPr>
        <p:spPr>
          <a:xfrm>
            <a:off x="356341" y="1358250"/>
            <a:ext cx="6258002" cy="1497900"/>
          </a:xfrm>
          <a:prstGeom prst="roundRect">
            <a:avLst>
              <a:gd name="adj" fmla="val 93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7"/>
          <p:cNvSpPr txBox="1">
            <a:spLocks noGrp="1"/>
          </p:cNvSpPr>
          <p:nvPr>
            <p:ph type="subTitle" idx="1"/>
          </p:nvPr>
        </p:nvSpPr>
        <p:spPr>
          <a:xfrm>
            <a:off x="273601" y="1358250"/>
            <a:ext cx="595746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Cảm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hạnh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phúc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biết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ơn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trân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trọng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vẻ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,…</a:t>
            </a:r>
            <a:endParaRPr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42" name="Google Shape;1242;p47"/>
          <p:cNvSpPr/>
          <p:nvPr/>
        </p:nvSpPr>
        <p:spPr>
          <a:xfrm>
            <a:off x="1587880" y="3112388"/>
            <a:ext cx="4112063" cy="835412"/>
          </a:xfrm>
          <a:prstGeom prst="roundRect">
            <a:avLst>
              <a:gd name="adj" fmla="val 1205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7"/>
          <p:cNvSpPr txBox="1">
            <a:spLocks noGrp="1"/>
          </p:cNvSpPr>
          <p:nvPr>
            <p:ph type="title"/>
          </p:nvPr>
        </p:nvSpPr>
        <p:spPr>
          <a:xfrm>
            <a:off x="1789676" y="3249919"/>
            <a:ext cx="391026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Khi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nhận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được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từ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sz="2000" i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244" name="Google Shape;1244;p47"/>
          <p:cNvGrpSpPr/>
          <p:nvPr/>
        </p:nvGrpSpPr>
        <p:grpSpPr>
          <a:xfrm>
            <a:off x="4298438" y="1017713"/>
            <a:ext cx="547100" cy="84300"/>
            <a:chOff x="904575" y="816225"/>
            <a:chExt cx="547100" cy="84300"/>
          </a:xfrm>
        </p:grpSpPr>
        <p:sp>
          <p:nvSpPr>
            <p:cNvPr id="1245" name="Google Shape;1245;p47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90A3EB-6AEA-4F2E-805F-3C94C52D90E0}"/>
              </a:ext>
            </a:extLst>
          </p:cNvPr>
          <p:cNvSpPr txBox="1"/>
          <p:nvPr/>
        </p:nvSpPr>
        <p:spPr>
          <a:xfrm>
            <a:off x="3099104" y="355458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HOẠT ĐỘNG 6</a:t>
            </a:r>
          </a:p>
        </p:txBody>
      </p:sp>
      <p:pic>
        <p:nvPicPr>
          <p:cNvPr id="4098" name="Picture 2" descr="Soạn văn 6 trang 27 Chân trời sáng tạo - Tập 1">
            <a:extLst>
              <a:ext uri="{FF2B5EF4-FFF2-40B4-BE49-F238E27FC236}">
                <a16:creationId xmlns:a16="http://schemas.microsoft.com/office/drawing/2014/main" id="{C7DD9FBD-AF21-4287-8696-1EFA27D72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47959"/>
          <a:stretch/>
        </p:blipFill>
        <p:spPr bwMode="auto">
          <a:xfrm>
            <a:off x="5958087" y="1647825"/>
            <a:ext cx="3185913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 build="p"/>
      <p:bldP spid="1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9"/>
          <p:cNvSpPr txBox="1">
            <a:spLocks noGrp="1"/>
          </p:cNvSpPr>
          <p:nvPr>
            <p:ph type="title"/>
          </p:nvPr>
        </p:nvSpPr>
        <p:spPr>
          <a:xfrm>
            <a:off x="696883" y="841302"/>
            <a:ext cx="4606542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Tác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ư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ơng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đến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con ng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ư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ời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63" name="Google Shape;763;p39"/>
          <p:cNvGrpSpPr/>
          <p:nvPr/>
        </p:nvGrpSpPr>
        <p:grpSpPr>
          <a:xfrm rot="524686">
            <a:off x="5831073" y="1054105"/>
            <a:ext cx="2536821" cy="3004168"/>
            <a:chOff x="1599965" y="3728125"/>
            <a:chExt cx="1018702" cy="1206325"/>
          </a:xfrm>
        </p:grpSpPr>
        <p:sp>
          <p:nvSpPr>
            <p:cNvPr id="764" name="Google Shape;764;p39"/>
            <p:cNvSpPr/>
            <p:nvPr/>
          </p:nvSpPr>
          <p:spPr>
            <a:xfrm>
              <a:off x="1599965" y="3853340"/>
              <a:ext cx="1018702" cy="1018678"/>
            </a:xfrm>
            <a:custGeom>
              <a:avLst/>
              <a:gdLst/>
              <a:ahLst/>
              <a:cxnLst/>
              <a:rect l="l" t="t" r="r" b="b"/>
              <a:pathLst>
                <a:path w="42017" h="42016" extrusionOk="0">
                  <a:moveTo>
                    <a:pt x="21009" y="0"/>
                  </a:moveTo>
                  <a:lnTo>
                    <a:pt x="19926" y="43"/>
                  </a:lnTo>
                  <a:lnTo>
                    <a:pt x="18843" y="87"/>
                  </a:lnTo>
                  <a:lnTo>
                    <a:pt x="17803" y="260"/>
                  </a:lnTo>
                  <a:lnTo>
                    <a:pt x="16764" y="433"/>
                  </a:lnTo>
                  <a:lnTo>
                    <a:pt x="15767" y="650"/>
                  </a:lnTo>
                  <a:lnTo>
                    <a:pt x="14771" y="953"/>
                  </a:lnTo>
                  <a:lnTo>
                    <a:pt x="13775" y="1256"/>
                  </a:lnTo>
                  <a:lnTo>
                    <a:pt x="12822" y="1646"/>
                  </a:lnTo>
                  <a:lnTo>
                    <a:pt x="11912" y="2079"/>
                  </a:lnTo>
                  <a:lnTo>
                    <a:pt x="11003" y="2512"/>
                  </a:lnTo>
                  <a:lnTo>
                    <a:pt x="10093" y="3032"/>
                  </a:lnTo>
                  <a:lnTo>
                    <a:pt x="9270" y="3595"/>
                  </a:lnTo>
                  <a:lnTo>
                    <a:pt x="8447" y="4158"/>
                  </a:lnTo>
                  <a:lnTo>
                    <a:pt x="7624" y="4808"/>
                  </a:lnTo>
                  <a:lnTo>
                    <a:pt x="6888" y="5458"/>
                  </a:lnTo>
                  <a:lnTo>
                    <a:pt x="6151" y="6151"/>
                  </a:lnTo>
                  <a:lnTo>
                    <a:pt x="5458" y="6887"/>
                  </a:lnTo>
                  <a:lnTo>
                    <a:pt x="4809" y="7623"/>
                  </a:lnTo>
                  <a:lnTo>
                    <a:pt x="4159" y="8446"/>
                  </a:lnTo>
                  <a:lnTo>
                    <a:pt x="3596" y="9269"/>
                  </a:lnTo>
                  <a:lnTo>
                    <a:pt x="3033" y="10136"/>
                  </a:lnTo>
                  <a:lnTo>
                    <a:pt x="2513" y="11002"/>
                  </a:lnTo>
                  <a:lnTo>
                    <a:pt x="2080" y="11912"/>
                  </a:lnTo>
                  <a:lnTo>
                    <a:pt x="1647" y="12821"/>
                  </a:lnTo>
                  <a:lnTo>
                    <a:pt x="1257" y="13774"/>
                  </a:lnTo>
                  <a:lnTo>
                    <a:pt x="954" y="14770"/>
                  </a:lnTo>
                  <a:lnTo>
                    <a:pt x="650" y="15767"/>
                  </a:lnTo>
                  <a:lnTo>
                    <a:pt x="434" y="16763"/>
                  </a:lnTo>
                  <a:lnTo>
                    <a:pt x="217" y="17802"/>
                  </a:lnTo>
                  <a:lnTo>
                    <a:pt x="87" y="18842"/>
                  </a:lnTo>
                  <a:lnTo>
                    <a:pt x="1" y="19925"/>
                  </a:lnTo>
                  <a:lnTo>
                    <a:pt x="1" y="21008"/>
                  </a:lnTo>
                  <a:lnTo>
                    <a:pt x="1" y="22091"/>
                  </a:lnTo>
                  <a:lnTo>
                    <a:pt x="87" y="23173"/>
                  </a:lnTo>
                  <a:lnTo>
                    <a:pt x="217" y="24213"/>
                  </a:lnTo>
                  <a:lnTo>
                    <a:pt x="434" y="25253"/>
                  </a:lnTo>
                  <a:lnTo>
                    <a:pt x="650" y="26249"/>
                  </a:lnTo>
                  <a:lnTo>
                    <a:pt x="954" y="27245"/>
                  </a:lnTo>
                  <a:lnTo>
                    <a:pt x="1257" y="28241"/>
                  </a:lnTo>
                  <a:lnTo>
                    <a:pt x="1647" y="29194"/>
                  </a:lnTo>
                  <a:lnTo>
                    <a:pt x="2080" y="30104"/>
                  </a:lnTo>
                  <a:lnTo>
                    <a:pt x="2513" y="31013"/>
                  </a:lnTo>
                  <a:lnTo>
                    <a:pt x="3033" y="31923"/>
                  </a:lnTo>
                  <a:lnTo>
                    <a:pt x="3596" y="32746"/>
                  </a:lnTo>
                  <a:lnTo>
                    <a:pt x="4159" y="33569"/>
                  </a:lnTo>
                  <a:lnTo>
                    <a:pt x="4809" y="34392"/>
                  </a:lnTo>
                  <a:lnTo>
                    <a:pt x="5458" y="35128"/>
                  </a:lnTo>
                  <a:lnTo>
                    <a:pt x="6151" y="35865"/>
                  </a:lnTo>
                  <a:lnTo>
                    <a:pt x="6888" y="36558"/>
                  </a:lnTo>
                  <a:lnTo>
                    <a:pt x="7624" y="37208"/>
                  </a:lnTo>
                  <a:lnTo>
                    <a:pt x="8447" y="37857"/>
                  </a:lnTo>
                  <a:lnTo>
                    <a:pt x="9270" y="38420"/>
                  </a:lnTo>
                  <a:lnTo>
                    <a:pt x="10093" y="38983"/>
                  </a:lnTo>
                  <a:lnTo>
                    <a:pt x="11003" y="39503"/>
                  </a:lnTo>
                  <a:lnTo>
                    <a:pt x="11912" y="39936"/>
                  </a:lnTo>
                  <a:lnTo>
                    <a:pt x="12822" y="40369"/>
                  </a:lnTo>
                  <a:lnTo>
                    <a:pt x="13775" y="40759"/>
                  </a:lnTo>
                  <a:lnTo>
                    <a:pt x="14771" y="41063"/>
                  </a:lnTo>
                  <a:lnTo>
                    <a:pt x="15767" y="41366"/>
                  </a:lnTo>
                  <a:lnTo>
                    <a:pt x="16764" y="41582"/>
                  </a:lnTo>
                  <a:lnTo>
                    <a:pt x="17803" y="41799"/>
                  </a:lnTo>
                  <a:lnTo>
                    <a:pt x="18843" y="41929"/>
                  </a:lnTo>
                  <a:lnTo>
                    <a:pt x="19926" y="42015"/>
                  </a:lnTo>
                  <a:lnTo>
                    <a:pt x="22091" y="42015"/>
                  </a:lnTo>
                  <a:lnTo>
                    <a:pt x="23131" y="41929"/>
                  </a:lnTo>
                  <a:lnTo>
                    <a:pt x="24214" y="41799"/>
                  </a:lnTo>
                  <a:lnTo>
                    <a:pt x="25253" y="41582"/>
                  </a:lnTo>
                  <a:lnTo>
                    <a:pt x="26250" y="41366"/>
                  </a:lnTo>
                  <a:lnTo>
                    <a:pt x="27246" y="41063"/>
                  </a:lnTo>
                  <a:lnTo>
                    <a:pt x="28242" y="40759"/>
                  </a:lnTo>
                  <a:lnTo>
                    <a:pt x="29195" y="40369"/>
                  </a:lnTo>
                  <a:lnTo>
                    <a:pt x="30105" y="39936"/>
                  </a:lnTo>
                  <a:lnTo>
                    <a:pt x="31014" y="39503"/>
                  </a:lnTo>
                  <a:lnTo>
                    <a:pt x="31881" y="38983"/>
                  </a:lnTo>
                  <a:lnTo>
                    <a:pt x="32747" y="38420"/>
                  </a:lnTo>
                  <a:lnTo>
                    <a:pt x="33570" y="37857"/>
                  </a:lnTo>
                  <a:lnTo>
                    <a:pt x="34350" y="37208"/>
                  </a:lnTo>
                  <a:lnTo>
                    <a:pt x="35129" y="36558"/>
                  </a:lnTo>
                  <a:lnTo>
                    <a:pt x="35866" y="35865"/>
                  </a:lnTo>
                  <a:lnTo>
                    <a:pt x="36559" y="35128"/>
                  </a:lnTo>
                  <a:lnTo>
                    <a:pt x="37208" y="34392"/>
                  </a:lnTo>
                  <a:lnTo>
                    <a:pt x="37858" y="33569"/>
                  </a:lnTo>
                  <a:lnTo>
                    <a:pt x="38421" y="32746"/>
                  </a:lnTo>
                  <a:lnTo>
                    <a:pt x="38984" y="31923"/>
                  </a:lnTo>
                  <a:lnTo>
                    <a:pt x="39461" y="31013"/>
                  </a:lnTo>
                  <a:lnTo>
                    <a:pt x="39937" y="30104"/>
                  </a:lnTo>
                  <a:lnTo>
                    <a:pt x="40370" y="29194"/>
                  </a:lnTo>
                  <a:lnTo>
                    <a:pt x="40760" y="28241"/>
                  </a:lnTo>
                  <a:lnTo>
                    <a:pt x="41063" y="27245"/>
                  </a:lnTo>
                  <a:lnTo>
                    <a:pt x="41367" y="26249"/>
                  </a:lnTo>
                  <a:lnTo>
                    <a:pt x="41583" y="25253"/>
                  </a:lnTo>
                  <a:lnTo>
                    <a:pt x="41757" y="24213"/>
                  </a:lnTo>
                  <a:lnTo>
                    <a:pt x="41886" y="23173"/>
                  </a:lnTo>
                  <a:lnTo>
                    <a:pt x="41973" y="22091"/>
                  </a:lnTo>
                  <a:lnTo>
                    <a:pt x="42016" y="21008"/>
                  </a:lnTo>
                  <a:lnTo>
                    <a:pt x="41973" y="19925"/>
                  </a:lnTo>
                  <a:lnTo>
                    <a:pt x="41886" y="18842"/>
                  </a:lnTo>
                  <a:lnTo>
                    <a:pt x="41757" y="17802"/>
                  </a:lnTo>
                  <a:lnTo>
                    <a:pt x="41583" y="16763"/>
                  </a:lnTo>
                  <a:lnTo>
                    <a:pt x="41367" y="15767"/>
                  </a:lnTo>
                  <a:lnTo>
                    <a:pt x="41063" y="14770"/>
                  </a:lnTo>
                  <a:lnTo>
                    <a:pt x="40760" y="13774"/>
                  </a:lnTo>
                  <a:lnTo>
                    <a:pt x="40370" y="12821"/>
                  </a:lnTo>
                  <a:lnTo>
                    <a:pt x="39937" y="11912"/>
                  </a:lnTo>
                  <a:lnTo>
                    <a:pt x="39461" y="11002"/>
                  </a:lnTo>
                  <a:lnTo>
                    <a:pt x="38984" y="10136"/>
                  </a:lnTo>
                  <a:lnTo>
                    <a:pt x="38421" y="9269"/>
                  </a:lnTo>
                  <a:lnTo>
                    <a:pt x="37858" y="8446"/>
                  </a:lnTo>
                  <a:lnTo>
                    <a:pt x="37208" y="7623"/>
                  </a:lnTo>
                  <a:lnTo>
                    <a:pt x="36559" y="6887"/>
                  </a:lnTo>
                  <a:lnTo>
                    <a:pt x="35866" y="6151"/>
                  </a:lnTo>
                  <a:lnTo>
                    <a:pt x="35129" y="5458"/>
                  </a:lnTo>
                  <a:lnTo>
                    <a:pt x="34350" y="4808"/>
                  </a:lnTo>
                  <a:lnTo>
                    <a:pt x="33570" y="4158"/>
                  </a:lnTo>
                  <a:lnTo>
                    <a:pt x="32747" y="3595"/>
                  </a:lnTo>
                  <a:lnTo>
                    <a:pt x="31881" y="3032"/>
                  </a:lnTo>
                  <a:lnTo>
                    <a:pt x="31014" y="2512"/>
                  </a:lnTo>
                  <a:lnTo>
                    <a:pt x="30105" y="2079"/>
                  </a:lnTo>
                  <a:lnTo>
                    <a:pt x="29195" y="1646"/>
                  </a:lnTo>
                  <a:lnTo>
                    <a:pt x="28242" y="1256"/>
                  </a:lnTo>
                  <a:lnTo>
                    <a:pt x="27246" y="953"/>
                  </a:lnTo>
                  <a:lnTo>
                    <a:pt x="26250" y="650"/>
                  </a:lnTo>
                  <a:lnTo>
                    <a:pt x="25253" y="433"/>
                  </a:lnTo>
                  <a:lnTo>
                    <a:pt x="24214" y="260"/>
                  </a:lnTo>
                  <a:lnTo>
                    <a:pt x="23131" y="87"/>
                  </a:lnTo>
                  <a:lnTo>
                    <a:pt x="22091" y="43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1613375" y="3866725"/>
              <a:ext cx="990850" cy="991925"/>
            </a:xfrm>
            <a:custGeom>
              <a:avLst/>
              <a:gdLst/>
              <a:ahLst/>
              <a:cxnLst/>
              <a:rect l="l" t="t" r="r" b="b"/>
              <a:pathLst>
                <a:path w="39634" h="39677" extrusionOk="0">
                  <a:moveTo>
                    <a:pt x="19839" y="1"/>
                  </a:moveTo>
                  <a:lnTo>
                    <a:pt x="18799" y="44"/>
                  </a:lnTo>
                  <a:lnTo>
                    <a:pt x="17803" y="130"/>
                  </a:lnTo>
                  <a:lnTo>
                    <a:pt x="16807" y="260"/>
                  </a:lnTo>
                  <a:lnTo>
                    <a:pt x="15854" y="434"/>
                  </a:lnTo>
                  <a:lnTo>
                    <a:pt x="14901" y="650"/>
                  </a:lnTo>
                  <a:lnTo>
                    <a:pt x="13948" y="910"/>
                  </a:lnTo>
                  <a:lnTo>
                    <a:pt x="13038" y="1213"/>
                  </a:lnTo>
                  <a:lnTo>
                    <a:pt x="12128" y="1560"/>
                  </a:lnTo>
                  <a:lnTo>
                    <a:pt x="11219" y="1993"/>
                  </a:lnTo>
                  <a:lnTo>
                    <a:pt x="10396" y="2426"/>
                  </a:lnTo>
                  <a:lnTo>
                    <a:pt x="9573" y="2903"/>
                  </a:lnTo>
                  <a:lnTo>
                    <a:pt x="8750" y="3422"/>
                  </a:lnTo>
                  <a:lnTo>
                    <a:pt x="7970" y="3942"/>
                  </a:lnTo>
                  <a:lnTo>
                    <a:pt x="7234" y="4549"/>
                  </a:lnTo>
                  <a:lnTo>
                    <a:pt x="6498" y="5155"/>
                  </a:lnTo>
                  <a:lnTo>
                    <a:pt x="5804" y="5805"/>
                  </a:lnTo>
                  <a:lnTo>
                    <a:pt x="5155" y="6498"/>
                  </a:lnTo>
                  <a:lnTo>
                    <a:pt x="4548" y="7234"/>
                  </a:lnTo>
                  <a:lnTo>
                    <a:pt x="3942" y="7970"/>
                  </a:lnTo>
                  <a:lnTo>
                    <a:pt x="3379" y="8750"/>
                  </a:lnTo>
                  <a:lnTo>
                    <a:pt x="2902" y="9573"/>
                  </a:lnTo>
                  <a:lnTo>
                    <a:pt x="2383" y="10396"/>
                  </a:lnTo>
                  <a:lnTo>
                    <a:pt x="1949" y="11262"/>
                  </a:lnTo>
                  <a:lnTo>
                    <a:pt x="1560" y="12129"/>
                  </a:lnTo>
                  <a:lnTo>
                    <a:pt x="1213" y="13038"/>
                  </a:lnTo>
                  <a:lnTo>
                    <a:pt x="910" y="13948"/>
                  </a:lnTo>
                  <a:lnTo>
                    <a:pt x="650" y="14901"/>
                  </a:lnTo>
                  <a:lnTo>
                    <a:pt x="433" y="15854"/>
                  </a:lnTo>
                  <a:lnTo>
                    <a:pt x="260" y="16807"/>
                  </a:lnTo>
                  <a:lnTo>
                    <a:pt x="130" y="17803"/>
                  </a:lnTo>
                  <a:lnTo>
                    <a:pt x="44" y="18842"/>
                  </a:lnTo>
                  <a:lnTo>
                    <a:pt x="0" y="19839"/>
                  </a:lnTo>
                  <a:lnTo>
                    <a:pt x="44" y="20878"/>
                  </a:lnTo>
                  <a:lnTo>
                    <a:pt x="130" y="21875"/>
                  </a:lnTo>
                  <a:lnTo>
                    <a:pt x="260" y="22871"/>
                  </a:lnTo>
                  <a:lnTo>
                    <a:pt x="433" y="23824"/>
                  </a:lnTo>
                  <a:lnTo>
                    <a:pt x="650" y="24777"/>
                  </a:lnTo>
                  <a:lnTo>
                    <a:pt x="910" y="25730"/>
                  </a:lnTo>
                  <a:lnTo>
                    <a:pt x="1213" y="26639"/>
                  </a:lnTo>
                  <a:lnTo>
                    <a:pt x="1560" y="27549"/>
                  </a:lnTo>
                  <a:lnTo>
                    <a:pt x="1949" y="28415"/>
                  </a:lnTo>
                  <a:lnTo>
                    <a:pt x="2383" y="29281"/>
                  </a:lnTo>
                  <a:lnTo>
                    <a:pt x="2902" y="30104"/>
                  </a:lnTo>
                  <a:lnTo>
                    <a:pt x="3379" y="30927"/>
                  </a:lnTo>
                  <a:lnTo>
                    <a:pt x="3942" y="31707"/>
                  </a:lnTo>
                  <a:lnTo>
                    <a:pt x="4548" y="32443"/>
                  </a:lnTo>
                  <a:lnTo>
                    <a:pt x="5155" y="33180"/>
                  </a:lnTo>
                  <a:lnTo>
                    <a:pt x="5804" y="33873"/>
                  </a:lnTo>
                  <a:lnTo>
                    <a:pt x="6498" y="34522"/>
                  </a:lnTo>
                  <a:lnTo>
                    <a:pt x="7234" y="35129"/>
                  </a:lnTo>
                  <a:lnTo>
                    <a:pt x="7970" y="35735"/>
                  </a:lnTo>
                  <a:lnTo>
                    <a:pt x="8750" y="36298"/>
                  </a:lnTo>
                  <a:lnTo>
                    <a:pt x="9573" y="36775"/>
                  </a:lnTo>
                  <a:lnTo>
                    <a:pt x="10396" y="37251"/>
                  </a:lnTo>
                  <a:lnTo>
                    <a:pt x="11219" y="37728"/>
                  </a:lnTo>
                  <a:lnTo>
                    <a:pt x="12128" y="38118"/>
                  </a:lnTo>
                  <a:lnTo>
                    <a:pt x="13038" y="38464"/>
                  </a:lnTo>
                  <a:lnTo>
                    <a:pt x="13948" y="38767"/>
                  </a:lnTo>
                  <a:lnTo>
                    <a:pt x="14901" y="39027"/>
                  </a:lnTo>
                  <a:lnTo>
                    <a:pt x="15854" y="39244"/>
                  </a:lnTo>
                  <a:lnTo>
                    <a:pt x="16807" y="39417"/>
                  </a:lnTo>
                  <a:lnTo>
                    <a:pt x="17803" y="39547"/>
                  </a:lnTo>
                  <a:lnTo>
                    <a:pt x="18799" y="39634"/>
                  </a:lnTo>
                  <a:lnTo>
                    <a:pt x="19839" y="39677"/>
                  </a:lnTo>
                  <a:lnTo>
                    <a:pt x="20835" y="39634"/>
                  </a:lnTo>
                  <a:lnTo>
                    <a:pt x="21874" y="39547"/>
                  </a:lnTo>
                  <a:lnTo>
                    <a:pt x="22871" y="39417"/>
                  </a:lnTo>
                  <a:lnTo>
                    <a:pt x="23824" y="39244"/>
                  </a:lnTo>
                  <a:lnTo>
                    <a:pt x="24776" y="39027"/>
                  </a:lnTo>
                  <a:lnTo>
                    <a:pt x="25729" y="38767"/>
                  </a:lnTo>
                  <a:lnTo>
                    <a:pt x="26639" y="38464"/>
                  </a:lnTo>
                  <a:lnTo>
                    <a:pt x="27549" y="38118"/>
                  </a:lnTo>
                  <a:lnTo>
                    <a:pt x="28415" y="37728"/>
                  </a:lnTo>
                  <a:lnTo>
                    <a:pt x="29281" y="37251"/>
                  </a:lnTo>
                  <a:lnTo>
                    <a:pt x="30104" y="36775"/>
                  </a:lnTo>
                  <a:lnTo>
                    <a:pt x="30927" y="36298"/>
                  </a:lnTo>
                  <a:lnTo>
                    <a:pt x="31707" y="35735"/>
                  </a:lnTo>
                  <a:lnTo>
                    <a:pt x="32443" y="35129"/>
                  </a:lnTo>
                  <a:lnTo>
                    <a:pt x="33180" y="34522"/>
                  </a:lnTo>
                  <a:lnTo>
                    <a:pt x="33829" y="33873"/>
                  </a:lnTo>
                  <a:lnTo>
                    <a:pt x="34522" y="33180"/>
                  </a:lnTo>
                  <a:lnTo>
                    <a:pt x="35129" y="32443"/>
                  </a:lnTo>
                  <a:lnTo>
                    <a:pt x="35735" y="31707"/>
                  </a:lnTo>
                  <a:lnTo>
                    <a:pt x="36255" y="30927"/>
                  </a:lnTo>
                  <a:lnTo>
                    <a:pt x="36775" y="30104"/>
                  </a:lnTo>
                  <a:lnTo>
                    <a:pt x="37251" y="29281"/>
                  </a:lnTo>
                  <a:lnTo>
                    <a:pt x="37684" y="28415"/>
                  </a:lnTo>
                  <a:lnTo>
                    <a:pt x="38118" y="27549"/>
                  </a:lnTo>
                  <a:lnTo>
                    <a:pt x="38464" y="26639"/>
                  </a:lnTo>
                  <a:lnTo>
                    <a:pt x="38767" y="25730"/>
                  </a:lnTo>
                  <a:lnTo>
                    <a:pt x="39027" y="24777"/>
                  </a:lnTo>
                  <a:lnTo>
                    <a:pt x="39244" y="23824"/>
                  </a:lnTo>
                  <a:lnTo>
                    <a:pt x="39417" y="22871"/>
                  </a:lnTo>
                  <a:lnTo>
                    <a:pt x="39547" y="21875"/>
                  </a:lnTo>
                  <a:lnTo>
                    <a:pt x="39634" y="20878"/>
                  </a:lnTo>
                  <a:lnTo>
                    <a:pt x="39634" y="19839"/>
                  </a:lnTo>
                  <a:lnTo>
                    <a:pt x="39634" y="18842"/>
                  </a:lnTo>
                  <a:lnTo>
                    <a:pt x="39547" y="17803"/>
                  </a:lnTo>
                  <a:lnTo>
                    <a:pt x="39417" y="16807"/>
                  </a:lnTo>
                  <a:lnTo>
                    <a:pt x="39244" y="15854"/>
                  </a:lnTo>
                  <a:lnTo>
                    <a:pt x="39027" y="14901"/>
                  </a:lnTo>
                  <a:lnTo>
                    <a:pt x="38767" y="13948"/>
                  </a:lnTo>
                  <a:lnTo>
                    <a:pt x="38464" y="13038"/>
                  </a:lnTo>
                  <a:lnTo>
                    <a:pt x="38118" y="12129"/>
                  </a:lnTo>
                  <a:lnTo>
                    <a:pt x="37684" y="11262"/>
                  </a:lnTo>
                  <a:lnTo>
                    <a:pt x="37251" y="10396"/>
                  </a:lnTo>
                  <a:lnTo>
                    <a:pt x="36775" y="9573"/>
                  </a:lnTo>
                  <a:lnTo>
                    <a:pt x="36255" y="8750"/>
                  </a:lnTo>
                  <a:lnTo>
                    <a:pt x="35735" y="7970"/>
                  </a:lnTo>
                  <a:lnTo>
                    <a:pt x="35129" y="7234"/>
                  </a:lnTo>
                  <a:lnTo>
                    <a:pt x="34522" y="6498"/>
                  </a:lnTo>
                  <a:lnTo>
                    <a:pt x="33829" y="5805"/>
                  </a:lnTo>
                  <a:lnTo>
                    <a:pt x="33180" y="5155"/>
                  </a:lnTo>
                  <a:lnTo>
                    <a:pt x="32443" y="4549"/>
                  </a:lnTo>
                  <a:lnTo>
                    <a:pt x="31707" y="3942"/>
                  </a:lnTo>
                  <a:lnTo>
                    <a:pt x="30927" y="3422"/>
                  </a:lnTo>
                  <a:lnTo>
                    <a:pt x="30104" y="2903"/>
                  </a:lnTo>
                  <a:lnTo>
                    <a:pt x="29281" y="2426"/>
                  </a:lnTo>
                  <a:lnTo>
                    <a:pt x="28415" y="1993"/>
                  </a:lnTo>
                  <a:lnTo>
                    <a:pt x="27549" y="1560"/>
                  </a:lnTo>
                  <a:lnTo>
                    <a:pt x="26639" y="1213"/>
                  </a:lnTo>
                  <a:lnTo>
                    <a:pt x="25729" y="910"/>
                  </a:lnTo>
                  <a:lnTo>
                    <a:pt x="24776" y="650"/>
                  </a:lnTo>
                  <a:lnTo>
                    <a:pt x="23824" y="434"/>
                  </a:lnTo>
                  <a:lnTo>
                    <a:pt x="22871" y="260"/>
                  </a:lnTo>
                  <a:lnTo>
                    <a:pt x="21874" y="130"/>
                  </a:lnTo>
                  <a:lnTo>
                    <a:pt x="20835" y="44"/>
                  </a:lnTo>
                  <a:lnTo>
                    <a:pt x="19839" y="1"/>
                  </a:lnTo>
                  <a:close/>
                </a:path>
              </a:pathLst>
            </a:custGeom>
            <a:solidFill>
              <a:srgbClr val="9AF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294500" y="4323700"/>
              <a:ext cx="65000" cy="215525"/>
            </a:xfrm>
            <a:custGeom>
              <a:avLst/>
              <a:gdLst/>
              <a:ahLst/>
              <a:cxnLst/>
              <a:rect l="l" t="t" r="r" b="b"/>
              <a:pathLst>
                <a:path w="2600" h="8621" extrusionOk="0">
                  <a:moveTo>
                    <a:pt x="564" y="0"/>
                  </a:moveTo>
                  <a:lnTo>
                    <a:pt x="564" y="174"/>
                  </a:lnTo>
                  <a:lnTo>
                    <a:pt x="607" y="390"/>
                  </a:lnTo>
                  <a:lnTo>
                    <a:pt x="607" y="434"/>
                  </a:lnTo>
                  <a:lnTo>
                    <a:pt x="607" y="607"/>
                  </a:lnTo>
                  <a:lnTo>
                    <a:pt x="607" y="910"/>
                  </a:lnTo>
                  <a:lnTo>
                    <a:pt x="650" y="1560"/>
                  </a:lnTo>
                  <a:lnTo>
                    <a:pt x="650" y="2816"/>
                  </a:lnTo>
                  <a:lnTo>
                    <a:pt x="607" y="3466"/>
                  </a:lnTo>
                  <a:lnTo>
                    <a:pt x="564" y="4115"/>
                  </a:lnTo>
                  <a:lnTo>
                    <a:pt x="477" y="4635"/>
                  </a:lnTo>
                  <a:lnTo>
                    <a:pt x="390" y="4982"/>
                  </a:lnTo>
                  <a:lnTo>
                    <a:pt x="304" y="5155"/>
                  </a:lnTo>
                  <a:lnTo>
                    <a:pt x="217" y="5328"/>
                  </a:lnTo>
                  <a:lnTo>
                    <a:pt x="87" y="5415"/>
                  </a:lnTo>
                  <a:lnTo>
                    <a:pt x="0" y="5458"/>
                  </a:lnTo>
                  <a:lnTo>
                    <a:pt x="260" y="5891"/>
                  </a:lnTo>
                  <a:lnTo>
                    <a:pt x="737" y="6628"/>
                  </a:lnTo>
                  <a:lnTo>
                    <a:pt x="1170" y="7321"/>
                  </a:lnTo>
                  <a:lnTo>
                    <a:pt x="1473" y="7970"/>
                  </a:lnTo>
                  <a:lnTo>
                    <a:pt x="1776" y="8620"/>
                  </a:lnTo>
                  <a:lnTo>
                    <a:pt x="1820" y="8577"/>
                  </a:lnTo>
                  <a:lnTo>
                    <a:pt x="1863" y="8577"/>
                  </a:lnTo>
                  <a:lnTo>
                    <a:pt x="1863" y="8533"/>
                  </a:lnTo>
                  <a:lnTo>
                    <a:pt x="1906" y="8533"/>
                  </a:lnTo>
                  <a:lnTo>
                    <a:pt x="1950" y="8490"/>
                  </a:lnTo>
                  <a:lnTo>
                    <a:pt x="1993" y="8403"/>
                  </a:lnTo>
                  <a:lnTo>
                    <a:pt x="2080" y="8144"/>
                  </a:lnTo>
                  <a:lnTo>
                    <a:pt x="2253" y="7494"/>
                  </a:lnTo>
                  <a:lnTo>
                    <a:pt x="2383" y="6931"/>
                  </a:lnTo>
                  <a:lnTo>
                    <a:pt x="2426" y="6368"/>
                  </a:lnTo>
                  <a:lnTo>
                    <a:pt x="2556" y="5155"/>
                  </a:lnTo>
                  <a:lnTo>
                    <a:pt x="2599" y="4375"/>
                  </a:lnTo>
                  <a:lnTo>
                    <a:pt x="2556" y="3639"/>
                  </a:lnTo>
                  <a:lnTo>
                    <a:pt x="2513" y="3119"/>
                  </a:lnTo>
                  <a:lnTo>
                    <a:pt x="2469" y="2643"/>
                  </a:lnTo>
                  <a:lnTo>
                    <a:pt x="2339" y="2123"/>
                  </a:lnTo>
                  <a:lnTo>
                    <a:pt x="2166" y="1820"/>
                  </a:lnTo>
                  <a:lnTo>
                    <a:pt x="2036" y="1516"/>
                  </a:lnTo>
                  <a:lnTo>
                    <a:pt x="1690" y="1083"/>
                  </a:lnTo>
                  <a:lnTo>
                    <a:pt x="1083" y="47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2161300" y="4254400"/>
              <a:ext cx="127800" cy="189525"/>
            </a:xfrm>
            <a:custGeom>
              <a:avLst/>
              <a:gdLst/>
              <a:ahLst/>
              <a:cxnLst/>
              <a:rect l="l" t="t" r="r" b="b"/>
              <a:pathLst>
                <a:path w="5112" h="7581" extrusionOk="0">
                  <a:moveTo>
                    <a:pt x="2037" y="0"/>
                  </a:moveTo>
                  <a:lnTo>
                    <a:pt x="1300" y="780"/>
                  </a:lnTo>
                  <a:lnTo>
                    <a:pt x="824" y="1213"/>
                  </a:lnTo>
                  <a:lnTo>
                    <a:pt x="347" y="1603"/>
                  </a:lnTo>
                  <a:lnTo>
                    <a:pt x="1" y="1906"/>
                  </a:lnTo>
                  <a:lnTo>
                    <a:pt x="347" y="2339"/>
                  </a:lnTo>
                  <a:lnTo>
                    <a:pt x="1387" y="3682"/>
                  </a:lnTo>
                  <a:lnTo>
                    <a:pt x="2253" y="4722"/>
                  </a:lnTo>
                  <a:lnTo>
                    <a:pt x="3423" y="6021"/>
                  </a:lnTo>
                  <a:lnTo>
                    <a:pt x="4549" y="7320"/>
                  </a:lnTo>
                  <a:lnTo>
                    <a:pt x="4809" y="7580"/>
                  </a:lnTo>
                  <a:lnTo>
                    <a:pt x="4852" y="7537"/>
                  </a:lnTo>
                  <a:lnTo>
                    <a:pt x="4895" y="7450"/>
                  </a:lnTo>
                  <a:lnTo>
                    <a:pt x="4939" y="7234"/>
                  </a:lnTo>
                  <a:lnTo>
                    <a:pt x="5025" y="6714"/>
                  </a:lnTo>
                  <a:lnTo>
                    <a:pt x="5069" y="6194"/>
                  </a:lnTo>
                  <a:lnTo>
                    <a:pt x="5112" y="4981"/>
                  </a:lnTo>
                  <a:lnTo>
                    <a:pt x="5069" y="3725"/>
                  </a:lnTo>
                  <a:lnTo>
                    <a:pt x="5025" y="3206"/>
                  </a:lnTo>
                  <a:lnTo>
                    <a:pt x="5025" y="3119"/>
                  </a:lnTo>
                  <a:lnTo>
                    <a:pt x="5025" y="2902"/>
                  </a:lnTo>
                  <a:lnTo>
                    <a:pt x="4895" y="2036"/>
                  </a:lnTo>
                  <a:lnTo>
                    <a:pt x="4809" y="1646"/>
                  </a:lnTo>
                  <a:lnTo>
                    <a:pt x="4679" y="1386"/>
                  </a:lnTo>
                  <a:lnTo>
                    <a:pt x="4635" y="1256"/>
                  </a:lnTo>
                  <a:lnTo>
                    <a:pt x="4549" y="1170"/>
                  </a:lnTo>
                  <a:lnTo>
                    <a:pt x="4419" y="1040"/>
                  </a:lnTo>
                  <a:lnTo>
                    <a:pt x="4072" y="780"/>
                  </a:lnTo>
                  <a:lnTo>
                    <a:pt x="3553" y="477"/>
                  </a:lnTo>
                  <a:lnTo>
                    <a:pt x="2946" y="217"/>
                  </a:lnTo>
                  <a:lnTo>
                    <a:pt x="2426" y="8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2087675" y="4120125"/>
              <a:ext cx="141875" cy="159200"/>
            </a:xfrm>
            <a:custGeom>
              <a:avLst/>
              <a:gdLst/>
              <a:ahLst/>
              <a:cxnLst/>
              <a:rect l="l" t="t" r="r" b="b"/>
              <a:pathLst>
                <a:path w="5675" h="6368" extrusionOk="0">
                  <a:moveTo>
                    <a:pt x="2946" y="0"/>
                  </a:moveTo>
                  <a:lnTo>
                    <a:pt x="2642" y="44"/>
                  </a:lnTo>
                  <a:lnTo>
                    <a:pt x="2426" y="87"/>
                  </a:lnTo>
                  <a:lnTo>
                    <a:pt x="2036" y="260"/>
                  </a:lnTo>
                  <a:lnTo>
                    <a:pt x="1516" y="607"/>
                  </a:lnTo>
                  <a:lnTo>
                    <a:pt x="1040" y="910"/>
                  </a:lnTo>
                  <a:lnTo>
                    <a:pt x="650" y="1256"/>
                  </a:lnTo>
                  <a:lnTo>
                    <a:pt x="0" y="1863"/>
                  </a:lnTo>
                  <a:lnTo>
                    <a:pt x="303" y="2556"/>
                  </a:lnTo>
                  <a:lnTo>
                    <a:pt x="867" y="3595"/>
                  </a:lnTo>
                  <a:lnTo>
                    <a:pt x="1516" y="4635"/>
                  </a:lnTo>
                  <a:lnTo>
                    <a:pt x="1906" y="5241"/>
                  </a:lnTo>
                  <a:lnTo>
                    <a:pt x="1993" y="5371"/>
                  </a:lnTo>
                  <a:lnTo>
                    <a:pt x="2296" y="5891"/>
                  </a:lnTo>
                  <a:lnTo>
                    <a:pt x="2599" y="6324"/>
                  </a:lnTo>
                  <a:lnTo>
                    <a:pt x="2599" y="6367"/>
                  </a:lnTo>
                  <a:lnTo>
                    <a:pt x="2642" y="6367"/>
                  </a:lnTo>
                  <a:lnTo>
                    <a:pt x="2946" y="6108"/>
                  </a:lnTo>
                  <a:lnTo>
                    <a:pt x="3725" y="5415"/>
                  </a:lnTo>
                  <a:lnTo>
                    <a:pt x="4462" y="4635"/>
                  </a:lnTo>
                  <a:lnTo>
                    <a:pt x="4852" y="4202"/>
                  </a:lnTo>
                  <a:lnTo>
                    <a:pt x="5198" y="3725"/>
                  </a:lnTo>
                  <a:lnTo>
                    <a:pt x="5501" y="3249"/>
                  </a:lnTo>
                  <a:lnTo>
                    <a:pt x="5631" y="2902"/>
                  </a:lnTo>
                  <a:lnTo>
                    <a:pt x="5675" y="2729"/>
                  </a:lnTo>
                  <a:lnTo>
                    <a:pt x="5675" y="2599"/>
                  </a:lnTo>
                  <a:lnTo>
                    <a:pt x="5675" y="2512"/>
                  </a:lnTo>
                  <a:lnTo>
                    <a:pt x="5675" y="2383"/>
                  </a:lnTo>
                  <a:lnTo>
                    <a:pt x="5631" y="2166"/>
                  </a:lnTo>
                  <a:lnTo>
                    <a:pt x="5458" y="1733"/>
                  </a:lnTo>
                  <a:lnTo>
                    <a:pt x="5111" y="1213"/>
                  </a:lnTo>
                  <a:lnTo>
                    <a:pt x="4938" y="953"/>
                  </a:lnTo>
                  <a:lnTo>
                    <a:pt x="4678" y="693"/>
                  </a:lnTo>
                  <a:lnTo>
                    <a:pt x="4332" y="433"/>
                  </a:lnTo>
                  <a:lnTo>
                    <a:pt x="4029" y="260"/>
                  </a:lnTo>
                  <a:lnTo>
                    <a:pt x="3682" y="130"/>
                  </a:lnTo>
                  <a:lnTo>
                    <a:pt x="3379" y="44"/>
                  </a:lnTo>
                  <a:lnTo>
                    <a:pt x="3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780125" y="4113625"/>
              <a:ext cx="552300" cy="797025"/>
            </a:xfrm>
            <a:custGeom>
              <a:avLst/>
              <a:gdLst/>
              <a:ahLst/>
              <a:cxnLst/>
              <a:rect l="l" t="t" r="r" b="b"/>
              <a:pathLst>
                <a:path w="22092" h="31881" extrusionOk="0">
                  <a:moveTo>
                    <a:pt x="6801" y="0"/>
                  </a:moveTo>
                  <a:lnTo>
                    <a:pt x="6411" y="44"/>
                  </a:lnTo>
                  <a:lnTo>
                    <a:pt x="6022" y="174"/>
                  </a:lnTo>
                  <a:lnTo>
                    <a:pt x="5675" y="304"/>
                  </a:lnTo>
                  <a:lnTo>
                    <a:pt x="5329" y="520"/>
                  </a:lnTo>
                  <a:lnTo>
                    <a:pt x="5112" y="650"/>
                  </a:lnTo>
                  <a:lnTo>
                    <a:pt x="4982" y="823"/>
                  </a:lnTo>
                  <a:lnTo>
                    <a:pt x="4809" y="1040"/>
                  </a:lnTo>
                  <a:lnTo>
                    <a:pt x="4549" y="1473"/>
                  </a:lnTo>
                  <a:lnTo>
                    <a:pt x="4462" y="1733"/>
                  </a:lnTo>
                  <a:lnTo>
                    <a:pt x="4332" y="2079"/>
                  </a:lnTo>
                  <a:lnTo>
                    <a:pt x="4332" y="2339"/>
                  </a:lnTo>
                  <a:lnTo>
                    <a:pt x="4289" y="2643"/>
                  </a:lnTo>
                  <a:lnTo>
                    <a:pt x="4332" y="2859"/>
                  </a:lnTo>
                  <a:lnTo>
                    <a:pt x="4506" y="3465"/>
                  </a:lnTo>
                  <a:lnTo>
                    <a:pt x="4809" y="4159"/>
                  </a:lnTo>
                  <a:lnTo>
                    <a:pt x="5112" y="4678"/>
                  </a:lnTo>
                  <a:lnTo>
                    <a:pt x="5415" y="5198"/>
                  </a:lnTo>
                  <a:lnTo>
                    <a:pt x="6152" y="6368"/>
                  </a:lnTo>
                  <a:lnTo>
                    <a:pt x="6931" y="7450"/>
                  </a:lnTo>
                  <a:lnTo>
                    <a:pt x="7711" y="8533"/>
                  </a:lnTo>
                  <a:lnTo>
                    <a:pt x="8447" y="9530"/>
                  </a:lnTo>
                  <a:lnTo>
                    <a:pt x="8794" y="10006"/>
                  </a:lnTo>
                  <a:lnTo>
                    <a:pt x="9010" y="10309"/>
                  </a:lnTo>
                  <a:lnTo>
                    <a:pt x="9184" y="10569"/>
                  </a:lnTo>
                  <a:lnTo>
                    <a:pt x="9314" y="10742"/>
                  </a:lnTo>
                  <a:lnTo>
                    <a:pt x="9400" y="10872"/>
                  </a:lnTo>
                  <a:lnTo>
                    <a:pt x="9443" y="10959"/>
                  </a:lnTo>
                  <a:lnTo>
                    <a:pt x="9573" y="11089"/>
                  </a:lnTo>
                  <a:lnTo>
                    <a:pt x="9660" y="11262"/>
                  </a:lnTo>
                  <a:lnTo>
                    <a:pt x="9703" y="11479"/>
                  </a:lnTo>
                  <a:lnTo>
                    <a:pt x="9703" y="11695"/>
                  </a:lnTo>
                  <a:lnTo>
                    <a:pt x="9703" y="12085"/>
                  </a:lnTo>
                  <a:lnTo>
                    <a:pt x="9660" y="12388"/>
                  </a:lnTo>
                  <a:lnTo>
                    <a:pt x="9487" y="13298"/>
                  </a:lnTo>
                  <a:lnTo>
                    <a:pt x="9400" y="13731"/>
                  </a:lnTo>
                  <a:lnTo>
                    <a:pt x="9270" y="14164"/>
                  </a:lnTo>
                  <a:lnTo>
                    <a:pt x="9184" y="14294"/>
                  </a:lnTo>
                  <a:lnTo>
                    <a:pt x="9054" y="14424"/>
                  </a:lnTo>
                  <a:lnTo>
                    <a:pt x="8967" y="14467"/>
                  </a:lnTo>
                  <a:lnTo>
                    <a:pt x="8707" y="14467"/>
                  </a:lnTo>
                  <a:lnTo>
                    <a:pt x="8577" y="14381"/>
                  </a:lnTo>
                  <a:lnTo>
                    <a:pt x="8447" y="14251"/>
                  </a:lnTo>
                  <a:lnTo>
                    <a:pt x="8404" y="14078"/>
                  </a:lnTo>
                  <a:lnTo>
                    <a:pt x="8404" y="13904"/>
                  </a:lnTo>
                  <a:lnTo>
                    <a:pt x="8577" y="13298"/>
                  </a:lnTo>
                  <a:lnTo>
                    <a:pt x="8707" y="12692"/>
                  </a:lnTo>
                  <a:lnTo>
                    <a:pt x="8837" y="11912"/>
                  </a:lnTo>
                  <a:lnTo>
                    <a:pt x="8837" y="11695"/>
                  </a:lnTo>
                  <a:lnTo>
                    <a:pt x="8837" y="11609"/>
                  </a:lnTo>
                  <a:lnTo>
                    <a:pt x="8750" y="11479"/>
                  </a:lnTo>
                  <a:lnTo>
                    <a:pt x="8447" y="11046"/>
                  </a:lnTo>
                  <a:lnTo>
                    <a:pt x="8317" y="10829"/>
                  </a:lnTo>
                  <a:lnTo>
                    <a:pt x="7927" y="10353"/>
                  </a:lnTo>
                  <a:lnTo>
                    <a:pt x="7191" y="9313"/>
                  </a:lnTo>
                  <a:lnTo>
                    <a:pt x="6411" y="8273"/>
                  </a:lnTo>
                  <a:lnTo>
                    <a:pt x="5762" y="7321"/>
                  </a:lnTo>
                  <a:lnTo>
                    <a:pt x="5718" y="7321"/>
                  </a:lnTo>
                  <a:lnTo>
                    <a:pt x="5285" y="7754"/>
                  </a:lnTo>
                  <a:lnTo>
                    <a:pt x="4376" y="8750"/>
                  </a:lnTo>
                  <a:lnTo>
                    <a:pt x="3379" y="9833"/>
                  </a:lnTo>
                  <a:lnTo>
                    <a:pt x="2990" y="10309"/>
                  </a:lnTo>
                  <a:lnTo>
                    <a:pt x="2600" y="10829"/>
                  </a:lnTo>
                  <a:lnTo>
                    <a:pt x="1820" y="11912"/>
                  </a:lnTo>
                  <a:lnTo>
                    <a:pt x="1647" y="12172"/>
                  </a:lnTo>
                  <a:lnTo>
                    <a:pt x="997" y="13211"/>
                  </a:lnTo>
                  <a:lnTo>
                    <a:pt x="650" y="13731"/>
                  </a:lnTo>
                  <a:lnTo>
                    <a:pt x="347" y="14251"/>
                  </a:lnTo>
                  <a:lnTo>
                    <a:pt x="174" y="14727"/>
                  </a:lnTo>
                  <a:lnTo>
                    <a:pt x="44" y="15161"/>
                  </a:lnTo>
                  <a:lnTo>
                    <a:pt x="1" y="15507"/>
                  </a:lnTo>
                  <a:lnTo>
                    <a:pt x="1" y="15897"/>
                  </a:lnTo>
                  <a:lnTo>
                    <a:pt x="87" y="16373"/>
                  </a:lnTo>
                  <a:lnTo>
                    <a:pt x="131" y="16677"/>
                  </a:lnTo>
                  <a:lnTo>
                    <a:pt x="261" y="17023"/>
                  </a:lnTo>
                  <a:lnTo>
                    <a:pt x="521" y="17629"/>
                  </a:lnTo>
                  <a:lnTo>
                    <a:pt x="737" y="18063"/>
                  </a:lnTo>
                  <a:lnTo>
                    <a:pt x="997" y="18496"/>
                  </a:lnTo>
                  <a:lnTo>
                    <a:pt x="1430" y="19059"/>
                  </a:lnTo>
                  <a:lnTo>
                    <a:pt x="1863" y="19622"/>
                  </a:lnTo>
                  <a:lnTo>
                    <a:pt x="2296" y="20055"/>
                  </a:lnTo>
                  <a:lnTo>
                    <a:pt x="2773" y="20488"/>
                  </a:lnTo>
                  <a:lnTo>
                    <a:pt x="3553" y="21181"/>
                  </a:lnTo>
                  <a:lnTo>
                    <a:pt x="4419" y="21788"/>
                  </a:lnTo>
                  <a:lnTo>
                    <a:pt x="4939" y="22134"/>
                  </a:lnTo>
                  <a:lnTo>
                    <a:pt x="5502" y="22481"/>
                  </a:lnTo>
                  <a:lnTo>
                    <a:pt x="6671" y="23130"/>
                  </a:lnTo>
                  <a:lnTo>
                    <a:pt x="7451" y="23520"/>
                  </a:lnTo>
                  <a:lnTo>
                    <a:pt x="8620" y="24083"/>
                  </a:lnTo>
                  <a:lnTo>
                    <a:pt x="9833" y="24690"/>
                  </a:lnTo>
                  <a:lnTo>
                    <a:pt x="11046" y="25253"/>
                  </a:lnTo>
                  <a:lnTo>
                    <a:pt x="11349" y="25426"/>
                  </a:lnTo>
                  <a:lnTo>
                    <a:pt x="11393" y="25989"/>
                  </a:lnTo>
                  <a:lnTo>
                    <a:pt x="11436" y="26422"/>
                  </a:lnTo>
                  <a:lnTo>
                    <a:pt x="11479" y="27029"/>
                  </a:lnTo>
                  <a:lnTo>
                    <a:pt x="11393" y="28372"/>
                  </a:lnTo>
                  <a:lnTo>
                    <a:pt x="11393" y="28545"/>
                  </a:lnTo>
                  <a:lnTo>
                    <a:pt x="11306" y="29888"/>
                  </a:lnTo>
                  <a:lnTo>
                    <a:pt x="11263" y="31187"/>
                  </a:lnTo>
                  <a:lnTo>
                    <a:pt x="11263" y="31880"/>
                  </a:lnTo>
                  <a:lnTo>
                    <a:pt x="11436" y="31880"/>
                  </a:lnTo>
                  <a:lnTo>
                    <a:pt x="12519" y="31837"/>
                  </a:lnTo>
                  <a:lnTo>
                    <a:pt x="12995" y="31793"/>
                  </a:lnTo>
                  <a:lnTo>
                    <a:pt x="14858" y="31750"/>
                  </a:lnTo>
                  <a:lnTo>
                    <a:pt x="16287" y="31750"/>
                  </a:lnTo>
                  <a:lnTo>
                    <a:pt x="17543" y="31707"/>
                  </a:lnTo>
                  <a:lnTo>
                    <a:pt x="18670" y="31750"/>
                  </a:lnTo>
                  <a:lnTo>
                    <a:pt x="20965" y="31750"/>
                  </a:lnTo>
                  <a:lnTo>
                    <a:pt x="21269" y="31793"/>
                  </a:lnTo>
                  <a:lnTo>
                    <a:pt x="21398" y="30494"/>
                  </a:lnTo>
                  <a:lnTo>
                    <a:pt x="21658" y="28718"/>
                  </a:lnTo>
                  <a:lnTo>
                    <a:pt x="21832" y="26942"/>
                  </a:lnTo>
                  <a:lnTo>
                    <a:pt x="21962" y="25340"/>
                  </a:lnTo>
                  <a:lnTo>
                    <a:pt x="22048" y="23694"/>
                  </a:lnTo>
                  <a:lnTo>
                    <a:pt x="22091" y="21918"/>
                  </a:lnTo>
                  <a:lnTo>
                    <a:pt x="22091" y="20965"/>
                  </a:lnTo>
                  <a:lnTo>
                    <a:pt x="22048" y="20055"/>
                  </a:lnTo>
                  <a:lnTo>
                    <a:pt x="22005" y="19319"/>
                  </a:lnTo>
                  <a:lnTo>
                    <a:pt x="21875" y="18626"/>
                  </a:lnTo>
                  <a:lnTo>
                    <a:pt x="21745" y="18019"/>
                  </a:lnTo>
                  <a:lnTo>
                    <a:pt x="21528" y="17456"/>
                  </a:lnTo>
                  <a:lnTo>
                    <a:pt x="21312" y="16893"/>
                  </a:lnTo>
                  <a:lnTo>
                    <a:pt x="21095" y="16373"/>
                  </a:lnTo>
                  <a:lnTo>
                    <a:pt x="20662" y="15637"/>
                  </a:lnTo>
                  <a:lnTo>
                    <a:pt x="20229" y="14901"/>
                  </a:lnTo>
                  <a:lnTo>
                    <a:pt x="19536" y="13991"/>
                  </a:lnTo>
                  <a:lnTo>
                    <a:pt x="18800" y="13125"/>
                  </a:lnTo>
                  <a:lnTo>
                    <a:pt x="17673" y="11825"/>
                  </a:lnTo>
                  <a:lnTo>
                    <a:pt x="16504" y="10569"/>
                  </a:lnTo>
                  <a:lnTo>
                    <a:pt x="15984" y="9876"/>
                  </a:lnTo>
                  <a:lnTo>
                    <a:pt x="15464" y="9226"/>
                  </a:lnTo>
                  <a:lnTo>
                    <a:pt x="15334" y="9140"/>
                  </a:lnTo>
                  <a:lnTo>
                    <a:pt x="13992" y="7321"/>
                  </a:lnTo>
                  <a:lnTo>
                    <a:pt x="13948" y="7277"/>
                  </a:lnTo>
                  <a:lnTo>
                    <a:pt x="13905" y="7191"/>
                  </a:lnTo>
                  <a:lnTo>
                    <a:pt x="13688" y="6757"/>
                  </a:lnTo>
                  <a:lnTo>
                    <a:pt x="13472" y="6454"/>
                  </a:lnTo>
                  <a:lnTo>
                    <a:pt x="13125" y="5978"/>
                  </a:lnTo>
                  <a:lnTo>
                    <a:pt x="12735" y="5501"/>
                  </a:lnTo>
                  <a:lnTo>
                    <a:pt x="11912" y="4505"/>
                  </a:lnTo>
                  <a:lnTo>
                    <a:pt x="11133" y="3509"/>
                  </a:lnTo>
                  <a:lnTo>
                    <a:pt x="10353" y="2513"/>
                  </a:lnTo>
                  <a:lnTo>
                    <a:pt x="9920" y="2036"/>
                  </a:lnTo>
                  <a:lnTo>
                    <a:pt x="9443" y="1516"/>
                  </a:lnTo>
                  <a:lnTo>
                    <a:pt x="8924" y="997"/>
                  </a:lnTo>
                  <a:lnTo>
                    <a:pt x="8274" y="520"/>
                  </a:lnTo>
                  <a:lnTo>
                    <a:pt x="7841" y="260"/>
                  </a:lnTo>
                  <a:lnTo>
                    <a:pt x="7494" y="87"/>
                  </a:lnTo>
                  <a:lnTo>
                    <a:pt x="7191" y="44"/>
                  </a:lnTo>
                  <a:lnTo>
                    <a:pt x="6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2243600" y="4341025"/>
              <a:ext cx="65000" cy="106150"/>
            </a:xfrm>
            <a:custGeom>
              <a:avLst/>
              <a:gdLst/>
              <a:ahLst/>
              <a:cxnLst/>
              <a:rect l="l" t="t" r="r" b="b"/>
              <a:pathLst>
                <a:path w="2600" h="4246" extrusionOk="0">
                  <a:moveTo>
                    <a:pt x="1257" y="0"/>
                  </a:moveTo>
                  <a:lnTo>
                    <a:pt x="997" y="44"/>
                  </a:lnTo>
                  <a:lnTo>
                    <a:pt x="694" y="130"/>
                  </a:lnTo>
                  <a:lnTo>
                    <a:pt x="520" y="260"/>
                  </a:lnTo>
                  <a:lnTo>
                    <a:pt x="390" y="390"/>
                  </a:lnTo>
                  <a:lnTo>
                    <a:pt x="261" y="607"/>
                  </a:lnTo>
                  <a:lnTo>
                    <a:pt x="131" y="823"/>
                  </a:lnTo>
                  <a:lnTo>
                    <a:pt x="87" y="1040"/>
                  </a:lnTo>
                  <a:lnTo>
                    <a:pt x="44" y="1257"/>
                  </a:lnTo>
                  <a:lnTo>
                    <a:pt x="1" y="1646"/>
                  </a:lnTo>
                  <a:lnTo>
                    <a:pt x="44" y="2036"/>
                  </a:lnTo>
                  <a:lnTo>
                    <a:pt x="87" y="2383"/>
                  </a:lnTo>
                  <a:lnTo>
                    <a:pt x="174" y="2729"/>
                  </a:lnTo>
                  <a:lnTo>
                    <a:pt x="304" y="3032"/>
                  </a:lnTo>
                  <a:lnTo>
                    <a:pt x="477" y="3379"/>
                  </a:lnTo>
                  <a:lnTo>
                    <a:pt x="650" y="3682"/>
                  </a:lnTo>
                  <a:lnTo>
                    <a:pt x="867" y="3942"/>
                  </a:lnTo>
                  <a:lnTo>
                    <a:pt x="1127" y="4115"/>
                  </a:lnTo>
                  <a:lnTo>
                    <a:pt x="1257" y="4202"/>
                  </a:lnTo>
                  <a:lnTo>
                    <a:pt x="1387" y="4245"/>
                  </a:lnTo>
                  <a:lnTo>
                    <a:pt x="1473" y="4245"/>
                  </a:lnTo>
                  <a:lnTo>
                    <a:pt x="1690" y="4202"/>
                  </a:lnTo>
                  <a:lnTo>
                    <a:pt x="1863" y="4115"/>
                  </a:lnTo>
                  <a:lnTo>
                    <a:pt x="2036" y="3985"/>
                  </a:lnTo>
                  <a:lnTo>
                    <a:pt x="2166" y="3855"/>
                  </a:lnTo>
                  <a:lnTo>
                    <a:pt x="2340" y="3552"/>
                  </a:lnTo>
                  <a:lnTo>
                    <a:pt x="2470" y="3379"/>
                  </a:lnTo>
                  <a:lnTo>
                    <a:pt x="2513" y="3206"/>
                  </a:lnTo>
                  <a:lnTo>
                    <a:pt x="2600" y="2859"/>
                  </a:lnTo>
                  <a:lnTo>
                    <a:pt x="2600" y="2513"/>
                  </a:lnTo>
                  <a:lnTo>
                    <a:pt x="2600" y="2123"/>
                  </a:lnTo>
                  <a:lnTo>
                    <a:pt x="2556" y="1820"/>
                  </a:lnTo>
                  <a:lnTo>
                    <a:pt x="2513" y="1473"/>
                  </a:lnTo>
                  <a:lnTo>
                    <a:pt x="2383" y="1127"/>
                  </a:lnTo>
                  <a:lnTo>
                    <a:pt x="2210" y="780"/>
                  </a:lnTo>
                  <a:lnTo>
                    <a:pt x="2036" y="477"/>
                  </a:lnTo>
                  <a:lnTo>
                    <a:pt x="1907" y="347"/>
                  </a:lnTo>
                  <a:lnTo>
                    <a:pt x="1733" y="217"/>
                  </a:lnTo>
                  <a:lnTo>
                    <a:pt x="1517" y="8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2311825" y="4440650"/>
              <a:ext cx="55250" cy="101800"/>
            </a:xfrm>
            <a:custGeom>
              <a:avLst/>
              <a:gdLst/>
              <a:ahLst/>
              <a:cxnLst/>
              <a:rect l="l" t="t" r="r" b="b"/>
              <a:pathLst>
                <a:path w="2210" h="4072" extrusionOk="0">
                  <a:moveTo>
                    <a:pt x="1668" y="3444"/>
                  </a:moveTo>
                  <a:lnTo>
                    <a:pt x="1690" y="3466"/>
                  </a:lnTo>
                  <a:lnTo>
                    <a:pt x="1690" y="3509"/>
                  </a:lnTo>
                  <a:lnTo>
                    <a:pt x="1668" y="3444"/>
                  </a:lnTo>
                  <a:close/>
                  <a:moveTo>
                    <a:pt x="1257" y="0"/>
                  </a:moveTo>
                  <a:lnTo>
                    <a:pt x="953" y="44"/>
                  </a:lnTo>
                  <a:lnTo>
                    <a:pt x="737" y="130"/>
                  </a:lnTo>
                  <a:lnTo>
                    <a:pt x="564" y="260"/>
                  </a:lnTo>
                  <a:lnTo>
                    <a:pt x="390" y="477"/>
                  </a:lnTo>
                  <a:lnTo>
                    <a:pt x="260" y="693"/>
                  </a:lnTo>
                  <a:lnTo>
                    <a:pt x="87" y="1127"/>
                  </a:lnTo>
                  <a:lnTo>
                    <a:pt x="1" y="1560"/>
                  </a:lnTo>
                  <a:lnTo>
                    <a:pt x="1" y="1950"/>
                  </a:lnTo>
                  <a:lnTo>
                    <a:pt x="44" y="2296"/>
                  </a:lnTo>
                  <a:lnTo>
                    <a:pt x="130" y="2686"/>
                  </a:lnTo>
                  <a:lnTo>
                    <a:pt x="217" y="3032"/>
                  </a:lnTo>
                  <a:lnTo>
                    <a:pt x="390" y="3249"/>
                  </a:lnTo>
                  <a:lnTo>
                    <a:pt x="564" y="3422"/>
                  </a:lnTo>
                  <a:lnTo>
                    <a:pt x="694" y="3509"/>
                  </a:lnTo>
                  <a:lnTo>
                    <a:pt x="823" y="3552"/>
                  </a:lnTo>
                  <a:lnTo>
                    <a:pt x="823" y="3725"/>
                  </a:lnTo>
                  <a:lnTo>
                    <a:pt x="953" y="3899"/>
                  </a:lnTo>
                  <a:lnTo>
                    <a:pt x="997" y="3985"/>
                  </a:lnTo>
                  <a:lnTo>
                    <a:pt x="1127" y="4029"/>
                  </a:lnTo>
                  <a:lnTo>
                    <a:pt x="1300" y="4072"/>
                  </a:lnTo>
                  <a:lnTo>
                    <a:pt x="1473" y="4029"/>
                  </a:lnTo>
                  <a:lnTo>
                    <a:pt x="1646" y="3942"/>
                  </a:lnTo>
                  <a:lnTo>
                    <a:pt x="1733" y="3855"/>
                  </a:lnTo>
                  <a:lnTo>
                    <a:pt x="1820" y="3725"/>
                  </a:lnTo>
                  <a:lnTo>
                    <a:pt x="1950" y="3422"/>
                  </a:lnTo>
                  <a:lnTo>
                    <a:pt x="2080" y="3032"/>
                  </a:lnTo>
                  <a:lnTo>
                    <a:pt x="2123" y="2686"/>
                  </a:lnTo>
                  <a:lnTo>
                    <a:pt x="2210" y="1993"/>
                  </a:lnTo>
                  <a:lnTo>
                    <a:pt x="2210" y="1646"/>
                  </a:lnTo>
                  <a:lnTo>
                    <a:pt x="2166" y="1300"/>
                  </a:lnTo>
                  <a:lnTo>
                    <a:pt x="2123" y="953"/>
                  </a:lnTo>
                  <a:lnTo>
                    <a:pt x="2036" y="693"/>
                  </a:lnTo>
                  <a:lnTo>
                    <a:pt x="1906" y="477"/>
                  </a:lnTo>
                  <a:lnTo>
                    <a:pt x="1733" y="260"/>
                  </a:lnTo>
                  <a:lnTo>
                    <a:pt x="1517" y="87"/>
                  </a:lnTo>
                  <a:lnTo>
                    <a:pt x="1387" y="4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904675" y="4124450"/>
              <a:ext cx="112625" cy="126725"/>
            </a:xfrm>
            <a:custGeom>
              <a:avLst/>
              <a:gdLst/>
              <a:ahLst/>
              <a:cxnLst/>
              <a:rect l="l" t="t" r="r" b="b"/>
              <a:pathLst>
                <a:path w="4505" h="5069" extrusionOk="0">
                  <a:moveTo>
                    <a:pt x="2036" y="0"/>
                  </a:moveTo>
                  <a:lnTo>
                    <a:pt x="1646" y="44"/>
                  </a:lnTo>
                  <a:lnTo>
                    <a:pt x="1299" y="130"/>
                  </a:lnTo>
                  <a:lnTo>
                    <a:pt x="996" y="304"/>
                  </a:lnTo>
                  <a:lnTo>
                    <a:pt x="693" y="520"/>
                  </a:lnTo>
                  <a:lnTo>
                    <a:pt x="433" y="823"/>
                  </a:lnTo>
                  <a:lnTo>
                    <a:pt x="260" y="1127"/>
                  </a:lnTo>
                  <a:lnTo>
                    <a:pt x="87" y="1430"/>
                  </a:lnTo>
                  <a:lnTo>
                    <a:pt x="43" y="1776"/>
                  </a:lnTo>
                  <a:lnTo>
                    <a:pt x="0" y="2166"/>
                  </a:lnTo>
                  <a:lnTo>
                    <a:pt x="43" y="2513"/>
                  </a:lnTo>
                  <a:lnTo>
                    <a:pt x="130" y="2859"/>
                  </a:lnTo>
                  <a:lnTo>
                    <a:pt x="260" y="3206"/>
                  </a:lnTo>
                  <a:lnTo>
                    <a:pt x="433" y="3509"/>
                  </a:lnTo>
                  <a:lnTo>
                    <a:pt x="563" y="3812"/>
                  </a:lnTo>
                  <a:lnTo>
                    <a:pt x="780" y="4072"/>
                  </a:lnTo>
                  <a:lnTo>
                    <a:pt x="996" y="4375"/>
                  </a:lnTo>
                  <a:lnTo>
                    <a:pt x="1213" y="4592"/>
                  </a:lnTo>
                  <a:lnTo>
                    <a:pt x="1516" y="4808"/>
                  </a:lnTo>
                  <a:lnTo>
                    <a:pt x="1906" y="4982"/>
                  </a:lnTo>
                  <a:lnTo>
                    <a:pt x="2209" y="5025"/>
                  </a:lnTo>
                  <a:lnTo>
                    <a:pt x="2426" y="5068"/>
                  </a:lnTo>
                  <a:lnTo>
                    <a:pt x="2772" y="5025"/>
                  </a:lnTo>
                  <a:lnTo>
                    <a:pt x="3032" y="4938"/>
                  </a:lnTo>
                  <a:lnTo>
                    <a:pt x="3292" y="4808"/>
                  </a:lnTo>
                  <a:lnTo>
                    <a:pt x="3552" y="4635"/>
                  </a:lnTo>
                  <a:lnTo>
                    <a:pt x="3812" y="4462"/>
                  </a:lnTo>
                  <a:lnTo>
                    <a:pt x="3985" y="4245"/>
                  </a:lnTo>
                  <a:lnTo>
                    <a:pt x="4158" y="3985"/>
                  </a:lnTo>
                  <a:lnTo>
                    <a:pt x="4288" y="3682"/>
                  </a:lnTo>
                  <a:lnTo>
                    <a:pt x="4418" y="3336"/>
                  </a:lnTo>
                  <a:lnTo>
                    <a:pt x="4505" y="2989"/>
                  </a:lnTo>
                  <a:lnTo>
                    <a:pt x="4505" y="2643"/>
                  </a:lnTo>
                  <a:lnTo>
                    <a:pt x="4505" y="2296"/>
                  </a:lnTo>
                  <a:lnTo>
                    <a:pt x="4461" y="1950"/>
                  </a:lnTo>
                  <a:lnTo>
                    <a:pt x="4332" y="1560"/>
                  </a:lnTo>
                  <a:lnTo>
                    <a:pt x="4158" y="1257"/>
                  </a:lnTo>
                  <a:lnTo>
                    <a:pt x="3942" y="953"/>
                  </a:lnTo>
                  <a:lnTo>
                    <a:pt x="3725" y="693"/>
                  </a:lnTo>
                  <a:lnTo>
                    <a:pt x="3422" y="434"/>
                  </a:lnTo>
                  <a:lnTo>
                    <a:pt x="3119" y="260"/>
                  </a:lnTo>
                  <a:lnTo>
                    <a:pt x="2729" y="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1758475" y="4090875"/>
              <a:ext cx="622675" cy="843575"/>
            </a:xfrm>
            <a:custGeom>
              <a:avLst/>
              <a:gdLst/>
              <a:ahLst/>
              <a:cxnLst/>
              <a:rect l="l" t="t" r="r" b="b"/>
              <a:pathLst>
                <a:path w="24907" h="33743" extrusionOk="0">
                  <a:moveTo>
                    <a:pt x="16287" y="1170"/>
                  </a:moveTo>
                  <a:lnTo>
                    <a:pt x="16547" y="1214"/>
                  </a:lnTo>
                  <a:lnTo>
                    <a:pt x="16850" y="1300"/>
                  </a:lnTo>
                  <a:lnTo>
                    <a:pt x="17197" y="1430"/>
                  </a:lnTo>
                  <a:lnTo>
                    <a:pt x="17500" y="1603"/>
                  </a:lnTo>
                  <a:lnTo>
                    <a:pt x="17846" y="1863"/>
                  </a:lnTo>
                  <a:lnTo>
                    <a:pt x="18106" y="2123"/>
                  </a:lnTo>
                  <a:lnTo>
                    <a:pt x="18279" y="2383"/>
                  </a:lnTo>
                  <a:lnTo>
                    <a:pt x="18626" y="2903"/>
                  </a:lnTo>
                  <a:lnTo>
                    <a:pt x="18799" y="3336"/>
                  </a:lnTo>
                  <a:lnTo>
                    <a:pt x="18843" y="3553"/>
                  </a:lnTo>
                  <a:lnTo>
                    <a:pt x="18843" y="3682"/>
                  </a:lnTo>
                  <a:lnTo>
                    <a:pt x="18843" y="3769"/>
                  </a:lnTo>
                  <a:lnTo>
                    <a:pt x="18843" y="3899"/>
                  </a:lnTo>
                  <a:lnTo>
                    <a:pt x="18799" y="4072"/>
                  </a:lnTo>
                  <a:lnTo>
                    <a:pt x="18669" y="4419"/>
                  </a:lnTo>
                  <a:lnTo>
                    <a:pt x="18366" y="4895"/>
                  </a:lnTo>
                  <a:lnTo>
                    <a:pt x="18020" y="5372"/>
                  </a:lnTo>
                  <a:lnTo>
                    <a:pt x="17630" y="5805"/>
                  </a:lnTo>
                  <a:lnTo>
                    <a:pt x="16893" y="6585"/>
                  </a:lnTo>
                  <a:lnTo>
                    <a:pt x="16114" y="7278"/>
                  </a:lnTo>
                  <a:lnTo>
                    <a:pt x="15810" y="7537"/>
                  </a:lnTo>
                  <a:lnTo>
                    <a:pt x="15767" y="7537"/>
                  </a:lnTo>
                  <a:lnTo>
                    <a:pt x="15767" y="7494"/>
                  </a:lnTo>
                  <a:lnTo>
                    <a:pt x="15464" y="7061"/>
                  </a:lnTo>
                  <a:lnTo>
                    <a:pt x="15161" y="6541"/>
                  </a:lnTo>
                  <a:lnTo>
                    <a:pt x="15074" y="6411"/>
                  </a:lnTo>
                  <a:lnTo>
                    <a:pt x="14684" y="5805"/>
                  </a:lnTo>
                  <a:lnTo>
                    <a:pt x="14035" y="4765"/>
                  </a:lnTo>
                  <a:lnTo>
                    <a:pt x="13471" y="3726"/>
                  </a:lnTo>
                  <a:lnTo>
                    <a:pt x="13168" y="3033"/>
                  </a:lnTo>
                  <a:lnTo>
                    <a:pt x="13818" y="2426"/>
                  </a:lnTo>
                  <a:lnTo>
                    <a:pt x="14208" y="2080"/>
                  </a:lnTo>
                  <a:lnTo>
                    <a:pt x="14684" y="1777"/>
                  </a:lnTo>
                  <a:lnTo>
                    <a:pt x="15204" y="1430"/>
                  </a:lnTo>
                  <a:lnTo>
                    <a:pt x="15594" y="1257"/>
                  </a:lnTo>
                  <a:lnTo>
                    <a:pt x="15810" y="1214"/>
                  </a:lnTo>
                  <a:lnTo>
                    <a:pt x="16114" y="1170"/>
                  </a:lnTo>
                  <a:close/>
                  <a:moveTo>
                    <a:pt x="18150" y="6541"/>
                  </a:moveTo>
                  <a:lnTo>
                    <a:pt x="18539" y="6628"/>
                  </a:lnTo>
                  <a:lnTo>
                    <a:pt x="19059" y="6758"/>
                  </a:lnTo>
                  <a:lnTo>
                    <a:pt x="19666" y="7018"/>
                  </a:lnTo>
                  <a:lnTo>
                    <a:pt x="20185" y="7321"/>
                  </a:lnTo>
                  <a:lnTo>
                    <a:pt x="20532" y="7581"/>
                  </a:lnTo>
                  <a:lnTo>
                    <a:pt x="20662" y="7711"/>
                  </a:lnTo>
                  <a:lnTo>
                    <a:pt x="20748" y="7797"/>
                  </a:lnTo>
                  <a:lnTo>
                    <a:pt x="20792" y="7927"/>
                  </a:lnTo>
                  <a:lnTo>
                    <a:pt x="20922" y="8187"/>
                  </a:lnTo>
                  <a:lnTo>
                    <a:pt x="21008" y="8577"/>
                  </a:lnTo>
                  <a:lnTo>
                    <a:pt x="21138" y="9443"/>
                  </a:lnTo>
                  <a:lnTo>
                    <a:pt x="21138" y="9660"/>
                  </a:lnTo>
                  <a:lnTo>
                    <a:pt x="21138" y="9747"/>
                  </a:lnTo>
                  <a:lnTo>
                    <a:pt x="21182" y="10266"/>
                  </a:lnTo>
                  <a:lnTo>
                    <a:pt x="21225" y="11522"/>
                  </a:lnTo>
                  <a:lnTo>
                    <a:pt x="21182" y="12735"/>
                  </a:lnTo>
                  <a:lnTo>
                    <a:pt x="21138" y="13255"/>
                  </a:lnTo>
                  <a:lnTo>
                    <a:pt x="21052" y="13775"/>
                  </a:lnTo>
                  <a:lnTo>
                    <a:pt x="21008" y="13991"/>
                  </a:lnTo>
                  <a:lnTo>
                    <a:pt x="20965" y="14078"/>
                  </a:lnTo>
                  <a:lnTo>
                    <a:pt x="20922" y="14121"/>
                  </a:lnTo>
                  <a:lnTo>
                    <a:pt x="20662" y="13861"/>
                  </a:lnTo>
                  <a:lnTo>
                    <a:pt x="19536" y="12562"/>
                  </a:lnTo>
                  <a:lnTo>
                    <a:pt x="18366" y="11263"/>
                  </a:lnTo>
                  <a:lnTo>
                    <a:pt x="17500" y="10223"/>
                  </a:lnTo>
                  <a:lnTo>
                    <a:pt x="16460" y="8880"/>
                  </a:lnTo>
                  <a:lnTo>
                    <a:pt x="16114" y="8447"/>
                  </a:lnTo>
                  <a:lnTo>
                    <a:pt x="16460" y="8144"/>
                  </a:lnTo>
                  <a:lnTo>
                    <a:pt x="16937" y="7754"/>
                  </a:lnTo>
                  <a:lnTo>
                    <a:pt x="17413" y="7321"/>
                  </a:lnTo>
                  <a:lnTo>
                    <a:pt x="18150" y="6541"/>
                  </a:lnTo>
                  <a:close/>
                  <a:moveTo>
                    <a:pt x="22005" y="9313"/>
                  </a:moveTo>
                  <a:lnTo>
                    <a:pt x="22524" y="9790"/>
                  </a:lnTo>
                  <a:lnTo>
                    <a:pt x="23131" y="10396"/>
                  </a:lnTo>
                  <a:lnTo>
                    <a:pt x="23477" y="10829"/>
                  </a:lnTo>
                  <a:lnTo>
                    <a:pt x="23607" y="11133"/>
                  </a:lnTo>
                  <a:lnTo>
                    <a:pt x="23780" y="11436"/>
                  </a:lnTo>
                  <a:lnTo>
                    <a:pt x="23910" y="11956"/>
                  </a:lnTo>
                  <a:lnTo>
                    <a:pt x="23954" y="12432"/>
                  </a:lnTo>
                  <a:lnTo>
                    <a:pt x="23997" y="12952"/>
                  </a:lnTo>
                  <a:lnTo>
                    <a:pt x="24040" y="13688"/>
                  </a:lnTo>
                  <a:lnTo>
                    <a:pt x="23997" y="14468"/>
                  </a:lnTo>
                  <a:lnTo>
                    <a:pt x="23867" y="15681"/>
                  </a:lnTo>
                  <a:lnTo>
                    <a:pt x="23824" y="16244"/>
                  </a:lnTo>
                  <a:lnTo>
                    <a:pt x="23694" y="16807"/>
                  </a:lnTo>
                  <a:lnTo>
                    <a:pt x="23521" y="17457"/>
                  </a:lnTo>
                  <a:lnTo>
                    <a:pt x="23434" y="17716"/>
                  </a:lnTo>
                  <a:lnTo>
                    <a:pt x="23391" y="17803"/>
                  </a:lnTo>
                  <a:lnTo>
                    <a:pt x="23347" y="17846"/>
                  </a:lnTo>
                  <a:lnTo>
                    <a:pt x="23304" y="17846"/>
                  </a:lnTo>
                  <a:lnTo>
                    <a:pt x="23304" y="17890"/>
                  </a:lnTo>
                  <a:lnTo>
                    <a:pt x="23261" y="17890"/>
                  </a:lnTo>
                  <a:lnTo>
                    <a:pt x="23217" y="17933"/>
                  </a:lnTo>
                  <a:lnTo>
                    <a:pt x="22914" y="17283"/>
                  </a:lnTo>
                  <a:lnTo>
                    <a:pt x="22611" y="16634"/>
                  </a:lnTo>
                  <a:lnTo>
                    <a:pt x="22178" y="15941"/>
                  </a:lnTo>
                  <a:lnTo>
                    <a:pt x="21701" y="15204"/>
                  </a:lnTo>
                  <a:lnTo>
                    <a:pt x="21441" y="14771"/>
                  </a:lnTo>
                  <a:lnTo>
                    <a:pt x="21528" y="14728"/>
                  </a:lnTo>
                  <a:lnTo>
                    <a:pt x="21658" y="14641"/>
                  </a:lnTo>
                  <a:lnTo>
                    <a:pt x="21745" y="14468"/>
                  </a:lnTo>
                  <a:lnTo>
                    <a:pt x="21831" y="14295"/>
                  </a:lnTo>
                  <a:lnTo>
                    <a:pt x="21918" y="13948"/>
                  </a:lnTo>
                  <a:lnTo>
                    <a:pt x="22005" y="13428"/>
                  </a:lnTo>
                  <a:lnTo>
                    <a:pt x="22048" y="12779"/>
                  </a:lnTo>
                  <a:lnTo>
                    <a:pt x="22091" y="12129"/>
                  </a:lnTo>
                  <a:lnTo>
                    <a:pt x="22091" y="10873"/>
                  </a:lnTo>
                  <a:lnTo>
                    <a:pt x="22048" y="10223"/>
                  </a:lnTo>
                  <a:lnTo>
                    <a:pt x="22048" y="9920"/>
                  </a:lnTo>
                  <a:lnTo>
                    <a:pt x="22048" y="9747"/>
                  </a:lnTo>
                  <a:lnTo>
                    <a:pt x="22048" y="9703"/>
                  </a:lnTo>
                  <a:lnTo>
                    <a:pt x="22005" y="9487"/>
                  </a:lnTo>
                  <a:lnTo>
                    <a:pt x="22005" y="9313"/>
                  </a:lnTo>
                  <a:close/>
                  <a:moveTo>
                    <a:pt x="7841" y="910"/>
                  </a:moveTo>
                  <a:lnTo>
                    <a:pt x="8057" y="954"/>
                  </a:lnTo>
                  <a:lnTo>
                    <a:pt x="8360" y="997"/>
                  </a:lnTo>
                  <a:lnTo>
                    <a:pt x="8707" y="1170"/>
                  </a:lnTo>
                  <a:lnTo>
                    <a:pt x="9140" y="1430"/>
                  </a:lnTo>
                  <a:lnTo>
                    <a:pt x="9790" y="1907"/>
                  </a:lnTo>
                  <a:lnTo>
                    <a:pt x="10309" y="2426"/>
                  </a:lnTo>
                  <a:lnTo>
                    <a:pt x="10786" y="2946"/>
                  </a:lnTo>
                  <a:lnTo>
                    <a:pt x="11219" y="3423"/>
                  </a:lnTo>
                  <a:lnTo>
                    <a:pt x="11999" y="4419"/>
                  </a:lnTo>
                  <a:lnTo>
                    <a:pt x="12778" y="5415"/>
                  </a:lnTo>
                  <a:lnTo>
                    <a:pt x="13601" y="6411"/>
                  </a:lnTo>
                  <a:lnTo>
                    <a:pt x="13991" y="6888"/>
                  </a:lnTo>
                  <a:lnTo>
                    <a:pt x="14338" y="7364"/>
                  </a:lnTo>
                  <a:lnTo>
                    <a:pt x="14554" y="7667"/>
                  </a:lnTo>
                  <a:lnTo>
                    <a:pt x="14771" y="8101"/>
                  </a:lnTo>
                  <a:lnTo>
                    <a:pt x="14814" y="8187"/>
                  </a:lnTo>
                  <a:lnTo>
                    <a:pt x="14858" y="8231"/>
                  </a:lnTo>
                  <a:lnTo>
                    <a:pt x="16200" y="10050"/>
                  </a:lnTo>
                  <a:lnTo>
                    <a:pt x="16330" y="10136"/>
                  </a:lnTo>
                  <a:lnTo>
                    <a:pt x="16850" y="10786"/>
                  </a:lnTo>
                  <a:lnTo>
                    <a:pt x="17370" y="11479"/>
                  </a:lnTo>
                  <a:lnTo>
                    <a:pt x="18539" y="12735"/>
                  </a:lnTo>
                  <a:lnTo>
                    <a:pt x="19666" y="14035"/>
                  </a:lnTo>
                  <a:lnTo>
                    <a:pt x="20402" y="14901"/>
                  </a:lnTo>
                  <a:lnTo>
                    <a:pt x="21095" y="15811"/>
                  </a:lnTo>
                  <a:lnTo>
                    <a:pt x="21528" y="16547"/>
                  </a:lnTo>
                  <a:lnTo>
                    <a:pt x="21961" y="17283"/>
                  </a:lnTo>
                  <a:lnTo>
                    <a:pt x="22178" y="17803"/>
                  </a:lnTo>
                  <a:lnTo>
                    <a:pt x="22394" y="18366"/>
                  </a:lnTo>
                  <a:lnTo>
                    <a:pt x="22611" y="18929"/>
                  </a:lnTo>
                  <a:lnTo>
                    <a:pt x="22741" y="19536"/>
                  </a:lnTo>
                  <a:lnTo>
                    <a:pt x="22871" y="20229"/>
                  </a:lnTo>
                  <a:lnTo>
                    <a:pt x="22914" y="20965"/>
                  </a:lnTo>
                  <a:lnTo>
                    <a:pt x="22957" y="21875"/>
                  </a:lnTo>
                  <a:lnTo>
                    <a:pt x="22957" y="22828"/>
                  </a:lnTo>
                  <a:lnTo>
                    <a:pt x="22914" y="24604"/>
                  </a:lnTo>
                  <a:lnTo>
                    <a:pt x="22828" y="26250"/>
                  </a:lnTo>
                  <a:lnTo>
                    <a:pt x="22698" y="27852"/>
                  </a:lnTo>
                  <a:lnTo>
                    <a:pt x="22524" y="29628"/>
                  </a:lnTo>
                  <a:lnTo>
                    <a:pt x="22264" y="31404"/>
                  </a:lnTo>
                  <a:lnTo>
                    <a:pt x="22135" y="32703"/>
                  </a:lnTo>
                  <a:lnTo>
                    <a:pt x="21831" y="32660"/>
                  </a:lnTo>
                  <a:lnTo>
                    <a:pt x="19536" y="32660"/>
                  </a:lnTo>
                  <a:lnTo>
                    <a:pt x="18409" y="32617"/>
                  </a:lnTo>
                  <a:lnTo>
                    <a:pt x="17153" y="32660"/>
                  </a:lnTo>
                  <a:lnTo>
                    <a:pt x="15724" y="32660"/>
                  </a:lnTo>
                  <a:lnTo>
                    <a:pt x="13861" y="32703"/>
                  </a:lnTo>
                  <a:lnTo>
                    <a:pt x="13385" y="32747"/>
                  </a:lnTo>
                  <a:lnTo>
                    <a:pt x="12302" y="32790"/>
                  </a:lnTo>
                  <a:lnTo>
                    <a:pt x="12129" y="32790"/>
                  </a:lnTo>
                  <a:lnTo>
                    <a:pt x="12129" y="32097"/>
                  </a:lnTo>
                  <a:lnTo>
                    <a:pt x="12172" y="30798"/>
                  </a:lnTo>
                  <a:lnTo>
                    <a:pt x="12259" y="29455"/>
                  </a:lnTo>
                  <a:lnTo>
                    <a:pt x="12259" y="29282"/>
                  </a:lnTo>
                  <a:lnTo>
                    <a:pt x="12345" y="27939"/>
                  </a:lnTo>
                  <a:lnTo>
                    <a:pt x="12302" y="27332"/>
                  </a:lnTo>
                  <a:lnTo>
                    <a:pt x="12259" y="26899"/>
                  </a:lnTo>
                  <a:lnTo>
                    <a:pt x="12215" y="26336"/>
                  </a:lnTo>
                  <a:lnTo>
                    <a:pt x="11912" y="26163"/>
                  </a:lnTo>
                  <a:lnTo>
                    <a:pt x="10699" y="25600"/>
                  </a:lnTo>
                  <a:lnTo>
                    <a:pt x="9486" y="24993"/>
                  </a:lnTo>
                  <a:lnTo>
                    <a:pt x="8317" y="24430"/>
                  </a:lnTo>
                  <a:lnTo>
                    <a:pt x="7537" y="24040"/>
                  </a:lnTo>
                  <a:lnTo>
                    <a:pt x="6368" y="23391"/>
                  </a:lnTo>
                  <a:lnTo>
                    <a:pt x="5805" y="23044"/>
                  </a:lnTo>
                  <a:lnTo>
                    <a:pt x="5285" y="22698"/>
                  </a:lnTo>
                  <a:lnTo>
                    <a:pt x="4419" y="22091"/>
                  </a:lnTo>
                  <a:lnTo>
                    <a:pt x="3639" y="21398"/>
                  </a:lnTo>
                  <a:lnTo>
                    <a:pt x="3162" y="20965"/>
                  </a:lnTo>
                  <a:lnTo>
                    <a:pt x="2729" y="20532"/>
                  </a:lnTo>
                  <a:lnTo>
                    <a:pt x="2296" y="19969"/>
                  </a:lnTo>
                  <a:lnTo>
                    <a:pt x="1863" y="19406"/>
                  </a:lnTo>
                  <a:lnTo>
                    <a:pt x="1603" y="18973"/>
                  </a:lnTo>
                  <a:lnTo>
                    <a:pt x="1387" y="18539"/>
                  </a:lnTo>
                  <a:lnTo>
                    <a:pt x="1127" y="17933"/>
                  </a:lnTo>
                  <a:lnTo>
                    <a:pt x="997" y="17587"/>
                  </a:lnTo>
                  <a:lnTo>
                    <a:pt x="953" y="17283"/>
                  </a:lnTo>
                  <a:lnTo>
                    <a:pt x="867" y="16807"/>
                  </a:lnTo>
                  <a:lnTo>
                    <a:pt x="867" y="16417"/>
                  </a:lnTo>
                  <a:lnTo>
                    <a:pt x="910" y="16071"/>
                  </a:lnTo>
                  <a:lnTo>
                    <a:pt x="1040" y="15637"/>
                  </a:lnTo>
                  <a:lnTo>
                    <a:pt x="1213" y="15161"/>
                  </a:lnTo>
                  <a:lnTo>
                    <a:pt x="1516" y="14641"/>
                  </a:lnTo>
                  <a:lnTo>
                    <a:pt x="1863" y="14121"/>
                  </a:lnTo>
                  <a:lnTo>
                    <a:pt x="2513" y="13082"/>
                  </a:lnTo>
                  <a:lnTo>
                    <a:pt x="2686" y="12822"/>
                  </a:lnTo>
                  <a:lnTo>
                    <a:pt x="3466" y="11739"/>
                  </a:lnTo>
                  <a:lnTo>
                    <a:pt x="3856" y="11219"/>
                  </a:lnTo>
                  <a:lnTo>
                    <a:pt x="4245" y="10743"/>
                  </a:lnTo>
                  <a:lnTo>
                    <a:pt x="5242" y="9660"/>
                  </a:lnTo>
                  <a:lnTo>
                    <a:pt x="6151" y="8664"/>
                  </a:lnTo>
                  <a:lnTo>
                    <a:pt x="6584" y="8231"/>
                  </a:lnTo>
                  <a:lnTo>
                    <a:pt x="6628" y="8231"/>
                  </a:lnTo>
                  <a:lnTo>
                    <a:pt x="7277" y="9183"/>
                  </a:lnTo>
                  <a:lnTo>
                    <a:pt x="8057" y="10223"/>
                  </a:lnTo>
                  <a:lnTo>
                    <a:pt x="8793" y="11263"/>
                  </a:lnTo>
                  <a:lnTo>
                    <a:pt x="9183" y="11739"/>
                  </a:lnTo>
                  <a:lnTo>
                    <a:pt x="9313" y="11956"/>
                  </a:lnTo>
                  <a:lnTo>
                    <a:pt x="9616" y="12389"/>
                  </a:lnTo>
                  <a:lnTo>
                    <a:pt x="9703" y="12519"/>
                  </a:lnTo>
                  <a:lnTo>
                    <a:pt x="9703" y="12605"/>
                  </a:lnTo>
                  <a:lnTo>
                    <a:pt x="9703" y="12822"/>
                  </a:lnTo>
                  <a:lnTo>
                    <a:pt x="9573" y="13602"/>
                  </a:lnTo>
                  <a:lnTo>
                    <a:pt x="9443" y="14208"/>
                  </a:lnTo>
                  <a:lnTo>
                    <a:pt x="9270" y="14814"/>
                  </a:lnTo>
                  <a:lnTo>
                    <a:pt x="9270" y="14988"/>
                  </a:lnTo>
                  <a:lnTo>
                    <a:pt x="9313" y="15161"/>
                  </a:lnTo>
                  <a:lnTo>
                    <a:pt x="9443" y="15291"/>
                  </a:lnTo>
                  <a:lnTo>
                    <a:pt x="9573" y="15377"/>
                  </a:lnTo>
                  <a:lnTo>
                    <a:pt x="9833" y="15377"/>
                  </a:lnTo>
                  <a:lnTo>
                    <a:pt x="9920" y="15334"/>
                  </a:lnTo>
                  <a:lnTo>
                    <a:pt x="10050" y="15204"/>
                  </a:lnTo>
                  <a:lnTo>
                    <a:pt x="10136" y="15074"/>
                  </a:lnTo>
                  <a:lnTo>
                    <a:pt x="10266" y="14641"/>
                  </a:lnTo>
                  <a:lnTo>
                    <a:pt x="10353" y="14208"/>
                  </a:lnTo>
                  <a:lnTo>
                    <a:pt x="10526" y="13298"/>
                  </a:lnTo>
                  <a:lnTo>
                    <a:pt x="10569" y="12995"/>
                  </a:lnTo>
                  <a:lnTo>
                    <a:pt x="10569" y="12605"/>
                  </a:lnTo>
                  <a:lnTo>
                    <a:pt x="10569" y="12389"/>
                  </a:lnTo>
                  <a:lnTo>
                    <a:pt x="10526" y="12172"/>
                  </a:lnTo>
                  <a:lnTo>
                    <a:pt x="10439" y="11999"/>
                  </a:lnTo>
                  <a:lnTo>
                    <a:pt x="10309" y="11869"/>
                  </a:lnTo>
                  <a:lnTo>
                    <a:pt x="10266" y="11782"/>
                  </a:lnTo>
                  <a:lnTo>
                    <a:pt x="10180" y="11652"/>
                  </a:lnTo>
                  <a:lnTo>
                    <a:pt x="10050" y="11479"/>
                  </a:lnTo>
                  <a:lnTo>
                    <a:pt x="9876" y="11219"/>
                  </a:lnTo>
                  <a:lnTo>
                    <a:pt x="9660" y="10916"/>
                  </a:lnTo>
                  <a:lnTo>
                    <a:pt x="9313" y="10440"/>
                  </a:lnTo>
                  <a:lnTo>
                    <a:pt x="8577" y="9443"/>
                  </a:lnTo>
                  <a:lnTo>
                    <a:pt x="7797" y="8360"/>
                  </a:lnTo>
                  <a:lnTo>
                    <a:pt x="7018" y="7278"/>
                  </a:lnTo>
                  <a:lnTo>
                    <a:pt x="6281" y="6108"/>
                  </a:lnTo>
                  <a:lnTo>
                    <a:pt x="5978" y="5588"/>
                  </a:lnTo>
                  <a:lnTo>
                    <a:pt x="5675" y="5069"/>
                  </a:lnTo>
                  <a:lnTo>
                    <a:pt x="5372" y="4375"/>
                  </a:lnTo>
                  <a:lnTo>
                    <a:pt x="5198" y="3769"/>
                  </a:lnTo>
                  <a:lnTo>
                    <a:pt x="5155" y="3553"/>
                  </a:lnTo>
                  <a:lnTo>
                    <a:pt x="5198" y="3249"/>
                  </a:lnTo>
                  <a:lnTo>
                    <a:pt x="5198" y="2989"/>
                  </a:lnTo>
                  <a:lnTo>
                    <a:pt x="5328" y="2643"/>
                  </a:lnTo>
                  <a:lnTo>
                    <a:pt x="5415" y="2383"/>
                  </a:lnTo>
                  <a:lnTo>
                    <a:pt x="5675" y="1950"/>
                  </a:lnTo>
                  <a:lnTo>
                    <a:pt x="5848" y="1733"/>
                  </a:lnTo>
                  <a:lnTo>
                    <a:pt x="5978" y="1560"/>
                  </a:lnTo>
                  <a:lnTo>
                    <a:pt x="6195" y="1430"/>
                  </a:lnTo>
                  <a:lnTo>
                    <a:pt x="6541" y="1214"/>
                  </a:lnTo>
                  <a:lnTo>
                    <a:pt x="6888" y="1084"/>
                  </a:lnTo>
                  <a:lnTo>
                    <a:pt x="7277" y="954"/>
                  </a:lnTo>
                  <a:lnTo>
                    <a:pt x="7667" y="910"/>
                  </a:lnTo>
                  <a:close/>
                  <a:moveTo>
                    <a:pt x="7624" y="1"/>
                  </a:moveTo>
                  <a:lnTo>
                    <a:pt x="7277" y="44"/>
                  </a:lnTo>
                  <a:lnTo>
                    <a:pt x="6888" y="131"/>
                  </a:lnTo>
                  <a:lnTo>
                    <a:pt x="6238" y="347"/>
                  </a:lnTo>
                  <a:lnTo>
                    <a:pt x="5935" y="520"/>
                  </a:lnTo>
                  <a:lnTo>
                    <a:pt x="5631" y="737"/>
                  </a:lnTo>
                  <a:lnTo>
                    <a:pt x="5372" y="954"/>
                  </a:lnTo>
                  <a:lnTo>
                    <a:pt x="5112" y="1214"/>
                  </a:lnTo>
                  <a:lnTo>
                    <a:pt x="4895" y="1517"/>
                  </a:lnTo>
                  <a:lnTo>
                    <a:pt x="4722" y="1777"/>
                  </a:lnTo>
                  <a:lnTo>
                    <a:pt x="4549" y="2123"/>
                  </a:lnTo>
                  <a:lnTo>
                    <a:pt x="4419" y="2470"/>
                  </a:lnTo>
                  <a:lnTo>
                    <a:pt x="4332" y="2859"/>
                  </a:lnTo>
                  <a:lnTo>
                    <a:pt x="4289" y="3206"/>
                  </a:lnTo>
                  <a:lnTo>
                    <a:pt x="4289" y="3553"/>
                  </a:lnTo>
                  <a:lnTo>
                    <a:pt x="4332" y="3899"/>
                  </a:lnTo>
                  <a:lnTo>
                    <a:pt x="4505" y="4549"/>
                  </a:lnTo>
                  <a:lnTo>
                    <a:pt x="4765" y="5198"/>
                  </a:lnTo>
                  <a:lnTo>
                    <a:pt x="5068" y="5805"/>
                  </a:lnTo>
                  <a:lnTo>
                    <a:pt x="5415" y="6368"/>
                  </a:lnTo>
                  <a:lnTo>
                    <a:pt x="5761" y="6931"/>
                  </a:lnTo>
                  <a:lnTo>
                    <a:pt x="6108" y="7451"/>
                  </a:lnTo>
                  <a:lnTo>
                    <a:pt x="5328" y="8274"/>
                  </a:lnTo>
                  <a:lnTo>
                    <a:pt x="4419" y="9227"/>
                  </a:lnTo>
                  <a:lnTo>
                    <a:pt x="3509" y="10266"/>
                  </a:lnTo>
                  <a:lnTo>
                    <a:pt x="3076" y="10786"/>
                  </a:lnTo>
                  <a:lnTo>
                    <a:pt x="2686" y="11306"/>
                  </a:lnTo>
                  <a:lnTo>
                    <a:pt x="1906" y="12389"/>
                  </a:lnTo>
                  <a:lnTo>
                    <a:pt x="1170" y="13515"/>
                  </a:lnTo>
                  <a:lnTo>
                    <a:pt x="823" y="14121"/>
                  </a:lnTo>
                  <a:lnTo>
                    <a:pt x="520" y="14641"/>
                  </a:lnTo>
                  <a:lnTo>
                    <a:pt x="347" y="14988"/>
                  </a:lnTo>
                  <a:lnTo>
                    <a:pt x="217" y="15334"/>
                  </a:lnTo>
                  <a:lnTo>
                    <a:pt x="87" y="15681"/>
                  </a:lnTo>
                  <a:lnTo>
                    <a:pt x="44" y="16027"/>
                  </a:lnTo>
                  <a:lnTo>
                    <a:pt x="0" y="16374"/>
                  </a:lnTo>
                  <a:lnTo>
                    <a:pt x="0" y="16764"/>
                  </a:lnTo>
                  <a:lnTo>
                    <a:pt x="0" y="17110"/>
                  </a:lnTo>
                  <a:lnTo>
                    <a:pt x="87" y="17457"/>
                  </a:lnTo>
                  <a:lnTo>
                    <a:pt x="260" y="18106"/>
                  </a:lnTo>
                  <a:lnTo>
                    <a:pt x="477" y="18756"/>
                  </a:lnTo>
                  <a:lnTo>
                    <a:pt x="823" y="19406"/>
                  </a:lnTo>
                  <a:lnTo>
                    <a:pt x="1213" y="20012"/>
                  </a:lnTo>
                  <a:lnTo>
                    <a:pt x="1603" y="20532"/>
                  </a:lnTo>
                  <a:lnTo>
                    <a:pt x="2036" y="21052"/>
                  </a:lnTo>
                  <a:lnTo>
                    <a:pt x="2513" y="21572"/>
                  </a:lnTo>
                  <a:lnTo>
                    <a:pt x="2989" y="22005"/>
                  </a:lnTo>
                  <a:lnTo>
                    <a:pt x="3509" y="22481"/>
                  </a:lnTo>
                  <a:lnTo>
                    <a:pt x="4029" y="22914"/>
                  </a:lnTo>
                  <a:lnTo>
                    <a:pt x="4592" y="23304"/>
                  </a:lnTo>
                  <a:lnTo>
                    <a:pt x="5198" y="23694"/>
                  </a:lnTo>
                  <a:lnTo>
                    <a:pt x="5761" y="24084"/>
                  </a:lnTo>
                  <a:lnTo>
                    <a:pt x="6324" y="24387"/>
                  </a:lnTo>
                  <a:lnTo>
                    <a:pt x="7494" y="24993"/>
                  </a:lnTo>
                  <a:lnTo>
                    <a:pt x="8750" y="25600"/>
                  </a:lnTo>
                  <a:lnTo>
                    <a:pt x="9963" y="26206"/>
                  </a:lnTo>
                  <a:lnTo>
                    <a:pt x="11176" y="26813"/>
                  </a:lnTo>
                  <a:lnTo>
                    <a:pt x="11436" y="26943"/>
                  </a:lnTo>
                  <a:lnTo>
                    <a:pt x="11436" y="27116"/>
                  </a:lnTo>
                  <a:lnTo>
                    <a:pt x="11436" y="27159"/>
                  </a:lnTo>
                  <a:lnTo>
                    <a:pt x="11436" y="28069"/>
                  </a:lnTo>
                  <a:lnTo>
                    <a:pt x="11392" y="29022"/>
                  </a:lnTo>
                  <a:lnTo>
                    <a:pt x="11306" y="30321"/>
                  </a:lnTo>
                  <a:lnTo>
                    <a:pt x="11262" y="31664"/>
                  </a:lnTo>
                  <a:lnTo>
                    <a:pt x="11262" y="32877"/>
                  </a:lnTo>
                  <a:lnTo>
                    <a:pt x="11262" y="33743"/>
                  </a:lnTo>
                  <a:lnTo>
                    <a:pt x="12129" y="33700"/>
                  </a:lnTo>
                  <a:lnTo>
                    <a:pt x="12345" y="33700"/>
                  </a:lnTo>
                  <a:lnTo>
                    <a:pt x="13428" y="33613"/>
                  </a:lnTo>
                  <a:lnTo>
                    <a:pt x="13861" y="33613"/>
                  </a:lnTo>
                  <a:lnTo>
                    <a:pt x="15724" y="33570"/>
                  </a:lnTo>
                  <a:lnTo>
                    <a:pt x="17197" y="33526"/>
                  </a:lnTo>
                  <a:lnTo>
                    <a:pt x="20012" y="33526"/>
                  </a:lnTo>
                  <a:lnTo>
                    <a:pt x="21875" y="33570"/>
                  </a:lnTo>
                  <a:lnTo>
                    <a:pt x="22048" y="33570"/>
                  </a:lnTo>
                  <a:lnTo>
                    <a:pt x="22914" y="33613"/>
                  </a:lnTo>
                  <a:lnTo>
                    <a:pt x="22957" y="33310"/>
                  </a:lnTo>
                  <a:lnTo>
                    <a:pt x="23001" y="32703"/>
                  </a:lnTo>
                  <a:lnTo>
                    <a:pt x="23044" y="32400"/>
                  </a:lnTo>
                  <a:lnTo>
                    <a:pt x="23261" y="30624"/>
                  </a:lnTo>
                  <a:lnTo>
                    <a:pt x="23477" y="28892"/>
                  </a:lnTo>
                  <a:lnTo>
                    <a:pt x="23651" y="27116"/>
                  </a:lnTo>
                  <a:lnTo>
                    <a:pt x="23780" y="25340"/>
                  </a:lnTo>
                  <a:lnTo>
                    <a:pt x="23824" y="23607"/>
                  </a:lnTo>
                  <a:lnTo>
                    <a:pt x="23824" y="22741"/>
                  </a:lnTo>
                  <a:lnTo>
                    <a:pt x="23824" y="21875"/>
                  </a:lnTo>
                  <a:lnTo>
                    <a:pt x="23780" y="20965"/>
                  </a:lnTo>
                  <a:lnTo>
                    <a:pt x="23737" y="20055"/>
                  </a:lnTo>
                  <a:lnTo>
                    <a:pt x="23607" y="19406"/>
                  </a:lnTo>
                  <a:lnTo>
                    <a:pt x="23477" y="18756"/>
                  </a:lnTo>
                  <a:lnTo>
                    <a:pt x="23564" y="18756"/>
                  </a:lnTo>
                  <a:lnTo>
                    <a:pt x="23737" y="18669"/>
                  </a:lnTo>
                  <a:lnTo>
                    <a:pt x="23910" y="18539"/>
                  </a:lnTo>
                  <a:lnTo>
                    <a:pt x="24040" y="18366"/>
                  </a:lnTo>
                  <a:lnTo>
                    <a:pt x="24170" y="18236"/>
                  </a:lnTo>
                  <a:lnTo>
                    <a:pt x="24344" y="17846"/>
                  </a:lnTo>
                  <a:lnTo>
                    <a:pt x="24474" y="17457"/>
                  </a:lnTo>
                  <a:lnTo>
                    <a:pt x="24603" y="16850"/>
                  </a:lnTo>
                  <a:lnTo>
                    <a:pt x="24690" y="16244"/>
                  </a:lnTo>
                  <a:lnTo>
                    <a:pt x="24820" y="15031"/>
                  </a:lnTo>
                  <a:lnTo>
                    <a:pt x="24907" y="13688"/>
                  </a:lnTo>
                  <a:lnTo>
                    <a:pt x="24907" y="13038"/>
                  </a:lnTo>
                  <a:lnTo>
                    <a:pt x="24863" y="12345"/>
                  </a:lnTo>
                  <a:lnTo>
                    <a:pt x="24733" y="11696"/>
                  </a:lnTo>
                  <a:lnTo>
                    <a:pt x="24647" y="11349"/>
                  </a:lnTo>
                  <a:lnTo>
                    <a:pt x="24560" y="11046"/>
                  </a:lnTo>
                  <a:lnTo>
                    <a:pt x="24430" y="10699"/>
                  </a:lnTo>
                  <a:lnTo>
                    <a:pt x="24257" y="10440"/>
                  </a:lnTo>
                  <a:lnTo>
                    <a:pt x="24040" y="10136"/>
                  </a:lnTo>
                  <a:lnTo>
                    <a:pt x="23867" y="9876"/>
                  </a:lnTo>
                  <a:lnTo>
                    <a:pt x="23391" y="9400"/>
                  </a:lnTo>
                  <a:lnTo>
                    <a:pt x="22914" y="8924"/>
                  </a:lnTo>
                  <a:lnTo>
                    <a:pt x="22654" y="8750"/>
                  </a:lnTo>
                  <a:lnTo>
                    <a:pt x="22568" y="8620"/>
                  </a:lnTo>
                  <a:lnTo>
                    <a:pt x="22481" y="8534"/>
                  </a:lnTo>
                  <a:lnTo>
                    <a:pt x="22438" y="8490"/>
                  </a:lnTo>
                  <a:lnTo>
                    <a:pt x="22091" y="8231"/>
                  </a:lnTo>
                  <a:lnTo>
                    <a:pt x="21788" y="8057"/>
                  </a:lnTo>
                  <a:lnTo>
                    <a:pt x="21615" y="7537"/>
                  </a:lnTo>
                  <a:lnTo>
                    <a:pt x="21398" y="7234"/>
                  </a:lnTo>
                  <a:lnTo>
                    <a:pt x="21138" y="6974"/>
                  </a:lnTo>
                  <a:lnTo>
                    <a:pt x="20878" y="6758"/>
                  </a:lnTo>
                  <a:lnTo>
                    <a:pt x="20618" y="6541"/>
                  </a:lnTo>
                  <a:lnTo>
                    <a:pt x="20055" y="6238"/>
                  </a:lnTo>
                  <a:lnTo>
                    <a:pt x="19449" y="5978"/>
                  </a:lnTo>
                  <a:lnTo>
                    <a:pt x="18799" y="5762"/>
                  </a:lnTo>
                  <a:lnTo>
                    <a:pt x="19102" y="5372"/>
                  </a:lnTo>
                  <a:lnTo>
                    <a:pt x="19449" y="4765"/>
                  </a:lnTo>
                  <a:lnTo>
                    <a:pt x="19579" y="4462"/>
                  </a:lnTo>
                  <a:lnTo>
                    <a:pt x="19709" y="4116"/>
                  </a:lnTo>
                  <a:lnTo>
                    <a:pt x="19752" y="3726"/>
                  </a:lnTo>
                  <a:lnTo>
                    <a:pt x="19709" y="3336"/>
                  </a:lnTo>
                  <a:lnTo>
                    <a:pt x="19622" y="2989"/>
                  </a:lnTo>
                  <a:lnTo>
                    <a:pt x="19492" y="2686"/>
                  </a:lnTo>
                  <a:lnTo>
                    <a:pt x="19146" y="2080"/>
                  </a:lnTo>
                  <a:lnTo>
                    <a:pt x="18972" y="1777"/>
                  </a:lnTo>
                  <a:lnTo>
                    <a:pt x="18756" y="1517"/>
                  </a:lnTo>
                  <a:lnTo>
                    <a:pt x="18496" y="1300"/>
                  </a:lnTo>
                  <a:lnTo>
                    <a:pt x="18279" y="1040"/>
                  </a:lnTo>
                  <a:lnTo>
                    <a:pt x="17976" y="867"/>
                  </a:lnTo>
                  <a:lnTo>
                    <a:pt x="17716" y="694"/>
                  </a:lnTo>
                  <a:lnTo>
                    <a:pt x="17370" y="520"/>
                  </a:lnTo>
                  <a:lnTo>
                    <a:pt x="17023" y="391"/>
                  </a:lnTo>
                  <a:lnTo>
                    <a:pt x="16720" y="347"/>
                  </a:lnTo>
                  <a:lnTo>
                    <a:pt x="16374" y="304"/>
                  </a:lnTo>
                  <a:lnTo>
                    <a:pt x="16027" y="304"/>
                  </a:lnTo>
                  <a:lnTo>
                    <a:pt x="15681" y="347"/>
                  </a:lnTo>
                  <a:lnTo>
                    <a:pt x="15334" y="434"/>
                  </a:lnTo>
                  <a:lnTo>
                    <a:pt x="15031" y="564"/>
                  </a:lnTo>
                  <a:lnTo>
                    <a:pt x="14424" y="867"/>
                  </a:lnTo>
                  <a:lnTo>
                    <a:pt x="13818" y="1257"/>
                  </a:lnTo>
                  <a:lnTo>
                    <a:pt x="13298" y="1690"/>
                  </a:lnTo>
                  <a:lnTo>
                    <a:pt x="12822" y="2166"/>
                  </a:lnTo>
                  <a:lnTo>
                    <a:pt x="11999" y="3033"/>
                  </a:lnTo>
                  <a:lnTo>
                    <a:pt x="11349" y="2253"/>
                  </a:lnTo>
                  <a:lnTo>
                    <a:pt x="10656" y="1517"/>
                  </a:lnTo>
                  <a:lnTo>
                    <a:pt x="10136" y="1084"/>
                  </a:lnTo>
                  <a:lnTo>
                    <a:pt x="9616" y="650"/>
                  </a:lnTo>
                  <a:lnTo>
                    <a:pt x="9010" y="347"/>
                  </a:lnTo>
                  <a:lnTo>
                    <a:pt x="8707" y="174"/>
                  </a:lnTo>
                  <a:lnTo>
                    <a:pt x="8360" y="87"/>
                  </a:lnTo>
                  <a:lnTo>
                    <a:pt x="7970" y="44"/>
                  </a:lnTo>
                  <a:lnTo>
                    <a:pt x="7624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9"/>
          <p:cNvGrpSpPr/>
          <p:nvPr/>
        </p:nvGrpSpPr>
        <p:grpSpPr>
          <a:xfrm rot="524496">
            <a:off x="5355025" y="694808"/>
            <a:ext cx="435527" cy="423112"/>
            <a:chOff x="1941475" y="3728125"/>
            <a:chExt cx="304325" cy="295650"/>
          </a:xfrm>
        </p:grpSpPr>
        <p:sp>
          <p:nvSpPr>
            <p:cNvPr id="777" name="Google Shape;777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1792648">
            <a:off x="5577565" y="3690784"/>
            <a:ext cx="435521" cy="423106"/>
            <a:chOff x="1941475" y="3728125"/>
            <a:chExt cx="304325" cy="295650"/>
          </a:xfrm>
        </p:grpSpPr>
        <p:sp>
          <p:nvSpPr>
            <p:cNvPr id="780" name="Google Shape;780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E0DE12-1938-4308-B869-8EA6623DA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500629"/>
              </p:ext>
            </p:extLst>
          </p:nvPr>
        </p:nvGraphicFramePr>
        <p:xfrm>
          <a:off x="1084111" y="2388466"/>
          <a:ext cx="4391375" cy="173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K-Pop Industry Approach by Slidesgo">
  <a:themeElements>
    <a:clrScheme name="Simple Light">
      <a:dk1>
        <a:srgbClr val="5E6472"/>
      </a:dk1>
      <a:lt1>
        <a:srgbClr val="FAF3DD"/>
      </a:lt1>
      <a:dk2>
        <a:srgbClr val="FFFFFF"/>
      </a:dk2>
      <a:lt2>
        <a:srgbClr val="FFA69E"/>
      </a:lt2>
      <a:accent1>
        <a:srgbClr val="B8F2E6"/>
      </a:accent1>
      <a:accent2>
        <a:srgbClr val="99D9E0"/>
      </a:accent2>
      <a:accent3>
        <a:srgbClr val="FFAA3F"/>
      </a:accent3>
      <a:accent4>
        <a:srgbClr val="FFFFFF"/>
      </a:accent4>
      <a:accent5>
        <a:srgbClr val="FFFFFF"/>
      </a:accent5>
      <a:accent6>
        <a:srgbClr val="FFFFFF"/>
      </a:accent6>
      <a:hlink>
        <a:srgbClr val="5E64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363</Words>
  <Application>Microsoft Office PowerPoint</Application>
  <PresentationFormat>On-screen Show (16:9)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.VnBodoniH</vt:lpstr>
      <vt:lpstr>Lexend Deca</vt:lpstr>
      <vt:lpstr>Roboto Condensed Light</vt:lpstr>
      <vt:lpstr>Exo 2</vt:lpstr>
      <vt:lpstr>Caveat Brush</vt:lpstr>
      <vt:lpstr>Roboto</vt:lpstr>
      <vt:lpstr>K-Pop Industry Approach by Slidesgo</vt:lpstr>
      <vt:lpstr>BÀI 4:  YÊU THƯƠNG CON NGƯỜI</vt:lpstr>
      <vt:lpstr>KHỞI ĐỘNG</vt:lpstr>
      <vt:lpstr>THỰC HÀNH</vt:lpstr>
      <vt:lpstr>PowerPoint Presentation</vt:lpstr>
      <vt:lpstr>TRANH 1</vt:lpstr>
      <vt:lpstr>TRANH 2</vt:lpstr>
      <vt:lpstr>Khi em thể hiện tình yêu thương với mọi người?</vt:lpstr>
      <vt:lpstr>Khi em nhận được tình yêu thương từ mọi người?</vt:lpstr>
      <vt:lpstr>Tác động của tình yêu thương đến con người</vt:lpstr>
      <vt:lpstr>VẬN DỤNG</vt:lpstr>
      <vt:lpstr>HOẠT ĐỘNG 7</vt:lpstr>
      <vt:lpstr>VÍ DỤ TỪ VIDEO</vt:lpstr>
      <vt:lpstr>Thể hiện tình yêu thương ở: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 YÊU THƯƠNG CON NGƯỜI</dc:title>
  <dc:creator>HC</dc:creator>
  <cp:lastModifiedBy>Administrator</cp:lastModifiedBy>
  <cp:revision>14</cp:revision>
  <dcterms:modified xsi:type="dcterms:W3CDTF">2023-10-23T05:04:31Z</dcterms:modified>
</cp:coreProperties>
</file>