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338" r:id="rId3"/>
    <p:sldId id="333" r:id="rId4"/>
    <p:sldId id="342" r:id="rId5"/>
    <p:sldId id="339" r:id="rId6"/>
    <p:sldId id="340" r:id="rId7"/>
    <p:sldId id="341" r:id="rId8"/>
    <p:sldId id="343" r:id="rId9"/>
    <p:sldId id="282" r:id="rId10"/>
    <p:sldId id="329" r:id="rId11"/>
  </p:sldIdLst>
  <p:sldSz cx="9144000" cy="5143500" type="screen16x9"/>
  <p:notesSz cx="6858000" cy="9144000"/>
  <p:embeddedFontLst>
    <p:embeddedFont>
      <p:font typeface="Caveat Brush" panose="020B0604020202020204" charset="0"/>
      <p:regular r:id="rId13"/>
    </p:embeddedFont>
    <p:embeddedFont>
      <p:font typeface="Bodoni MT Black" panose="020B0604020202020204" charset="0"/>
      <p:bold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  <p:embeddedFont>
      <p:font typeface="Hammersmith O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sefin Sans" panose="020B0604020202020204" charset="0"/>
      <p:regular r:id="rId25"/>
      <p:bold r:id="rId26"/>
      <p:italic r:id="rId27"/>
      <p:boldItalic r:id="rId28"/>
    </p:embeddedFont>
    <p:embeddedFont>
      <p:font typeface="Stencil" panose="040409050D0802020404" pitchFamily="8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16/10/2023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2" r:id="rId7"/>
    <p:sldLayoutId id="2147483683" r:id="rId8"/>
    <p:sldLayoutId id="2147483684" r:id="rId9"/>
    <p:sldLayoutId id="2147483688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849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dirty="0">
                <a:solidFill>
                  <a:schemeClr val="tx1"/>
                </a:solidFill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YÊU THƯƠNG CON NGƯỜI (TIẾT 2)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ập làm văn lớp 5: Tả người bà yêu quý của em (Dàn ý + 20 mẫu) - Tin Tức  Giáo Dục Học Tập Tiny">
            <a:extLst>
              <a:ext uri="{FF2B5EF4-FFF2-40B4-BE49-F238E27FC236}">
                <a16:creationId xmlns:a16="http://schemas.microsoft.com/office/drawing/2014/main" id="{B6A64750-2518-4858-9B8C-96CF91581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3685"/>
          <a:stretch/>
        </p:blipFill>
        <p:spPr bwMode="auto">
          <a:xfrm>
            <a:off x="3439425" y="900112"/>
            <a:ext cx="5583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êu đề 1"/>
          <p:cNvSpPr txBox="1">
            <a:spLocks/>
          </p:cNvSpPr>
          <p:nvPr/>
        </p:nvSpPr>
        <p:spPr>
          <a:xfrm>
            <a:off x="-549228" y="599719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7163" y="4395787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47">
        <p:dissolve/>
      </p:transition>
    </mc:Choice>
    <mc:Fallback xmlns="">
      <p:transition spd="slow" advTm="102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Thực hành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447664" y="132116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5255903" y="212264"/>
            <a:ext cx="24342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Xử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tình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huống</a:t>
            </a:r>
            <a:endParaRPr lang="en-US" sz="1600" b="1" dirty="0">
              <a:latin typeface="+mn-lt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D15A8A5-BB09-46D3-B0EA-0C073435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36" r="52477"/>
          <a:stretch/>
        </p:blipFill>
        <p:spPr>
          <a:xfrm>
            <a:off x="-48137" y="903972"/>
            <a:ext cx="2741251" cy="194280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512B3D2-5E7C-4643-8FCF-053A90358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3" t="16657"/>
          <a:stretch/>
        </p:blipFill>
        <p:spPr>
          <a:xfrm>
            <a:off x="1302318" y="2649577"/>
            <a:ext cx="3506626" cy="22959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6F31E9B-7B64-49B0-AE30-8CFACC9A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3637585" y="550818"/>
            <a:ext cx="3236636" cy="22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97F24F4-AF30-480A-B5B5-5B17019B5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5753415" y="2488076"/>
            <a:ext cx="3146686" cy="24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95D56DA-3A52-4463-9BA6-A940EAA1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365F32AF-3A22-4041-B7FB-97D053CE9903}"/>
              </a:ext>
            </a:extLst>
          </p:cNvPr>
          <p:cNvCxnSpPr>
            <a:cxnSpLocks/>
          </p:cNvCxnSpPr>
          <p:nvPr/>
        </p:nvCxnSpPr>
        <p:spPr>
          <a:xfrm>
            <a:off x="4189274" y="369796"/>
            <a:ext cx="779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538">
        <p15:prstTrans prst="pageCurlDouble"/>
      </p:transition>
    </mc:Choice>
    <mc:Fallback xmlns="">
      <p:transition spd="slow" advTm="180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522799" y="4017507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ốm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phải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nằm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vẻ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mặt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lo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lắng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720513" y="2658005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197910" y="1654936"/>
            <a:ext cx="3864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Hỏi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thăm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Nhờ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lớn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Lấy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nước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chườm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B3D08E4-F160-4E50-98E8-F4A1E122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6" r="52477"/>
          <a:stretch/>
        </p:blipFill>
        <p:spPr>
          <a:xfrm>
            <a:off x="-78794" y="620139"/>
            <a:ext cx="4905174" cy="347644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A7E8276-154C-4FDA-A1BE-D22B60D6C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73202" y="204145"/>
            <a:ext cx="1515642" cy="6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15798" y="3911545"/>
            <a:ext cx="3870725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nhỏ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đang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thư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viện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Cô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giáo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làm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rơi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EFB4A5-DB07-43B7-A863-A3E2409A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3" t="16657"/>
          <a:stretch/>
        </p:blipFill>
        <p:spPr>
          <a:xfrm>
            <a:off x="1588572" y="0"/>
            <a:ext cx="6083201" cy="398296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6FAE18B-8876-43FC-89DC-FA1282890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54152" y="137349"/>
            <a:ext cx="1515642" cy="668940"/>
          </a:xfrm>
          <a:prstGeom prst="rect">
            <a:avLst/>
          </a:prstGeom>
        </p:spPr>
      </p:pic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6ED85D4E-E63C-4C7B-ACB3-B4F942249739}"/>
              </a:ext>
            </a:extLst>
          </p:cNvPr>
          <p:cNvSpPr/>
          <p:nvPr/>
        </p:nvSpPr>
        <p:spPr>
          <a:xfrm>
            <a:off x="4630173" y="4268282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E94D56E-28A7-4A94-8D25-0A1562DF92A0}"/>
              </a:ext>
            </a:extLst>
          </p:cNvPr>
          <p:cNvSpPr txBox="1"/>
          <p:nvPr/>
        </p:nvSpPr>
        <p:spPr>
          <a:xfrm>
            <a:off x="5279770" y="3893027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Đứng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dậy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giáo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5279770" y="1443168"/>
            <a:ext cx="3361966" cy="95410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Cậu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bé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nhìn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thấy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cô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hàng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đánh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rỏ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cam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 rot="5400000">
            <a:off x="6688330" y="2663197"/>
            <a:ext cx="403991" cy="1829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C2E092-D179-4E92-A026-D961A2F9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0" y="737772"/>
            <a:ext cx="5173634" cy="40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85AE974-73FA-4E49-9C2B-96E44CBF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2E384AF-22F7-4B7E-A7AA-0886268B65BA}"/>
              </a:ext>
            </a:extLst>
          </p:cNvPr>
          <p:cNvSpPr txBox="1"/>
          <p:nvPr/>
        </p:nvSpPr>
        <p:spPr>
          <a:xfrm>
            <a:off x="5063998" y="3133273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Tiến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cam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rỏ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533989" y="1231928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Cả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cùng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nhau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chúc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mừng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nhật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174045" y="2462320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110394-B6A9-44B1-86B0-5972BA6BF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3895955" y="547290"/>
            <a:ext cx="5248045" cy="40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C693E92-684A-477D-866D-1667FFB8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039355E-43BF-47B8-AFD5-AD8A1332BB93}"/>
              </a:ext>
            </a:extLst>
          </p:cNvPr>
          <p:cNvSpPr txBox="1"/>
          <p:nvPr/>
        </p:nvSpPr>
        <p:spPr>
          <a:xfrm>
            <a:off x="361084" y="2538480"/>
            <a:ext cx="3864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Sẽ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tốt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đẹp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ào mừng ngày 20/10 của cô cháu trường mầm non Thị Trấn">
            <a:extLst>
              <a:ext uri="{FF2B5EF4-FFF2-40B4-BE49-F238E27FC236}">
                <a16:creationId xmlns:a16="http://schemas.microsoft.com/office/drawing/2014/main" id="{2706E47E-376C-42F1-B19A-0FDAA323C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8" b="47989"/>
          <a:stretch/>
        </p:blipFill>
        <p:spPr bwMode="auto">
          <a:xfrm>
            <a:off x="193775" y="295276"/>
            <a:ext cx="5117671" cy="22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20/10 cô giáo mầm non lụi hụi cắt thiệp cho học sinh tặng mẹ - VietNamNet">
            <a:extLst>
              <a:ext uri="{FF2B5EF4-FFF2-40B4-BE49-F238E27FC236}">
                <a16:creationId xmlns:a16="http://schemas.microsoft.com/office/drawing/2014/main" id="{736CD798-AB88-4ED8-BBD1-F4DEB30E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46" y="242887"/>
            <a:ext cx="355886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ào mừng ngày 20/10 của cô cháu trường mầm non Thị Trấn">
            <a:extLst>
              <a:ext uri="{FF2B5EF4-FFF2-40B4-BE49-F238E27FC236}">
                <a16:creationId xmlns:a16="http://schemas.microsoft.com/office/drawing/2014/main" id="{6D8244F8-2834-4E85-ABE6-A2D11C2BE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50670" r="4481" b="-2681"/>
          <a:stretch/>
        </p:blipFill>
        <p:spPr bwMode="auto">
          <a:xfrm>
            <a:off x="180358" y="2643188"/>
            <a:ext cx="5144503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MT - QLNT">
            <a:extLst>
              <a:ext uri="{FF2B5EF4-FFF2-40B4-BE49-F238E27FC236}">
                <a16:creationId xmlns:a16="http://schemas.microsoft.com/office/drawing/2014/main" id="{4A944E73-5CAF-4E4C-B67F-B14FAB53A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15" y="60522"/>
            <a:ext cx="6540170" cy="48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408659" y="1128680"/>
            <a:ext cx="471196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399534" y="2804759"/>
            <a:ext cx="5049166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4" name="Google Shape;8604;p67"/>
          <p:cNvSpPr txBox="1"/>
          <p:nvPr/>
        </p:nvSpPr>
        <p:spPr>
          <a:xfrm>
            <a:off x="399534" y="3218094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276776" y="1572637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378972" y="967080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389279" y="260770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618037" y="1767681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727468" y="3405615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1240785" y="1495984"/>
            <a:ext cx="3777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phụ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nữ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thương</a:t>
            </a:r>
            <a:endParaRPr lang="en-US" sz="2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1183588" y="3101003"/>
            <a:ext cx="392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Hát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ngợi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bà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</a:p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giáo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B89B095-3988-4930-988A-5CF1FCA6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2" t="28136"/>
          <a:stretch/>
        </p:blipFill>
        <p:spPr>
          <a:xfrm>
            <a:off x="100461" y="35266"/>
            <a:ext cx="1352238" cy="109341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824AA82-E5DE-4F3F-988E-A01A1C0E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26" y="208668"/>
            <a:ext cx="42386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" grpId="0"/>
      <p:bldP spid="8607" grpId="0"/>
      <p:bldP spid="192" grpId="0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144</Words>
  <Application>Microsoft Office PowerPoint</Application>
  <PresentationFormat>On-screen Show (16:9)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Caveat Brush</vt:lpstr>
      <vt:lpstr>Bodoni MT Black</vt:lpstr>
      <vt:lpstr>Raleway</vt:lpstr>
      <vt:lpstr>Arial</vt:lpstr>
      <vt:lpstr>Hammersmith One</vt:lpstr>
      <vt:lpstr>Times New Roman</vt:lpstr>
      <vt:lpstr>Calibri</vt:lpstr>
      <vt:lpstr>Josefin Sans</vt:lpstr>
      <vt:lpstr>Stencil</vt:lpstr>
      <vt:lpstr>Handa Notebook Thesis by Slidesgo</vt:lpstr>
      <vt:lpstr>BÀI 4:  YÊU THƯƠNG CON NGƯỜI (TIẾT 2)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Administrator</cp:lastModifiedBy>
  <cp:revision>56</cp:revision>
  <dcterms:modified xsi:type="dcterms:W3CDTF">2023-10-16T02:11:23Z</dcterms:modified>
</cp:coreProperties>
</file>