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64" r:id="rId4"/>
    <p:sldId id="267" r:id="rId5"/>
    <p:sldId id="265" r:id="rId6"/>
    <p:sldId id="270" r:id="rId7"/>
    <p:sldId id="266" r:id="rId8"/>
    <p:sldId id="275" r:id="rId9"/>
    <p:sldId id="272" r:id="rId10"/>
    <p:sldId id="27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152400" y="1295400"/>
            <a:ext cx="8809703" cy="31241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4800" dirty="0" smtClean="0">
                <a:solidFill>
                  <a:schemeClr val="tx1"/>
                </a:solidFill>
                <a:latin typeface=".VnAvant" pitchFamily="34" charset="0"/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159728" y="1424161"/>
            <a:ext cx="8305800" cy="17526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HP-087" pitchFamily="34" charset="0"/>
              </a:rPr>
              <a:t>QUAN TÂM CHĂM SÓC ÔNG BÀ</a:t>
            </a:r>
            <a:endParaRPr lang="vi-VN" sz="48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9636" y="1441710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7</a:t>
            </a:r>
            <a:endParaRPr lang="en-US" sz="4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78107" y="610758"/>
            <a:ext cx="6563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MÔN: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292783" y="79727"/>
            <a:ext cx="77356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TRƯỜNG	 TIỂU HỌC NGỌC LÂM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52258" y="3176761"/>
            <a:ext cx="44621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Kiều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1A6</a:t>
            </a:r>
          </a:p>
        </p:txBody>
      </p:sp>
    </p:spTree>
    <p:extLst>
      <p:ext uri="{BB962C8B-B14F-4D97-AF65-F5344CB8AC3E}">
        <p14:creationId xmlns:p14="http://schemas.microsoft.com/office/powerpoint/2010/main" val="427274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352800" y="2562225"/>
            <a:ext cx="37338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Chóc thÇy c«, c¸c con cïng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gia </a:t>
            </a:r>
            <a:r>
              <a:rPr lang="en-US" sz="360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400" b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smtClean="0">
                <a:solidFill>
                  <a:srgbClr val="990033"/>
                </a:solidFill>
                <a:latin typeface=".VnUniverse" pitchFamily="34" charset="0"/>
              </a:rPr>
              <a:t>m·i </a:t>
            </a:r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m·i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h¹nh phóc !</a:t>
            </a:r>
          </a:p>
        </p:txBody>
      </p:sp>
    </p:spTree>
    <p:extLst>
      <p:ext uri="{BB962C8B-B14F-4D97-AF65-F5344CB8AC3E}">
        <p14:creationId xmlns:p14="http://schemas.microsoft.com/office/powerpoint/2010/main" val="199636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FF0000"/>
                </a:solidFill>
                <a:latin typeface="HP-089" pitchFamily="34" charset="0"/>
              </a:rPr>
              <a:t>Khởi động</a:t>
            </a:r>
            <a:endParaRPr lang="vi-VN" sz="36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43200" y="1752600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hát: “Cháu yêu bà”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83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85335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977905"/>
            <a:ext cx="852829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 nhỏ dưới đây làm gì để thể hiện sự quan tâm, </a:t>
            </a:r>
          </a:p>
          <a:p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chăm sóc ông bà?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E:\2020-2021\Giáo án điện tử các môn - 2020\Dao duc\tranh anh dao duc\Daoduc1 chu de 3 (FB Kim Oanh Be) ẢNH\dd7.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37" b="12295"/>
          <a:stretch/>
        </p:blipFill>
        <p:spPr bwMode="auto">
          <a:xfrm>
            <a:off x="1066800" y="2245696"/>
            <a:ext cx="6934200" cy="4612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716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25908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 sao em cần quan tâm , chăm sóc ông bà? </a:t>
            </a:r>
            <a:endParaRPr lang="en-US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" y="1371600"/>
            <a:ext cx="8853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 nào nên làm? Việc nào không nên làm? Vì sao?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E:\2020-2021\Giáo án điện tử các môn - 2020\Dao duc\tranh anh dao duc\Daoduc1 chu de 3 (FB Kim Oanh Be) ẢNH\dd7.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89" b="55617"/>
          <a:stretch/>
        </p:blipFill>
        <p:spPr bwMode="auto">
          <a:xfrm>
            <a:off x="0" y="2209800"/>
            <a:ext cx="91440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81243" y="2743200"/>
            <a:ext cx="703590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đã quan tâm, chăm sóc ông bà bằng những </a:t>
            </a:r>
          </a:p>
          <a:p>
            <a:pPr algn="ctr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 làm nào?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28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63543" y="1981200"/>
            <a:ext cx="60516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có lời khuyên gì dành cho bạn?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89" t="21403" r="30591" b="45593"/>
          <a:stretch/>
        </p:blipFill>
        <p:spPr bwMode="auto">
          <a:xfrm>
            <a:off x="3520440" y="2460328"/>
            <a:ext cx="5242560" cy="4016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2514600"/>
            <a:ext cx="82134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thể hiện sự quan tâm, chăm sóc ông bà bằng những việc làm phù hợp.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78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92543" y="2544082"/>
            <a:ext cx="6584657" cy="1382018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59199" y="2656582"/>
            <a:ext cx="634180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          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 tâm, chăm sóc ông bà</a:t>
            </a:r>
          </a:p>
          <a:p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 ơn, hiếu thảo- em là cháu ngoan.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319" y="4162425"/>
            <a:ext cx="3741281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67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169</Words>
  <Application>Microsoft Office PowerPoint</Application>
  <PresentationFormat>On-screen Show (4:3)</PresentationFormat>
  <Paragraphs>28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.VnAvant</vt:lpstr>
      <vt:lpstr>.VnUniverse</vt:lpstr>
      <vt:lpstr>Arial</vt:lpstr>
      <vt:lpstr>Calibri</vt:lpstr>
      <vt:lpstr>HP001 TD 4H</vt:lpstr>
      <vt:lpstr>HP-087</vt:lpstr>
      <vt:lpstr>HP-089</vt:lpstr>
      <vt:lpstr>Times New Roman</vt:lpstr>
      <vt:lpstr>Office Theme</vt:lpstr>
      <vt:lpstr>PowerPoint Presentation</vt:lpstr>
      <vt:lpstr>Khởi động</vt:lpstr>
      <vt:lpstr>Khám phá</vt:lpstr>
      <vt:lpstr>Khám phá</vt:lpstr>
      <vt:lpstr>Luyện tập</vt:lpstr>
      <vt:lpstr>Luyện tập</vt:lpstr>
      <vt:lpstr>Vận dụng</vt:lpstr>
      <vt:lpstr>Vận dụng</vt:lpstr>
      <vt:lpstr>Vận dụng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Administrator</cp:lastModifiedBy>
  <cp:revision>18</cp:revision>
  <dcterms:created xsi:type="dcterms:W3CDTF">2006-08-16T00:00:00Z</dcterms:created>
  <dcterms:modified xsi:type="dcterms:W3CDTF">2023-10-10T03:57:21Z</dcterms:modified>
</cp:coreProperties>
</file>