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</p:sldMasterIdLst>
  <p:notesMasterIdLst>
    <p:notesMasterId r:id="rId32"/>
  </p:notesMasterIdLst>
  <p:sldIdLst>
    <p:sldId id="283" r:id="rId4"/>
    <p:sldId id="284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5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9663" autoAdjust="0"/>
  </p:normalViewPr>
  <p:slideViewPr>
    <p:cSldViewPr>
      <p:cViewPr varScale="1">
        <p:scale>
          <a:sx n="66" d="100"/>
          <a:sy n="66" d="100"/>
        </p:scale>
        <p:origin x="636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heme" Target="theme/theme1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0CBBD5-5967-452F-8CB6-068242B002B0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BFFC41-4290-48A5-B7EA-391515AC0E3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 strike="noStrik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BFFC41-4290-48A5-B7EA-391515AC0E34}" type="slidenum">
              <a:rPr lang="en-US" smtClean="0"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B7935D8C-FABF-4395-8F48-4D6C2AD72DC1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Rectangle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al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al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al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B44F58F7-3DA0-4FDA-AADD-35B0A02B4A8A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35D8C-FABF-4395-8F48-4D6C2AD72DC1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F58F7-3DA0-4FDA-AADD-35B0A02B4A8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35D8C-FABF-4395-8F48-4D6C2AD72DC1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F58F7-3DA0-4FDA-AADD-35B0A02B4A8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B7935D8C-FABF-4395-8F48-4D6C2AD72DC1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B44F58F7-3DA0-4FDA-AADD-35B0A02B4A8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9AE55-3136-41B0-A1D6-D9DD45D2CD35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3EFB4-CA82-4075-9E2D-EBEDB476B4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9AE55-3136-41B0-A1D6-D9DD45D2CD35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3EFB4-CA82-4075-9E2D-EBEDB476B4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9AE55-3136-41B0-A1D6-D9DD45D2CD35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3EFB4-CA82-4075-9E2D-EBEDB476B4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9AE55-3136-41B0-A1D6-D9DD45D2CD35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3EFB4-CA82-4075-9E2D-EBEDB476B4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9AE55-3136-41B0-A1D6-D9DD45D2CD35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3EFB4-CA82-4075-9E2D-EBEDB476B4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9AE55-3136-41B0-A1D6-D9DD45D2CD35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3EFB4-CA82-4075-9E2D-EBEDB476B4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9AE55-3136-41B0-A1D6-D9DD45D2CD35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3EFB4-CA82-4075-9E2D-EBEDB476B4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B7935D8C-FABF-4395-8F48-4D6C2AD72DC1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ectangle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al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al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B44F58F7-3DA0-4FDA-AADD-35B0A02B4A8A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9AE55-3136-41B0-A1D6-D9DD45D2CD35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3EFB4-CA82-4075-9E2D-EBEDB476B4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9AE55-3136-41B0-A1D6-D9DD45D2CD35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3EFB4-CA82-4075-9E2D-EBEDB476B4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9AE55-3136-41B0-A1D6-D9DD45D2CD35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3EFB4-CA82-4075-9E2D-EBEDB476B4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9AE55-3136-41B0-A1D6-D9DD45D2CD35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3EFB4-CA82-4075-9E2D-EBEDB476B4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35D8C-FABF-4395-8F48-4D6C2AD72DC1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F58F7-3DA0-4FDA-AADD-35B0A02B4A8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35D8C-FABF-4395-8F48-4D6C2AD72DC1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F58F7-3DA0-4FDA-AADD-35B0A02B4A8A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7935D8C-FABF-4395-8F48-4D6C2AD72DC1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44F58F7-3DA0-4FDA-AADD-35B0A02B4A8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35D8C-FABF-4395-8F48-4D6C2AD72DC1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F58F7-3DA0-4FDA-AADD-35B0A02B4A8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B7935D8C-FABF-4395-8F48-4D6C2AD72DC1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B44F58F7-3DA0-4FDA-AADD-35B0A02B4A8A}" type="slidenum">
              <a:rPr lang="en-US" smtClean="0"/>
              <a:t>‹#›</a:t>
            </a:fld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7935D8C-FABF-4395-8F48-4D6C2AD72DC1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44F58F7-3DA0-4FDA-AADD-35B0A02B4A8A}" type="slidenum">
              <a:rPr lang="en-US" smtClean="0"/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B7935D8C-FABF-4395-8F48-4D6C2AD72DC1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B44F58F7-3DA0-4FDA-AADD-35B0A02B4A8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 panose="05000000000000000000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 panose="05020102010507070707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 panose="05000000000000000000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 panose="05000000000000000000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 panose="05020102010507070707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 panose="05000000000000000000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507CB7-5F54-4807-B881-CC163DA4271A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19AE55-3136-41B0-A1D6-D9DD45D2CD35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A3EFB4-CA82-4075-9E2D-EBEDB476B4C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8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jpeg"/><Relationship Id="rId9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28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"/>
            <a:ext cx="9145905" cy="6003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5915" y="756920"/>
            <a:ext cx="9648825" cy="4906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08095"/>
            <a:ext cx="9145905" cy="2967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:\0000000我图PPT\00001PNG素材\儿童卡通\454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98882" y="3207904"/>
            <a:ext cx="4617066" cy="288959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29482" y="595634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482" y="4365105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êu đề 1"/>
          <p:cNvSpPr>
            <a:spLocks noGrp="1"/>
          </p:cNvSpPr>
          <p:nvPr/>
        </p:nvSpPr>
        <p:spPr>
          <a:xfrm>
            <a:off x="-335915" y="3208020"/>
            <a:ext cx="9546590" cy="1664970"/>
          </a:xfrm>
          <a:prstGeom prst="rect">
            <a:avLst/>
          </a:prstGeom>
        </p:spPr>
        <p:txBody>
          <a:bodyPr vert="horz" lIns="91440" tIns="45720" rIns="91440" bIns="45720" rtlCol="0" anchor="b">
            <a:prstTxWarp prst="textArchUp">
              <a:avLst/>
            </a:prstTxWarp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vi-VN" sz="4400" kern="1200">
                <a:solidFill>
                  <a:srgbClr val="40404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algn="ctr"/>
            <a: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/>
            </a:r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/>
            </a:r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/>
            </a:r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/>
            </a:r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CHÀO MỪNG CÁC EM ĐẾN VỚI TIẾT</a:t>
            </a:r>
            <a: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</a:rPr>
              <a:t/>
            </a:r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</a:rPr>
            </a:br>
            <a:endParaRPr lang="en-US" altLang="vi-VN" sz="14400" b="1" kern="1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1343025" y="3764885"/>
            <a:ext cx="8305800" cy="17526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 smtClean="0">
                <a:solidFill>
                  <a:srgbClr val="FF0000"/>
                </a:solidFill>
                <a:latin typeface="HP-087" pitchFamily="34" charset="0"/>
              </a:rPr>
              <a:t>GIA ĐÌNH CỦA EM</a:t>
            </a:r>
            <a:endParaRPr lang="vi-VN" sz="48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782394" y="3001010"/>
            <a:ext cx="4495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5</a:t>
            </a:r>
            <a:endParaRPr lang="en-US" sz="4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748439" y="628113"/>
            <a:ext cx="65637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MÔN: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đức</a:t>
            </a:r>
            <a:endParaRPr lang="en-US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1547692" y="101849"/>
            <a:ext cx="773561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TRƯỜNG	 TIỂU HỌC NGỌC LÂM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282732" y="5704578"/>
            <a:ext cx="38503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GV: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Đỗ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Kiều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endParaRPr lang="en-US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1A6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91" y="686552"/>
            <a:ext cx="1259660" cy="83390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659973" y="672615"/>
            <a:ext cx="67220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ra?</a:t>
            </a:r>
          </a:p>
        </p:txBody>
      </p:sp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1772689" y="1892829"/>
            <a:ext cx="5598622" cy="4034725"/>
          </a:xfrm>
          <a:prstGeom prst="rect">
            <a:avLst/>
          </a:prstGeom>
        </p:spPr>
      </p:pic>
      <p:sp>
        <p:nvSpPr>
          <p:cNvPr id="6" name="Speech Bubble: Rectangle with Corners Rounded 5"/>
          <p:cNvSpPr/>
          <p:nvPr/>
        </p:nvSpPr>
        <p:spPr>
          <a:xfrm>
            <a:off x="3563889" y="2601997"/>
            <a:ext cx="770443" cy="554563"/>
          </a:xfrm>
          <a:prstGeom prst="wedgeRoundRectCallout">
            <a:avLst>
              <a:gd name="adj1" fmla="val 48348"/>
              <a:gd name="adj2" fmla="val 76336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i="1" dirty="0" err="1">
                <a:latin typeface="Lato" panose="020F0502020204030203" pitchFamily="34" charset="0"/>
                <a:cs typeface="Lato" panose="020F0502020204030203" pitchFamily="34" charset="0"/>
              </a:rPr>
              <a:t>Đói</a:t>
            </a:r>
            <a:r>
              <a:rPr lang="en-US" sz="1200" i="1" dirty="0">
                <a:latin typeface="Lato" panose="020F0502020204030203" pitchFamily="34" charset="0"/>
                <a:cs typeface="Lato" panose="020F0502020204030203" pitchFamily="34" charset="0"/>
              </a:rPr>
              <a:t>!</a:t>
            </a:r>
          </a:p>
          <a:p>
            <a:pPr algn="ctr"/>
            <a:r>
              <a:rPr lang="en-US" sz="1200" i="1" dirty="0" err="1">
                <a:latin typeface="Lato" panose="020F0502020204030203" pitchFamily="34" charset="0"/>
                <a:cs typeface="Lato" panose="020F0502020204030203" pitchFamily="34" charset="0"/>
              </a:rPr>
              <a:t>Đói</a:t>
            </a:r>
            <a:r>
              <a:rPr lang="en-US" sz="1200" i="1" dirty="0">
                <a:latin typeface="Lato" panose="020F0502020204030203" pitchFamily="34" charset="0"/>
                <a:cs typeface="Lato" panose="020F0502020204030203" pitchFamily="34" charset="0"/>
              </a:rPr>
              <a:t>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91" y="686552"/>
            <a:ext cx="1259660" cy="83390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634952" y="674243"/>
            <a:ext cx="60967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1979713" y="1764989"/>
            <a:ext cx="5184575" cy="44187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40" y="685800"/>
            <a:ext cx="1259660" cy="833901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600200" y="636937"/>
            <a:ext cx="7543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GB" sz="24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GB" sz="24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GB" sz="24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GB" sz="24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GB" sz="24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GB" sz="24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GB" sz="24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GB" sz="24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GB" sz="24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GB" sz="24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GB" sz="24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GB" sz="24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GB" sz="24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GB" sz="24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676401"/>
            <a:ext cx="6858000" cy="5181600"/>
          </a:xfrm>
          <a:prstGeom prst="roundRect">
            <a:avLst>
              <a:gd name="adj" fmla="val 16667"/>
            </a:avLst>
          </a:prstGeom>
          <a:ln w="28575">
            <a:solidFill>
              <a:srgbClr val="F79646"/>
            </a:solidFill>
          </a:ln>
          <a:effectLst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99" y="1555263"/>
            <a:ext cx="6858001" cy="5286788"/>
          </a:xfrm>
          <a:prstGeom prst="roundRect">
            <a:avLst>
              <a:gd name="adj" fmla="val 16667"/>
            </a:avLst>
          </a:prstGeom>
          <a:ln w="28575">
            <a:solidFill>
              <a:srgbClr val="F79646"/>
            </a:solidFill>
          </a:ln>
          <a:effectLst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978" y="1555263"/>
            <a:ext cx="7031622" cy="5286788"/>
          </a:xfrm>
          <a:prstGeom prst="roundRect">
            <a:avLst>
              <a:gd name="adj" fmla="val 16667"/>
            </a:avLst>
          </a:prstGeom>
          <a:ln w="28575">
            <a:solidFill>
              <a:srgbClr val="F79646"/>
            </a:solidFill>
          </a:ln>
          <a:effectLst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837" y="1555264"/>
            <a:ext cx="7304451" cy="5286788"/>
          </a:xfrm>
          <a:prstGeom prst="roundRect">
            <a:avLst>
              <a:gd name="adj" fmla="val 16667"/>
            </a:avLst>
          </a:prstGeom>
          <a:ln w="28575">
            <a:solidFill>
              <a:srgbClr val="F79646"/>
            </a:solidFill>
          </a:ln>
          <a:effectLst/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558" y="1555264"/>
            <a:ext cx="7286730" cy="5093136"/>
          </a:xfrm>
          <a:prstGeom prst="roundRect">
            <a:avLst>
              <a:gd name="adj" fmla="val 16667"/>
            </a:avLst>
          </a:prstGeom>
          <a:ln w="28575">
            <a:solidFill>
              <a:srgbClr val="F79646"/>
            </a:solidFill>
          </a:ln>
          <a:effectLst/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404" y="1519701"/>
            <a:ext cx="7238884" cy="5301085"/>
          </a:xfrm>
          <a:prstGeom prst="roundRect">
            <a:avLst>
              <a:gd name="adj" fmla="val 16667"/>
            </a:avLst>
          </a:prstGeom>
          <a:ln w="28575">
            <a:solidFill>
              <a:srgbClr val="F79646"/>
            </a:solidFill>
          </a:ln>
          <a:effectLst/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978" y="1496001"/>
            <a:ext cx="7313310" cy="5324786"/>
          </a:xfrm>
          <a:prstGeom prst="roundRect">
            <a:avLst>
              <a:gd name="adj" fmla="val 16667"/>
            </a:avLst>
          </a:prstGeom>
          <a:ln w="28575">
            <a:solidFill>
              <a:srgbClr val="F79646"/>
            </a:solidFill>
          </a:ln>
          <a:effectLst/>
        </p:spPr>
      </p:pic>
      <p:grpSp>
        <p:nvGrpSpPr>
          <p:cNvPr id="14" name="Group 13"/>
          <p:cNvGrpSpPr/>
          <p:nvPr/>
        </p:nvGrpSpPr>
        <p:grpSpPr>
          <a:xfrm>
            <a:off x="825837" y="1555263"/>
            <a:ext cx="7304451" cy="5261979"/>
            <a:chOff x="825837" y="1555263"/>
            <a:chExt cx="7304451" cy="5261979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5837" y="1555263"/>
              <a:ext cx="7304451" cy="5261979"/>
            </a:xfrm>
            <a:prstGeom prst="roundRect">
              <a:avLst>
                <a:gd name="adj" fmla="val 16667"/>
              </a:avLst>
            </a:prstGeom>
            <a:ln w="28575">
              <a:solidFill>
                <a:srgbClr val="F79646"/>
              </a:solidFill>
            </a:ln>
            <a:effectLst/>
          </p:spPr>
        </p:pic>
        <p:sp>
          <p:nvSpPr>
            <p:cNvPr id="5" name="Cloud Callout 4"/>
            <p:cNvSpPr/>
            <p:nvPr/>
          </p:nvSpPr>
          <p:spPr>
            <a:xfrm>
              <a:off x="2667000" y="2819400"/>
              <a:ext cx="2286000" cy="685800"/>
            </a:xfrm>
            <a:prstGeom prst="cloudCallou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A! </a:t>
              </a:r>
              <a:r>
                <a:rPr lang="en-US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Bố</a:t>
              </a:r>
              <a:r>
                <a:rPr lang="en-US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mẹ</a:t>
              </a:r>
              <a:r>
                <a:rPr lang="en-US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4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8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40" y="685800"/>
            <a:ext cx="1259660" cy="83390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581400" y="1220755"/>
            <a:ext cx="25009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 err="1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GB" sz="3600" b="1" dirty="0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GB" sz="3600" b="1" dirty="0">
              <a:solidFill>
                <a:srgbClr val="BF217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1" y="2074139"/>
            <a:ext cx="4419600" cy="47838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803400"/>
            <a:ext cx="4724400" cy="29119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1563995" y="152400"/>
            <a:ext cx="71228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GB" sz="2800" b="1" dirty="0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GB" sz="2800" b="1" dirty="0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GB" sz="2800" b="1" dirty="0" err="1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GB" sz="2800" b="1" dirty="0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GB" sz="2800" b="1" dirty="0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GB" sz="2800" b="1" dirty="0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GB" sz="2800" b="1" dirty="0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GB" sz="2800" b="1" dirty="0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GB" sz="2800" b="1" dirty="0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GB" sz="2800" b="1" dirty="0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GB" sz="2800" b="1" dirty="0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GB" sz="2800" b="1" dirty="0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GB" sz="2800" b="1" dirty="0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GB" sz="2800" b="1" dirty="0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GB" sz="2800" b="1" dirty="0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30" y="152400"/>
            <a:ext cx="1258171" cy="778476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0" y="1106508"/>
            <a:ext cx="9144000" cy="5751493"/>
            <a:chOff x="0" y="1106508"/>
            <a:chExt cx="9144000" cy="5751493"/>
          </a:xfrm>
        </p:grpSpPr>
        <p:pic>
          <p:nvPicPr>
            <p:cNvPr id="3" name="Picture 2" descr="A picture containing drawing, room, table&#10;&#10;Description automatically generated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371601"/>
              <a:ext cx="9144000" cy="5486400"/>
            </a:xfrm>
            <a:prstGeom prst="rect">
              <a:avLst/>
            </a:prstGeom>
          </p:spPr>
        </p:pic>
        <p:sp>
          <p:nvSpPr>
            <p:cNvPr id="2" name="Cloud Callout 1"/>
            <p:cNvSpPr/>
            <p:nvPr/>
          </p:nvSpPr>
          <p:spPr>
            <a:xfrm>
              <a:off x="3276600" y="1106508"/>
              <a:ext cx="3733800" cy="1702260"/>
            </a:xfrm>
            <a:prstGeom prst="cloudCallou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6200" y="1363987"/>
              <a:ext cx="2362200" cy="1146493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24000" y="533400"/>
            <a:ext cx="7086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GB" sz="24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GB" sz="24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GB" sz="24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GB" sz="24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GB" sz="24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GB" sz="24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GB" sz="24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GB" sz="24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GB" sz="24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GB" sz="24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GB" sz="24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GB" sz="24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GB" sz="24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GB" sz="24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GB" sz="24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GB" sz="24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GB" sz="24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30" y="533400"/>
            <a:ext cx="1258171" cy="778476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2375756" y="1388987"/>
            <a:ext cx="4392488" cy="5784429"/>
            <a:chOff x="111633" y="14"/>
            <a:chExt cx="4123429" cy="4338658"/>
          </a:xfrm>
        </p:grpSpPr>
        <p:sp>
          <p:nvSpPr>
            <p:cNvPr id="26" name="Rectangle 25"/>
            <p:cNvSpPr/>
            <p:nvPr/>
          </p:nvSpPr>
          <p:spPr>
            <a:xfrm>
              <a:off x="111633" y="4141858"/>
              <a:ext cx="168910" cy="16585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300">
                  <a:solidFill>
                    <a:srgbClr val="181717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 </a:t>
              </a: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179950" y="4132277"/>
              <a:ext cx="146462" cy="206395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endParaRPr lang="en-US" sz="1300" dirty="0">
                <a:solidFill>
                  <a:srgbClr val="181717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30" name="Shape 2216"/>
            <p:cNvSpPr/>
            <p:nvPr/>
          </p:nvSpPr>
          <p:spPr>
            <a:xfrm>
              <a:off x="1006962" y="494598"/>
              <a:ext cx="2904007" cy="2904008"/>
            </a:xfrm>
            <a:custGeom>
              <a:avLst/>
              <a:gdLst/>
              <a:ahLst/>
              <a:cxnLst/>
              <a:rect l="0" t="0" r="0" b="0"/>
              <a:pathLst>
                <a:path w="2904007" h="2904008">
                  <a:moveTo>
                    <a:pt x="1452004" y="0"/>
                  </a:moveTo>
                  <a:cubicBezTo>
                    <a:pt x="2253920" y="0"/>
                    <a:pt x="2904007" y="650075"/>
                    <a:pt x="2904007" y="1452004"/>
                  </a:cubicBezTo>
                  <a:cubicBezTo>
                    <a:pt x="2904007" y="2253920"/>
                    <a:pt x="2253920" y="2904008"/>
                    <a:pt x="1452004" y="2904008"/>
                  </a:cubicBezTo>
                  <a:cubicBezTo>
                    <a:pt x="650087" y="2904008"/>
                    <a:pt x="0" y="2253920"/>
                    <a:pt x="0" y="1452004"/>
                  </a:cubicBezTo>
                  <a:cubicBezTo>
                    <a:pt x="0" y="650075"/>
                    <a:pt x="650087" y="0"/>
                    <a:pt x="1452004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49B9A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7" name="Shape 2217"/>
            <p:cNvSpPr/>
            <p:nvPr/>
          </p:nvSpPr>
          <p:spPr>
            <a:xfrm>
              <a:off x="1504968" y="992592"/>
              <a:ext cx="1907997" cy="1907997"/>
            </a:xfrm>
            <a:custGeom>
              <a:avLst/>
              <a:gdLst/>
              <a:ahLst/>
              <a:cxnLst/>
              <a:rect l="0" t="0" r="0" b="0"/>
              <a:pathLst>
                <a:path w="1907997" h="1907997">
                  <a:moveTo>
                    <a:pt x="953999" y="0"/>
                  </a:moveTo>
                  <a:cubicBezTo>
                    <a:pt x="1480884" y="0"/>
                    <a:pt x="1907997" y="427126"/>
                    <a:pt x="1907997" y="953998"/>
                  </a:cubicBezTo>
                  <a:cubicBezTo>
                    <a:pt x="1907997" y="1480883"/>
                    <a:pt x="1480884" y="1907997"/>
                    <a:pt x="953999" y="1907997"/>
                  </a:cubicBezTo>
                  <a:cubicBezTo>
                    <a:pt x="427114" y="1907997"/>
                    <a:pt x="0" y="1480883"/>
                    <a:pt x="0" y="953998"/>
                  </a:cubicBezTo>
                  <a:cubicBezTo>
                    <a:pt x="0" y="427126"/>
                    <a:pt x="427114" y="0"/>
                    <a:pt x="953999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36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pic>
          <p:nvPicPr>
            <p:cNvPr id="38" name="Picture 37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1624212" y="1114211"/>
              <a:ext cx="1669507" cy="1664755"/>
            </a:xfrm>
            <a:prstGeom prst="rect">
              <a:avLst/>
            </a:prstGeom>
          </p:spPr>
        </p:pic>
        <p:sp>
          <p:nvSpPr>
            <p:cNvPr id="39" name="Shape 2220"/>
            <p:cNvSpPr/>
            <p:nvPr/>
          </p:nvSpPr>
          <p:spPr>
            <a:xfrm>
              <a:off x="676965" y="711182"/>
              <a:ext cx="1067664" cy="1067664"/>
            </a:xfrm>
            <a:custGeom>
              <a:avLst/>
              <a:gdLst/>
              <a:ahLst/>
              <a:cxnLst/>
              <a:rect l="0" t="0" r="0" b="0"/>
              <a:pathLst>
                <a:path w="1067664" h="1067664">
                  <a:moveTo>
                    <a:pt x="533832" y="0"/>
                  </a:moveTo>
                  <a:cubicBezTo>
                    <a:pt x="828662" y="0"/>
                    <a:pt x="1067664" y="239001"/>
                    <a:pt x="1067664" y="533832"/>
                  </a:cubicBezTo>
                  <a:cubicBezTo>
                    <a:pt x="1067664" y="828662"/>
                    <a:pt x="828662" y="1067664"/>
                    <a:pt x="533832" y="1067664"/>
                  </a:cubicBezTo>
                  <a:cubicBezTo>
                    <a:pt x="239001" y="1067664"/>
                    <a:pt x="0" y="828662"/>
                    <a:pt x="0" y="533832"/>
                  </a:cubicBezTo>
                  <a:cubicBezTo>
                    <a:pt x="0" y="239001"/>
                    <a:pt x="239001" y="0"/>
                    <a:pt x="533832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BC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pic>
          <p:nvPicPr>
            <p:cNvPr id="40" name="Picture 39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852382" y="962150"/>
              <a:ext cx="624840" cy="816864"/>
            </a:xfrm>
            <a:prstGeom prst="rect">
              <a:avLst/>
            </a:prstGeom>
          </p:spPr>
        </p:pic>
        <p:sp>
          <p:nvSpPr>
            <p:cNvPr id="41" name="Shape 2223"/>
            <p:cNvSpPr/>
            <p:nvPr/>
          </p:nvSpPr>
          <p:spPr>
            <a:xfrm>
              <a:off x="676965" y="711182"/>
              <a:ext cx="1067664" cy="1067664"/>
            </a:xfrm>
            <a:custGeom>
              <a:avLst/>
              <a:gdLst/>
              <a:ahLst/>
              <a:cxnLst/>
              <a:rect l="0" t="0" r="0" b="0"/>
              <a:pathLst>
                <a:path w="1067664" h="1067664">
                  <a:moveTo>
                    <a:pt x="533832" y="1067664"/>
                  </a:moveTo>
                  <a:cubicBezTo>
                    <a:pt x="828662" y="1067664"/>
                    <a:pt x="1067664" y="828662"/>
                    <a:pt x="1067664" y="533832"/>
                  </a:cubicBezTo>
                  <a:cubicBezTo>
                    <a:pt x="1067664" y="239001"/>
                    <a:pt x="828662" y="0"/>
                    <a:pt x="533832" y="0"/>
                  </a:cubicBezTo>
                  <a:cubicBezTo>
                    <a:pt x="239001" y="0"/>
                    <a:pt x="0" y="239001"/>
                    <a:pt x="0" y="533832"/>
                  </a:cubicBezTo>
                  <a:cubicBezTo>
                    <a:pt x="0" y="828662"/>
                    <a:pt x="239001" y="1067664"/>
                    <a:pt x="533832" y="1067664"/>
                  </a:cubicBezTo>
                  <a:close/>
                </a:path>
              </a:pathLst>
            </a:custGeom>
            <a:ln w="11862" cap="flat">
              <a:miter lim="127000"/>
            </a:ln>
          </p:spPr>
          <p:style>
            <a:lnRef idx="1">
              <a:srgbClr val="009ED5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42" name="Shape 2224"/>
            <p:cNvSpPr/>
            <p:nvPr/>
          </p:nvSpPr>
          <p:spPr>
            <a:xfrm>
              <a:off x="3115272" y="2095508"/>
              <a:ext cx="1067664" cy="1067664"/>
            </a:xfrm>
            <a:custGeom>
              <a:avLst/>
              <a:gdLst/>
              <a:ahLst/>
              <a:cxnLst/>
              <a:rect l="0" t="0" r="0" b="0"/>
              <a:pathLst>
                <a:path w="1067664" h="1067664">
                  <a:moveTo>
                    <a:pt x="533832" y="0"/>
                  </a:moveTo>
                  <a:cubicBezTo>
                    <a:pt x="828662" y="0"/>
                    <a:pt x="1067664" y="239001"/>
                    <a:pt x="1067664" y="533832"/>
                  </a:cubicBezTo>
                  <a:cubicBezTo>
                    <a:pt x="1067664" y="828662"/>
                    <a:pt x="828662" y="1067664"/>
                    <a:pt x="533832" y="1067664"/>
                  </a:cubicBezTo>
                  <a:cubicBezTo>
                    <a:pt x="239001" y="1067664"/>
                    <a:pt x="0" y="828662"/>
                    <a:pt x="0" y="533832"/>
                  </a:cubicBezTo>
                  <a:cubicBezTo>
                    <a:pt x="0" y="239001"/>
                    <a:pt x="239001" y="0"/>
                    <a:pt x="533832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BC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pic>
          <p:nvPicPr>
            <p:cNvPr id="43" name="Picture 42"/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3294846" y="2178303"/>
              <a:ext cx="826008" cy="984504"/>
            </a:xfrm>
            <a:prstGeom prst="rect">
              <a:avLst/>
            </a:prstGeom>
          </p:spPr>
        </p:pic>
        <p:sp>
          <p:nvSpPr>
            <p:cNvPr id="44" name="Shape 2227"/>
            <p:cNvSpPr/>
            <p:nvPr/>
          </p:nvSpPr>
          <p:spPr>
            <a:xfrm>
              <a:off x="3115272" y="2095508"/>
              <a:ext cx="1067664" cy="1067664"/>
            </a:xfrm>
            <a:custGeom>
              <a:avLst/>
              <a:gdLst/>
              <a:ahLst/>
              <a:cxnLst/>
              <a:rect l="0" t="0" r="0" b="0"/>
              <a:pathLst>
                <a:path w="1067664" h="1067664">
                  <a:moveTo>
                    <a:pt x="533832" y="1067664"/>
                  </a:moveTo>
                  <a:cubicBezTo>
                    <a:pt x="828662" y="1067664"/>
                    <a:pt x="1067664" y="828662"/>
                    <a:pt x="1067664" y="533832"/>
                  </a:cubicBezTo>
                  <a:cubicBezTo>
                    <a:pt x="1067664" y="239001"/>
                    <a:pt x="828662" y="0"/>
                    <a:pt x="533832" y="0"/>
                  </a:cubicBezTo>
                  <a:cubicBezTo>
                    <a:pt x="239001" y="0"/>
                    <a:pt x="0" y="239001"/>
                    <a:pt x="0" y="533832"/>
                  </a:cubicBezTo>
                  <a:cubicBezTo>
                    <a:pt x="0" y="828662"/>
                    <a:pt x="239001" y="1067664"/>
                    <a:pt x="533832" y="1067664"/>
                  </a:cubicBezTo>
                  <a:close/>
                </a:path>
              </a:pathLst>
            </a:custGeom>
            <a:ln w="11862" cap="flat">
              <a:miter lim="127000"/>
            </a:ln>
          </p:spPr>
          <p:style>
            <a:lnRef idx="1">
              <a:srgbClr val="009ED5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45" name="Shape 2228"/>
            <p:cNvSpPr/>
            <p:nvPr/>
          </p:nvSpPr>
          <p:spPr>
            <a:xfrm>
              <a:off x="1843993" y="2806670"/>
              <a:ext cx="1171918" cy="1119797"/>
            </a:xfrm>
            <a:custGeom>
              <a:avLst/>
              <a:gdLst/>
              <a:ahLst/>
              <a:cxnLst/>
              <a:rect l="0" t="0" r="0" b="0"/>
              <a:pathLst>
                <a:path w="1171918" h="1119797">
                  <a:moveTo>
                    <a:pt x="585954" y="0"/>
                  </a:moveTo>
                  <a:cubicBezTo>
                    <a:pt x="722573" y="0"/>
                    <a:pt x="859193" y="52120"/>
                    <a:pt x="963435" y="156362"/>
                  </a:cubicBezTo>
                  <a:cubicBezTo>
                    <a:pt x="1171918" y="364833"/>
                    <a:pt x="1171918" y="702830"/>
                    <a:pt x="963435" y="911314"/>
                  </a:cubicBezTo>
                  <a:cubicBezTo>
                    <a:pt x="754951" y="1119797"/>
                    <a:pt x="416954" y="1119797"/>
                    <a:pt x="208483" y="911314"/>
                  </a:cubicBezTo>
                  <a:cubicBezTo>
                    <a:pt x="0" y="702843"/>
                    <a:pt x="0" y="364833"/>
                    <a:pt x="208483" y="156362"/>
                  </a:cubicBezTo>
                  <a:cubicBezTo>
                    <a:pt x="312718" y="52120"/>
                    <a:pt x="449335" y="0"/>
                    <a:pt x="585954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BC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pic>
          <p:nvPicPr>
            <p:cNvPr id="46" name="Picture 45"/>
            <p:cNvPicPr/>
            <p:nvPr/>
          </p:nvPicPr>
          <p:blipFill>
            <a:blip r:embed="rId7"/>
            <a:stretch>
              <a:fillRect/>
            </a:stretch>
          </p:blipFill>
          <p:spPr>
            <a:xfrm>
              <a:off x="2081742" y="2940303"/>
              <a:ext cx="783336" cy="932688"/>
            </a:xfrm>
            <a:prstGeom prst="rect">
              <a:avLst/>
            </a:prstGeom>
          </p:spPr>
        </p:pic>
        <p:sp>
          <p:nvSpPr>
            <p:cNvPr id="47" name="Shape 2231"/>
            <p:cNvSpPr/>
            <p:nvPr/>
          </p:nvSpPr>
          <p:spPr>
            <a:xfrm>
              <a:off x="1843993" y="2754549"/>
              <a:ext cx="1171918" cy="1171918"/>
            </a:xfrm>
            <a:custGeom>
              <a:avLst/>
              <a:gdLst/>
              <a:ahLst/>
              <a:cxnLst/>
              <a:rect l="0" t="0" r="0" b="0"/>
              <a:pathLst>
                <a:path w="1171918" h="1171918">
                  <a:moveTo>
                    <a:pt x="963435" y="963435"/>
                  </a:moveTo>
                  <a:cubicBezTo>
                    <a:pt x="1171918" y="754951"/>
                    <a:pt x="1171918" y="416954"/>
                    <a:pt x="963435" y="208483"/>
                  </a:cubicBezTo>
                  <a:cubicBezTo>
                    <a:pt x="754951" y="0"/>
                    <a:pt x="416954" y="0"/>
                    <a:pt x="208483" y="208483"/>
                  </a:cubicBezTo>
                  <a:cubicBezTo>
                    <a:pt x="0" y="416954"/>
                    <a:pt x="0" y="754964"/>
                    <a:pt x="208483" y="963435"/>
                  </a:cubicBezTo>
                  <a:cubicBezTo>
                    <a:pt x="416954" y="1171918"/>
                    <a:pt x="754951" y="1171918"/>
                    <a:pt x="963435" y="963435"/>
                  </a:cubicBezTo>
                  <a:close/>
                </a:path>
              </a:pathLst>
            </a:custGeom>
            <a:ln w="11862" cap="flat">
              <a:miter lim="127000"/>
            </a:ln>
          </p:spPr>
          <p:style>
            <a:lnRef idx="1">
              <a:srgbClr val="009ED5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48" name="Shape 2232"/>
            <p:cNvSpPr/>
            <p:nvPr/>
          </p:nvSpPr>
          <p:spPr>
            <a:xfrm>
              <a:off x="624836" y="2095495"/>
              <a:ext cx="1171918" cy="1119797"/>
            </a:xfrm>
            <a:custGeom>
              <a:avLst/>
              <a:gdLst/>
              <a:ahLst/>
              <a:cxnLst/>
              <a:rect l="0" t="0" r="0" b="0"/>
              <a:pathLst>
                <a:path w="1171918" h="1119797">
                  <a:moveTo>
                    <a:pt x="585954" y="0"/>
                  </a:moveTo>
                  <a:cubicBezTo>
                    <a:pt x="722573" y="0"/>
                    <a:pt x="859193" y="52120"/>
                    <a:pt x="963435" y="156362"/>
                  </a:cubicBezTo>
                  <a:cubicBezTo>
                    <a:pt x="1171918" y="364833"/>
                    <a:pt x="1171918" y="702830"/>
                    <a:pt x="963435" y="911314"/>
                  </a:cubicBezTo>
                  <a:cubicBezTo>
                    <a:pt x="754951" y="1119797"/>
                    <a:pt x="416954" y="1119797"/>
                    <a:pt x="208483" y="911314"/>
                  </a:cubicBezTo>
                  <a:cubicBezTo>
                    <a:pt x="0" y="702843"/>
                    <a:pt x="0" y="364833"/>
                    <a:pt x="208483" y="156362"/>
                  </a:cubicBezTo>
                  <a:cubicBezTo>
                    <a:pt x="312718" y="52120"/>
                    <a:pt x="449335" y="0"/>
                    <a:pt x="585954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BC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pic>
          <p:nvPicPr>
            <p:cNvPr id="49" name="Picture 48"/>
            <p:cNvPicPr/>
            <p:nvPr/>
          </p:nvPicPr>
          <p:blipFill>
            <a:blip r:embed="rId8"/>
            <a:stretch>
              <a:fillRect/>
            </a:stretch>
          </p:blipFill>
          <p:spPr>
            <a:xfrm>
              <a:off x="831046" y="2285999"/>
              <a:ext cx="697992" cy="877824"/>
            </a:xfrm>
            <a:prstGeom prst="rect">
              <a:avLst/>
            </a:prstGeom>
          </p:spPr>
        </p:pic>
        <p:sp>
          <p:nvSpPr>
            <p:cNvPr id="50" name="Shape 2235"/>
            <p:cNvSpPr/>
            <p:nvPr/>
          </p:nvSpPr>
          <p:spPr>
            <a:xfrm>
              <a:off x="624836" y="2043374"/>
              <a:ext cx="1171918" cy="1171918"/>
            </a:xfrm>
            <a:custGeom>
              <a:avLst/>
              <a:gdLst/>
              <a:ahLst/>
              <a:cxnLst/>
              <a:rect l="0" t="0" r="0" b="0"/>
              <a:pathLst>
                <a:path w="1171918" h="1171918">
                  <a:moveTo>
                    <a:pt x="963435" y="963435"/>
                  </a:moveTo>
                  <a:cubicBezTo>
                    <a:pt x="1171918" y="754951"/>
                    <a:pt x="1171918" y="416954"/>
                    <a:pt x="963435" y="208483"/>
                  </a:cubicBezTo>
                  <a:cubicBezTo>
                    <a:pt x="754951" y="0"/>
                    <a:pt x="416954" y="0"/>
                    <a:pt x="208483" y="208483"/>
                  </a:cubicBezTo>
                  <a:cubicBezTo>
                    <a:pt x="0" y="416954"/>
                    <a:pt x="0" y="754964"/>
                    <a:pt x="208483" y="963435"/>
                  </a:cubicBezTo>
                  <a:cubicBezTo>
                    <a:pt x="416954" y="1171918"/>
                    <a:pt x="754951" y="1171918"/>
                    <a:pt x="963435" y="963435"/>
                  </a:cubicBezTo>
                  <a:close/>
                </a:path>
              </a:pathLst>
            </a:custGeom>
            <a:ln w="11862" cap="flat">
              <a:miter lim="127000"/>
            </a:ln>
          </p:spPr>
          <p:style>
            <a:lnRef idx="1">
              <a:srgbClr val="009ED5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51" name="Shape 2236"/>
            <p:cNvSpPr/>
            <p:nvPr/>
          </p:nvSpPr>
          <p:spPr>
            <a:xfrm>
              <a:off x="3063144" y="673149"/>
              <a:ext cx="1171918" cy="1119797"/>
            </a:xfrm>
            <a:custGeom>
              <a:avLst/>
              <a:gdLst/>
              <a:ahLst/>
              <a:cxnLst/>
              <a:rect l="0" t="0" r="0" b="0"/>
              <a:pathLst>
                <a:path w="1171918" h="1119797">
                  <a:moveTo>
                    <a:pt x="585954" y="0"/>
                  </a:moveTo>
                  <a:cubicBezTo>
                    <a:pt x="722573" y="0"/>
                    <a:pt x="859193" y="52121"/>
                    <a:pt x="963435" y="156362"/>
                  </a:cubicBezTo>
                  <a:cubicBezTo>
                    <a:pt x="1171918" y="364833"/>
                    <a:pt x="1171918" y="702830"/>
                    <a:pt x="963435" y="911314"/>
                  </a:cubicBezTo>
                  <a:cubicBezTo>
                    <a:pt x="754952" y="1119797"/>
                    <a:pt x="416954" y="1119797"/>
                    <a:pt x="208483" y="911314"/>
                  </a:cubicBezTo>
                  <a:cubicBezTo>
                    <a:pt x="0" y="702843"/>
                    <a:pt x="0" y="364833"/>
                    <a:pt x="208483" y="156362"/>
                  </a:cubicBezTo>
                  <a:cubicBezTo>
                    <a:pt x="312718" y="52121"/>
                    <a:pt x="449335" y="0"/>
                    <a:pt x="585954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BC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pic>
          <p:nvPicPr>
            <p:cNvPr id="52" name="Picture 51"/>
            <p:cNvPicPr/>
            <p:nvPr/>
          </p:nvPicPr>
          <p:blipFill>
            <a:blip r:embed="rId9"/>
            <a:stretch>
              <a:fillRect/>
            </a:stretch>
          </p:blipFill>
          <p:spPr>
            <a:xfrm>
              <a:off x="3272494" y="803654"/>
              <a:ext cx="780288" cy="935736"/>
            </a:xfrm>
            <a:prstGeom prst="rect">
              <a:avLst/>
            </a:prstGeom>
          </p:spPr>
        </p:pic>
        <p:sp>
          <p:nvSpPr>
            <p:cNvPr id="53" name="Shape 2239"/>
            <p:cNvSpPr/>
            <p:nvPr/>
          </p:nvSpPr>
          <p:spPr>
            <a:xfrm>
              <a:off x="3063144" y="621029"/>
              <a:ext cx="1171918" cy="1171918"/>
            </a:xfrm>
            <a:custGeom>
              <a:avLst/>
              <a:gdLst/>
              <a:ahLst/>
              <a:cxnLst/>
              <a:rect l="0" t="0" r="0" b="0"/>
              <a:pathLst>
                <a:path w="1171918" h="1171918">
                  <a:moveTo>
                    <a:pt x="963435" y="963435"/>
                  </a:moveTo>
                  <a:cubicBezTo>
                    <a:pt x="1171918" y="754951"/>
                    <a:pt x="1171918" y="416954"/>
                    <a:pt x="963435" y="208483"/>
                  </a:cubicBezTo>
                  <a:cubicBezTo>
                    <a:pt x="754952" y="0"/>
                    <a:pt x="416954" y="0"/>
                    <a:pt x="208483" y="208483"/>
                  </a:cubicBezTo>
                  <a:cubicBezTo>
                    <a:pt x="0" y="416954"/>
                    <a:pt x="0" y="754964"/>
                    <a:pt x="208483" y="963435"/>
                  </a:cubicBezTo>
                  <a:cubicBezTo>
                    <a:pt x="416954" y="1171918"/>
                    <a:pt x="754952" y="1171918"/>
                    <a:pt x="963435" y="963435"/>
                  </a:cubicBezTo>
                  <a:close/>
                </a:path>
              </a:pathLst>
            </a:custGeom>
            <a:ln w="11862" cap="flat">
              <a:miter lim="127000"/>
            </a:ln>
          </p:spPr>
          <p:style>
            <a:lnRef idx="1">
              <a:srgbClr val="009ED5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54" name="Shape 2240"/>
            <p:cNvSpPr/>
            <p:nvPr/>
          </p:nvSpPr>
          <p:spPr>
            <a:xfrm>
              <a:off x="1896118" y="14"/>
              <a:ext cx="1067664" cy="1067664"/>
            </a:xfrm>
            <a:custGeom>
              <a:avLst/>
              <a:gdLst/>
              <a:ahLst/>
              <a:cxnLst/>
              <a:rect l="0" t="0" r="0" b="0"/>
              <a:pathLst>
                <a:path w="1067664" h="1067664">
                  <a:moveTo>
                    <a:pt x="533832" y="0"/>
                  </a:moveTo>
                  <a:cubicBezTo>
                    <a:pt x="828662" y="0"/>
                    <a:pt x="1067664" y="239001"/>
                    <a:pt x="1067664" y="533832"/>
                  </a:cubicBezTo>
                  <a:cubicBezTo>
                    <a:pt x="1067664" y="828662"/>
                    <a:pt x="828662" y="1067664"/>
                    <a:pt x="533832" y="1067664"/>
                  </a:cubicBezTo>
                  <a:cubicBezTo>
                    <a:pt x="239001" y="1067664"/>
                    <a:pt x="0" y="828662"/>
                    <a:pt x="0" y="533832"/>
                  </a:cubicBezTo>
                  <a:cubicBezTo>
                    <a:pt x="0" y="239001"/>
                    <a:pt x="239001" y="0"/>
                    <a:pt x="533832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BC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pic>
          <p:nvPicPr>
            <p:cNvPr id="55" name="Picture 54"/>
            <p:cNvPicPr/>
            <p:nvPr/>
          </p:nvPicPr>
          <p:blipFill>
            <a:blip r:embed="rId10"/>
            <a:stretch>
              <a:fillRect/>
            </a:stretch>
          </p:blipFill>
          <p:spPr>
            <a:xfrm>
              <a:off x="1938486" y="86358"/>
              <a:ext cx="859536" cy="981456"/>
            </a:xfrm>
            <a:prstGeom prst="rect">
              <a:avLst/>
            </a:prstGeom>
          </p:spPr>
        </p:pic>
        <p:sp>
          <p:nvSpPr>
            <p:cNvPr id="56" name="Shape 2243"/>
            <p:cNvSpPr/>
            <p:nvPr/>
          </p:nvSpPr>
          <p:spPr>
            <a:xfrm>
              <a:off x="1896118" y="14"/>
              <a:ext cx="1067664" cy="1067664"/>
            </a:xfrm>
            <a:custGeom>
              <a:avLst/>
              <a:gdLst/>
              <a:ahLst/>
              <a:cxnLst/>
              <a:rect l="0" t="0" r="0" b="0"/>
              <a:pathLst>
                <a:path w="1067664" h="1067664">
                  <a:moveTo>
                    <a:pt x="533832" y="1067664"/>
                  </a:moveTo>
                  <a:cubicBezTo>
                    <a:pt x="828662" y="1067664"/>
                    <a:pt x="1067664" y="828662"/>
                    <a:pt x="1067664" y="533832"/>
                  </a:cubicBezTo>
                  <a:cubicBezTo>
                    <a:pt x="1067664" y="239001"/>
                    <a:pt x="828662" y="0"/>
                    <a:pt x="533832" y="0"/>
                  </a:cubicBezTo>
                  <a:cubicBezTo>
                    <a:pt x="239001" y="0"/>
                    <a:pt x="0" y="239001"/>
                    <a:pt x="0" y="533832"/>
                  </a:cubicBezTo>
                  <a:cubicBezTo>
                    <a:pt x="0" y="828662"/>
                    <a:pt x="239001" y="1067664"/>
                    <a:pt x="533832" y="1067664"/>
                  </a:cubicBezTo>
                  <a:close/>
                </a:path>
              </a:pathLst>
            </a:custGeom>
            <a:ln w="11862" cap="flat">
              <a:miter lim="127000"/>
            </a:ln>
          </p:spPr>
          <p:style>
            <a:lnRef idx="1">
              <a:srgbClr val="009ED5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24000" y="729953"/>
            <a:ext cx="7086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GB" sz="24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GB" sz="24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GB" sz="24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GB" sz="24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GB" sz="24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GB" sz="24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GB" sz="24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GB" sz="24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GB" sz="24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GB" sz="24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24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GB" sz="24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GB" sz="24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GB" sz="24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GB" sz="24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GB" sz="24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GB" sz="24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GB" sz="24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30" y="685801"/>
            <a:ext cx="1258171" cy="778476"/>
          </a:xfrm>
          <a:prstGeom prst="rect">
            <a:avLst/>
          </a:prstGeom>
        </p:spPr>
      </p:pic>
      <p:grpSp>
        <p:nvGrpSpPr>
          <p:cNvPr id="57" name="Group 56"/>
          <p:cNvGrpSpPr/>
          <p:nvPr/>
        </p:nvGrpSpPr>
        <p:grpSpPr>
          <a:xfrm>
            <a:off x="1295309" y="2213933"/>
            <a:ext cx="6813462" cy="4644067"/>
            <a:chOff x="942578" y="-309748"/>
            <a:chExt cx="2282952" cy="1999488"/>
          </a:xfrm>
        </p:grpSpPr>
        <p:pic>
          <p:nvPicPr>
            <p:cNvPr id="59" name="Picture 58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942578" y="-309748"/>
              <a:ext cx="2282952" cy="1999488"/>
            </a:xfrm>
            <a:prstGeom prst="rect">
              <a:avLst/>
            </a:prstGeom>
          </p:spPr>
        </p:pic>
        <p:sp>
          <p:nvSpPr>
            <p:cNvPr id="64" name="Rectangle 63"/>
            <p:cNvSpPr/>
            <p:nvPr/>
          </p:nvSpPr>
          <p:spPr>
            <a:xfrm>
              <a:off x="2242274" y="190532"/>
              <a:ext cx="93914" cy="15876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endParaRPr lang="en-US" sz="1300" dirty="0">
                <a:solidFill>
                  <a:srgbClr val="181717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726922" y="2228565"/>
            <a:ext cx="7531733" cy="4636744"/>
            <a:chOff x="2173177" y="-3148"/>
            <a:chExt cx="3204462" cy="2000165"/>
          </a:xfrm>
        </p:grpSpPr>
        <p:sp>
          <p:nvSpPr>
            <p:cNvPr id="9" name="Shape 2207"/>
            <p:cNvSpPr/>
            <p:nvPr/>
          </p:nvSpPr>
          <p:spPr>
            <a:xfrm>
              <a:off x="2408188" y="5"/>
              <a:ext cx="2300262" cy="1997012"/>
            </a:xfrm>
            <a:custGeom>
              <a:avLst/>
              <a:gdLst/>
              <a:ahLst/>
              <a:cxnLst/>
              <a:rect l="0" t="0" r="0" b="0"/>
              <a:pathLst>
                <a:path w="2300262" h="1997012">
                  <a:moveTo>
                    <a:pt x="283591" y="0"/>
                  </a:moveTo>
                  <a:lnTo>
                    <a:pt x="2149576" y="0"/>
                  </a:lnTo>
                  <a:cubicBezTo>
                    <a:pt x="2300262" y="0"/>
                    <a:pt x="2290267" y="150368"/>
                    <a:pt x="2290267" y="150368"/>
                  </a:cubicBezTo>
                  <a:lnTo>
                    <a:pt x="2177377" y="1846656"/>
                  </a:lnTo>
                  <a:cubicBezTo>
                    <a:pt x="2167369" y="1997012"/>
                    <a:pt x="2016671" y="1997012"/>
                    <a:pt x="2016671" y="1997012"/>
                  </a:cubicBezTo>
                  <a:lnTo>
                    <a:pt x="150685" y="1997012"/>
                  </a:lnTo>
                  <a:cubicBezTo>
                    <a:pt x="0" y="1997012"/>
                    <a:pt x="10008" y="1846656"/>
                    <a:pt x="10008" y="1846656"/>
                  </a:cubicBezTo>
                  <a:lnTo>
                    <a:pt x="122898" y="150368"/>
                  </a:lnTo>
                  <a:cubicBezTo>
                    <a:pt x="132905" y="0"/>
                    <a:pt x="283591" y="0"/>
                    <a:pt x="283591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9BB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pic>
          <p:nvPicPr>
            <p:cNvPr id="10" name="Picture 9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2416231" y="-3148"/>
              <a:ext cx="2961408" cy="1999488"/>
            </a:xfrm>
            <a:prstGeom prst="rect">
              <a:avLst/>
            </a:prstGeom>
          </p:spPr>
        </p:pic>
        <p:sp>
          <p:nvSpPr>
            <p:cNvPr id="11" name="Shape 2210"/>
            <p:cNvSpPr/>
            <p:nvPr/>
          </p:nvSpPr>
          <p:spPr>
            <a:xfrm>
              <a:off x="2173177" y="168265"/>
              <a:ext cx="203302" cy="203302"/>
            </a:xfrm>
            <a:custGeom>
              <a:avLst/>
              <a:gdLst/>
              <a:ahLst/>
              <a:cxnLst/>
              <a:rect l="0" t="0" r="0" b="0"/>
              <a:pathLst>
                <a:path w="203302" h="203302">
                  <a:moveTo>
                    <a:pt x="101651" y="0"/>
                  </a:moveTo>
                  <a:cubicBezTo>
                    <a:pt x="157785" y="0"/>
                    <a:pt x="203302" y="45517"/>
                    <a:pt x="203302" y="101650"/>
                  </a:cubicBezTo>
                  <a:cubicBezTo>
                    <a:pt x="203302" y="157797"/>
                    <a:pt x="157785" y="203302"/>
                    <a:pt x="101651" y="203302"/>
                  </a:cubicBezTo>
                  <a:cubicBezTo>
                    <a:pt x="45517" y="203302"/>
                    <a:pt x="0" y="157797"/>
                    <a:pt x="0" y="101650"/>
                  </a:cubicBezTo>
                  <a:cubicBezTo>
                    <a:pt x="0" y="45517"/>
                    <a:pt x="45517" y="0"/>
                    <a:pt x="101651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2" name="Shape 2213"/>
            <p:cNvSpPr/>
            <p:nvPr/>
          </p:nvSpPr>
          <p:spPr>
            <a:xfrm>
              <a:off x="5174337" y="481373"/>
              <a:ext cx="203302" cy="203302"/>
            </a:xfrm>
            <a:custGeom>
              <a:avLst/>
              <a:gdLst/>
              <a:ahLst/>
              <a:cxnLst/>
              <a:rect l="0" t="0" r="0" b="0"/>
              <a:pathLst>
                <a:path w="203302" h="203302">
                  <a:moveTo>
                    <a:pt x="101651" y="0"/>
                  </a:moveTo>
                  <a:cubicBezTo>
                    <a:pt x="157785" y="0"/>
                    <a:pt x="203302" y="45517"/>
                    <a:pt x="203302" y="101650"/>
                  </a:cubicBezTo>
                  <a:cubicBezTo>
                    <a:pt x="203302" y="157797"/>
                    <a:pt x="157785" y="203302"/>
                    <a:pt x="101651" y="203302"/>
                  </a:cubicBezTo>
                  <a:cubicBezTo>
                    <a:pt x="45517" y="203302"/>
                    <a:pt x="0" y="157797"/>
                    <a:pt x="0" y="101650"/>
                  </a:cubicBezTo>
                  <a:cubicBezTo>
                    <a:pt x="0" y="45517"/>
                    <a:pt x="45517" y="0"/>
                    <a:pt x="101651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dirty="0"/>
            </a:p>
          </p:txBody>
        </p:sp>
      </p:grpSp>
      <p:pic>
        <p:nvPicPr>
          <p:cNvPr id="13" name="Picture 12"/>
          <p:cNvPicPr/>
          <p:nvPr/>
        </p:nvPicPr>
        <p:blipFill>
          <a:blip r:embed="rId6"/>
          <a:stretch>
            <a:fillRect/>
          </a:stretch>
        </p:blipFill>
        <p:spPr>
          <a:xfrm>
            <a:off x="1279289" y="2213933"/>
            <a:ext cx="6939034" cy="4626157"/>
          </a:xfrm>
          <a:prstGeom prst="rect">
            <a:avLst/>
          </a:prstGeom>
        </p:spPr>
      </p:pic>
      <p:pic>
        <p:nvPicPr>
          <p:cNvPr id="14" name="Picture 13"/>
          <p:cNvPicPr/>
          <p:nvPr/>
        </p:nvPicPr>
        <p:blipFill>
          <a:blip r:embed="rId7"/>
          <a:stretch>
            <a:fillRect/>
          </a:stretch>
        </p:blipFill>
        <p:spPr>
          <a:xfrm>
            <a:off x="1372232" y="2338994"/>
            <a:ext cx="6886423" cy="4618834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1232523" y="2213933"/>
            <a:ext cx="6939034" cy="4611525"/>
            <a:chOff x="2518974" y="1495360"/>
            <a:chExt cx="4106051" cy="3100675"/>
          </a:xfrm>
        </p:grpSpPr>
        <p:sp>
          <p:nvSpPr>
            <p:cNvPr id="17" name="Shape 2273"/>
            <p:cNvSpPr/>
            <p:nvPr/>
          </p:nvSpPr>
          <p:spPr>
            <a:xfrm>
              <a:off x="2518974" y="1495360"/>
              <a:ext cx="4106051" cy="3100675"/>
            </a:xfrm>
            <a:custGeom>
              <a:avLst/>
              <a:gdLst/>
              <a:ahLst/>
              <a:cxnLst/>
              <a:rect l="0" t="0" r="0" b="0"/>
              <a:pathLst>
                <a:path w="2166836" h="1881162">
                  <a:moveTo>
                    <a:pt x="267145" y="0"/>
                  </a:moveTo>
                  <a:lnTo>
                    <a:pt x="2024888" y="0"/>
                  </a:lnTo>
                  <a:cubicBezTo>
                    <a:pt x="2166836" y="0"/>
                    <a:pt x="2157412" y="141631"/>
                    <a:pt x="2157412" y="141631"/>
                  </a:cubicBezTo>
                  <a:lnTo>
                    <a:pt x="2051063" y="1739532"/>
                  </a:lnTo>
                  <a:cubicBezTo>
                    <a:pt x="2041640" y="1881162"/>
                    <a:pt x="1899691" y="1881162"/>
                    <a:pt x="1899691" y="1881162"/>
                  </a:cubicBezTo>
                  <a:lnTo>
                    <a:pt x="141948" y="1881162"/>
                  </a:lnTo>
                  <a:cubicBezTo>
                    <a:pt x="0" y="1881162"/>
                    <a:pt x="9423" y="1739532"/>
                    <a:pt x="9423" y="1739532"/>
                  </a:cubicBezTo>
                  <a:lnTo>
                    <a:pt x="115773" y="141631"/>
                  </a:lnTo>
                  <a:cubicBezTo>
                    <a:pt x="125197" y="0"/>
                    <a:pt x="267145" y="0"/>
                    <a:pt x="267145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8E0EB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pic>
          <p:nvPicPr>
            <p:cNvPr id="18" name="Picture 17"/>
            <p:cNvPicPr/>
            <p:nvPr/>
          </p:nvPicPr>
          <p:blipFill>
            <a:blip r:embed="rId8"/>
            <a:stretch>
              <a:fillRect/>
            </a:stretch>
          </p:blipFill>
          <p:spPr>
            <a:xfrm>
              <a:off x="2611465" y="2023035"/>
              <a:ext cx="3724752" cy="2572032"/>
            </a:xfrm>
            <a:prstGeom prst="rect">
              <a:avLst/>
            </a:prstGeom>
          </p:spPr>
        </p:pic>
      </p:grpSp>
      <p:pic>
        <p:nvPicPr>
          <p:cNvPr id="19" name="Picture 18"/>
          <p:cNvPicPr/>
          <p:nvPr/>
        </p:nvPicPr>
        <p:blipFill>
          <a:blip r:embed="rId9"/>
          <a:stretch>
            <a:fillRect/>
          </a:stretch>
        </p:blipFill>
        <p:spPr>
          <a:xfrm>
            <a:off x="1372232" y="2293190"/>
            <a:ext cx="6939034" cy="4610085"/>
          </a:xfrm>
          <a:prstGeom prst="rect">
            <a:avLst/>
          </a:prstGeom>
        </p:spPr>
      </p:pic>
      <p:pic>
        <p:nvPicPr>
          <p:cNvPr id="20" name="Picture 19"/>
          <p:cNvPicPr/>
          <p:nvPr/>
        </p:nvPicPr>
        <p:blipFill>
          <a:blip r:embed="rId10"/>
          <a:stretch>
            <a:fillRect/>
          </a:stretch>
        </p:blipFill>
        <p:spPr>
          <a:xfrm>
            <a:off x="1345926" y="2343743"/>
            <a:ext cx="6939034" cy="4614085"/>
          </a:xfrm>
          <a:prstGeom prst="rect">
            <a:avLst/>
          </a:prstGeom>
        </p:spPr>
      </p:pic>
      <p:pic>
        <p:nvPicPr>
          <p:cNvPr id="21" name="Picture 20"/>
          <p:cNvPicPr/>
          <p:nvPr/>
        </p:nvPicPr>
        <p:blipFill>
          <a:blip r:embed="rId11"/>
          <a:stretch>
            <a:fillRect/>
          </a:stretch>
        </p:blipFill>
        <p:spPr>
          <a:xfrm>
            <a:off x="1168495" y="2250376"/>
            <a:ext cx="7219858" cy="47504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4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8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412273" y="822943"/>
            <a:ext cx="29123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 b="1">
                <a:solidFill>
                  <a:srgbClr val="BF2174"/>
                </a:solidFill>
                <a:latin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GB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GB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GB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894915" y="1857077"/>
            <a:ext cx="7563285" cy="50009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30" y="497211"/>
            <a:ext cx="1562970" cy="9670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1" y="1905001"/>
            <a:ext cx="4571999" cy="27103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 txBox="1">
            <a:spLocks noGrp="1"/>
          </p:cNvSpPr>
          <p:nvPr>
            <p:ph type="ctrTitle"/>
          </p:nvPr>
        </p:nvSpPr>
        <p:spPr>
          <a:xfrm>
            <a:off x="1676400" y="1447800"/>
            <a:ext cx="6781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pc="8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400" b="1" spc="8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8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400" b="1" spc="8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8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br>
              <a:rPr lang="en-US" sz="4400" b="1" spc="8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400" b="1" spc="8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8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400" b="1" spc="8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8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4400" b="1" spc="8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8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400" b="1" spc="8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8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endParaRPr lang="en-US" sz="4400" b="1" spc="8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438400" y="3429000"/>
            <a:ext cx="5544616" cy="1353646"/>
            <a:chOff x="3439038" y="1866792"/>
            <a:chExt cx="5544616" cy="1353646"/>
          </a:xfrm>
        </p:grpSpPr>
        <p:sp>
          <p:nvSpPr>
            <p:cNvPr id="7" name="TextBox 6"/>
            <p:cNvSpPr txBox="1"/>
            <p:nvPr/>
          </p:nvSpPr>
          <p:spPr>
            <a:xfrm>
              <a:off x="3489407" y="1866792"/>
              <a:ext cx="37465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spc="8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3600" b="1" spc="8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5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439038" y="2389441"/>
              <a:ext cx="554461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spc="8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 </a:t>
              </a:r>
              <a:r>
                <a:rPr lang="en-US" sz="4800" b="1" spc="8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đình</a:t>
              </a:r>
              <a:r>
                <a:rPr lang="en-US" sz="4800" b="1" spc="8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spc="8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4800" b="1" spc="8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spc="8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endParaRPr lang="en-US" sz="4800" b="1" spc="8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28600"/>
            <a:ext cx="1266651" cy="71802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18171" y="304800"/>
            <a:ext cx="6912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GB" sz="28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GB" sz="28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GB" sz="28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GB" sz="28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GB" sz="28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GB" sz="28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GB" sz="28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GB" sz="28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507421" y="1676400"/>
            <a:ext cx="5502979" cy="4953000"/>
            <a:chOff x="1297235" y="1683483"/>
            <a:chExt cx="2485646" cy="2549638"/>
          </a:xfrm>
        </p:grpSpPr>
        <p:grpSp>
          <p:nvGrpSpPr>
            <p:cNvPr id="2" name="Group 1"/>
            <p:cNvGrpSpPr/>
            <p:nvPr/>
          </p:nvGrpSpPr>
          <p:grpSpPr>
            <a:xfrm>
              <a:off x="1297235" y="1683483"/>
              <a:ext cx="2485646" cy="2549638"/>
              <a:chOff x="1297235" y="1683483"/>
              <a:chExt cx="2485646" cy="2549638"/>
            </a:xfrm>
          </p:grpSpPr>
          <p:sp>
            <p:nvSpPr>
              <p:cNvPr id="13" name="Shape 2319"/>
              <p:cNvSpPr/>
              <p:nvPr/>
            </p:nvSpPr>
            <p:spPr>
              <a:xfrm>
                <a:off x="1297235" y="1683483"/>
                <a:ext cx="2485646" cy="2542266"/>
              </a:xfrm>
              <a:custGeom>
                <a:avLst/>
                <a:gdLst/>
                <a:ahLst/>
                <a:cxnLst/>
                <a:rect l="0" t="0" r="0" b="0"/>
                <a:pathLst>
                  <a:path w="2291360" h="2291359">
                    <a:moveTo>
                      <a:pt x="1145680" y="0"/>
                    </a:moveTo>
                    <a:cubicBezTo>
                      <a:pt x="1778419" y="0"/>
                      <a:pt x="2291360" y="512940"/>
                      <a:pt x="2291360" y="1145680"/>
                    </a:cubicBezTo>
                    <a:cubicBezTo>
                      <a:pt x="2291360" y="1778419"/>
                      <a:pt x="1778419" y="2291359"/>
                      <a:pt x="1145680" y="2291359"/>
                    </a:cubicBezTo>
                    <a:cubicBezTo>
                      <a:pt x="512940" y="2291359"/>
                      <a:pt x="0" y="1778419"/>
                      <a:pt x="0" y="1145680"/>
                    </a:cubicBezTo>
                    <a:cubicBezTo>
                      <a:pt x="0" y="512940"/>
                      <a:pt x="512940" y="0"/>
                      <a:pt x="1145680" y="0"/>
                    </a:cubicBezTo>
                    <a:close/>
                  </a:path>
                </a:pathLst>
              </a:custGeom>
              <a:ln w="0" cap="flat">
                <a:miter lim="127000"/>
              </a:ln>
            </p:spPr>
            <p:style>
              <a:lnRef idx="0">
                <a:srgbClr val="000000">
                  <a:alpha val="0"/>
                </a:srgbClr>
              </a:lnRef>
              <a:fillRef idx="1">
                <a:srgbClr val="CAE4D8"/>
              </a:fillRef>
              <a:effectRef idx="0">
                <a:scrgbClr r="0" g="0" b="0"/>
              </a:effectRef>
              <a:fontRef idx="none"/>
            </p:style>
            <p:txBody>
              <a:bodyPr/>
              <a:lstStyle/>
              <a:p>
                <a:endParaRPr lang="en-US"/>
              </a:p>
            </p:txBody>
          </p:sp>
          <p:pic>
            <p:nvPicPr>
              <p:cNvPr id="16" name="Picture 15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99775" y="1796396"/>
                <a:ext cx="2482890" cy="2434459"/>
              </a:xfrm>
              <a:prstGeom prst="rect">
                <a:avLst/>
              </a:prstGeom>
            </p:spPr>
          </p:pic>
          <p:sp>
            <p:nvSpPr>
              <p:cNvPr id="17" name="Shape 2322"/>
              <p:cNvSpPr/>
              <p:nvPr/>
            </p:nvSpPr>
            <p:spPr>
              <a:xfrm>
                <a:off x="1297235" y="1690855"/>
                <a:ext cx="2485646" cy="2542266"/>
              </a:xfrm>
              <a:custGeom>
                <a:avLst/>
                <a:gdLst/>
                <a:ahLst/>
                <a:cxnLst/>
                <a:rect l="0" t="0" r="0" b="0"/>
                <a:pathLst>
                  <a:path w="2291360" h="2291359">
                    <a:moveTo>
                      <a:pt x="1145680" y="2291359"/>
                    </a:moveTo>
                    <a:cubicBezTo>
                      <a:pt x="1778419" y="2291359"/>
                      <a:pt x="2291360" y="1778419"/>
                      <a:pt x="2291360" y="1145680"/>
                    </a:cubicBezTo>
                    <a:cubicBezTo>
                      <a:pt x="2291360" y="512940"/>
                      <a:pt x="1778419" y="0"/>
                      <a:pt x="1145680" y="0"/>
                    </a:cubicBezTo>
                    <a:cubicBezTo>
                      <a:pt x="512940" y="0"/>
                      <a:pt x="0" y="512940"/>
                      <a:pt x="0" y="1145680"/>
                    </a:cubicBezTo>
                    <a:cubicBezTo>
                      <a:pt x="0" y="1778419"/>
                      <a:pt x="512940" y="2291359"/>
                      <a:pt x="1145680" y="2291359"/>
                    </a:cubicBezTo>
                    <a:close/>
                  </a:path>
                </a:pathLst>
              </a:custGeom>
              <a:ln w="25400" cap="flat">
                <a:miter lim="127000"/>
              </a:ln>
            </p:spPr>
            <p:style>
              <a:lnRef idx="1">
                <a:srgbClr val="EA5B6B"/>
              </a:lnRef>
              <a:fillRef idx="0">
                <a:srgbClr val="000000">
                  <a:alpha val="0"/>
                </a:srgbClr>
              </a:fillRef>
              <a:effectRef idx="0">
                <a:scrgbClr r="0" g="0" b="0"/>
              </a:effectRef>
              <a:fontRef idx="none"/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Flowchart: Connector 20"/>
              <p:cNvSpPr/>
              <p:nvPr/>
            </p:nvSpPr>
            <p:spPr>
              <a:xfrm>
                <a:off x="3309445" y="1864129"/>
                <a:ext cx="315552" cy="288215"/>
              </a:xfrm>
              <a:prstGeom prst="flowChartConnector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3" name="TextBox 22"/>
            <p:cNvSpPr txBox="1"/>
            <p:nvPr/>
          </p:nvSpPr>
          <p:spPr>
            <a:xfrm>
              <a:off x="3326848" y="1864129"/>
              <a:ext cx="298149" cy="29830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2000" b="1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76200" y="1600439"/>
            <a:ext cx="7162799" cy="5028961"/>
            <a:chOff x="3671160" y="1664709"/>
            <a:chExt cx="4339304" cy="2568016"/>
          </a:xfrm>
        </p:grpSpPr>
        <p:sp>
          <p:nvSpPr>
            <p:cNvPr id="18" name="Shape 2323"/>
            <p:cNvSpPr/>
            <p:nvPr/>
          </p:nvSpPr>
          <p:spPr>
            <a:xfrm>
              <a:off x="5396475" y="1664709"/>
              <a:ext cx="2474632" cy="2541827"/>
            </a:xfrm>
            <a:custGeom>
              <a:avLst/>
              <a:gdLst/>
              <a:ahLst/>
              <a:cxnLst/>
              <a:rect l="0" t="0" r="0" b="0"/>
              <a:pathLst>
                <a:path w="2284019" h="2284032">
                  <a:moveTo>
                    <a:pt x="1142009" y="0"/>
                  </a:moveTo>
                  <a:cubicBezTo>
                    <a:pt x="1772729" y="0"/>
                    <a:pt x="2284019" y="511302"/>
                    <a:pt x="2284019" y="1142009"/>
                  </a:cubicBezTo>
                  <a:cubicBezTo>
                    <a:pt x="2284019" y="1772729"/>
                    <a:pt x="1772729" y="2284032"/>
                    <a:pt x="1142009" y="2284032"/>
                  </a:cubicBezTo>
                  <a:cubicBezTo>
                    <a:pt x="511289" y="2284032"/>
                    <a:pt x="0" y="1772729"/>
                    <a:pt x="0" y="1142009"/>
                  </a:cubicBezTo>
                  <a:cubicBezTo>
                    <a:pt x="0" y="511302"/>
                    <a:pt x="511289" y="0"/>
                    <a:pt x="1142009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4F6D5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pic>
          <p:nvPicPr>
            <p:cNvPr id="19" name="Picture 18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4538209" y="2008237"/>
              <a:ext cx="3306016" cy="2198299"/>
            </a:xfrm>
            <a:prstGeom prst="rect">
              <a:avLst/>
            </a:prstGeom>
          </p:spPr>
        </p:pic>
        <p:sp>
          <p:nvSpPr>
            <p:cNvPr id="20" name="Shape 2322"/>
            <p:cNvSpPr/>
            <p:nvPr/>
          </p:nvSpPr>
          <p:spPr>
            <a:xfrm>
              <a:off x="4538209" y="1682416"/>
              <a:ext cx="3321800" cy="2550309"/>
            </a:xfrm>
            <a:custGeom>
              <a:avLst/>
              <a:gdLst/>
              <a:ahLst/>
              <a:cxnLst/>
              <a:rect l="0" t="0" r="0" b="0"/>
              <a:pathLst>
                <a:path w="2291360" h="2291359">
                  <a:moveTo>
                    <a:pt x="1145680" y="2291359"/>
                  </a:moveTo>
                  <a:cubicBezTo>
                    <a:pt x="1778419" y="2291359"/>
                    <a:pt x="2291360" y="1778419"/>
                    <a:pt x="2291360" y="1145680"/>
                  </a:cubicBezTo>
                  <a:cubicBezTo>
                    <a:pt x="2291360" y="512940"/>
                    <a:pt x="1778419" y="0"/>
                    <a:pt x="1145680" y="0"/>
                  </a:cubicBezTo>
                  <a:cubicBezTo>
                    <a:pt x="512940" y="0"/>
                    <a:pt x="0" y="512940"/>
                    <a:pt x="0" y="1145680"/>
                  </a:cubicBezTo>
                  <a:cubicBezTo>
                    <a:pt x="0" y="1778419"/>
                    <a:pt x="512940" y="2291359"/>
                    <a:pt x="1145680" y="2291359"/>
                  </a:cubicBezTo>
                  <a:close/>
                </a:path>
              </a:pathLst>
            </a:custGeom>
            <a:ln w="25400" cap="flat">
              <a:miter lim="127000"/>
            </a:ln>
          </p:spPr>
          <p:style>
            <a:lnRef idx="1">
              <a:srgbClr val="EA5B6B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2" name="Flowchart: Connector 21"/>
            <p:cNvSpPr/>
            <p:nvPr/>
          </p:nvSpPr>
          <p:spPr>
            <a:xfrm>
              <a:off x="7397254" y="1864129"/>
              <a:ext cx="315552" cy="288215"/>
            </a:xfrm>
            <a:prstGeom prst="flowChartConnector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415148" y="1881836"/>
              <a:ext cx="595316" cy="29830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2000" b="1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2</a:t>
              </a:r>
            </a:p>
          </p:txBody>
        </p:sp>
        <p:sp>
          <p:nvSpPr>
            <p:cNvPr id="4" name="Speech Bubble: Rectangle with Corners Rounded 3"/>
            <p:cNvSpPr/>
            <p:nvPr/>
          </p:nvSpPr>
          <p:spPr>
            <a:xfrm>
              <a:off x="3671160" y="1769370"/>
              <a:ext cx="2017279" cy="523236"/>
            </a:xfrm>
            <a:prstGeom prst="wedgeRoundRectCallout">
              <a:avLst>
                <a:gd name="adj1" fmla="val 30352"/>
                <a:gd name="adj2" fmla="val 69977"/>
                <a:gd name="adj3" fmla="val 16667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Con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lớn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h</a:t>
              </a:r>
              <a:r>
                <a:rPr lang="vi-VN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ơ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phải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hơn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chứ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</a:p>
            <a:p>
              <a:pPr algn="ctr"/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57200"/>
            <a:ext cx="1231615" cy="69816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18171" y="457200"/>
            <a:ext cx="69127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GB" sz="2400" b="1" dirty="0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GB" sz="2400" b="1" dirty="0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GB" sz="2400" b="1" dirty="0" err="1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GB" sz="2400" b="1" dirty="0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GB" sz="2400" b="1" dirty="0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GB" sz="2400" b="1" dirty="0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GB" sz="2400" b="1" dirty="0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GB" sz="2400" b="1" dirty="0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GB" sz="2400" b="1" dirty="0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GB" sz="2400" b="1" dirty="0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GB" sz="2400" b="1" dirty="0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GB" sz="2400" b="1" dirty="0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GB" sz="2400" b="1" dirty="0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GB" sz="2400" b="1" dirty="0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4" name="Picture 13"/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1447800"/>
            <a:ext cx="9144000" cy="54101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01" r="29958"/>
          <a:stretch>
            <a:fillRect/>
          </a:stretch>
        </p:blipFill>
        <p:spPr>
          <a:xfrm>
            <a:off x="107504" y="660172"/>
            <a:ext cx="3262238" cy="617220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369742" y="2037850"/>
            <a:ext cx="5774258" cy="2086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40" b="1" dirty="0" err="1">
                <a:solidFill>
                  <a:srgbClr val="DA098C"/>
                </a:solidFill>
                <a:latin typeface="iCiel Cadena" panose="02000503000000020004" pitchFamily="2" charset="77"/>
                <a:cs typeface="iCiel Cucho Bold" pitchFamily="50" charset="0"/>
              </a:rPr>
              <a:t>Em</a:t>
            </a:r>
            <a:r>
              <a:rPr lang="en-US" sz="3240" b="1" dirty="0">
                <a:solidFill>
                  <a:srgbClr val="DA098C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3240" b="1" dirty="0" err="1">
                <a:solidFill>
                  <a:srgbClr val="DA098C"/>
                </a:solidFill>
                <a:latin typeface="iCiel Cadena" panose="02000503000000020004" pitchFamily="2" charset="77"/>
                <a:cs typeface="iCiel Cucho Bold" pitchFamily="50" charset="0"/>
              </a:rPr>
              <a:t>yêu</a:t>
            </a:r>
            <a:r>
              <a:rPr lang="en-US" sz="3240" b="1" dirty="0">
                <a:solidFill>
                  <a:srgbClr val="DA098C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3240" b="1" dirty="0" err="1">
                <a:solidFill>
                  <a:srgbClr val="DA098C"/>
                </a:solidFill>
                <a:latin typeface="iCiel Cadena" panose="02000503000000020004" pitchFamily="2" charset="77"/>
                <a:cs typeface="iCiel Cucho Bold" pitchFamily="50" charset="0"/>
              </a:rPr>
              <a:t>gia</a:t>
            </a:r>
            <a:r>
              <a:rPr lang="en-US" sz="3240" b="1" dirty="0">
                <a:solidFill>
                  <a:srgbClr val="DA098C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3240" b="1" dirty="0" err="1">
                <a:solidFill>
                  <a:srgbClr val="DA098C"/>
                </a:solidFill>
                <a:latin typeface="iCiel Cadena" panose="02000503000000020004" pitchFamily="2" charset="77"/>
                <a:cs typeface="iCiel Cucho Bold" pitchFamily="50" charset="0"/>
              </a:rPr>
              <a:t>đình</a:t>
            </a:r>
            <a:r>
              <a:rPr lang="en-US" sz="3240" b="1" dirty="0">
                <a:solidFill>
                  <a:srgbClr val="DA098C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3240" b="1" dirty="0" err="1">
                <a:solidFill>
                  <a:srgbClr val="DA098C"/>
                </a:solidFill>
                <a:latin typeface="iCiel Cadena" panose="02000503000000020004" pitchFamily="2" charset="77"/>
                <a:cs typeface="iCiel Cucho Bold" pitchFamily="50" charset="0"/>
              </a:rPr>
              <a:t>nhỏ</a:t>
            </a:r>
            <a:endParaRPr lang="en-US" sz="3240" b="1" dirty="0">
              <a:solidFill>
                <a:srgbClr val="DA098C"/>
              </a:solidFill>
              <a:latin typeface="iCiel Cadena" panose="02000503000000020004" pitchFamily="2" charset="77"/>
              <a:cs typeface="iCiel Cucho Bold" pitchFamily="50" charset="0"/>
            </a:endParaRPr>
          </a:p>
          <a:p>
            <a:r>
              <a:rPr lang="en-US" sz="3240" b="1" dirty="0" err="1">
                <a:solidFill>
                  <a:srgbClr val="0070C0"/>
                </a:solidFill>
                <a:latin typeface="iCiel Cadena" panose="02000503000000020004" pitchFamily="2" charset="77"/>
                <a:cs typeface="iCiel Cucho Bold" pitchFamily="50" charset="0"/>
              </a:rPr>
              <a:t>Có</a:t>
            </a:r>
            <a:r>
              <a:rPr lang="en-US" sz="3240" b="1" dirty="0">
                <a:solidFill>
                  <a:srgbClr val="0070C0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3240" b="1" dirty="0" err="1">
                <a:solidFill>
                  <a:srgbClr val="0070C0"/>
                </a:solidFill>
                <a:latin typeface="iCiel Cadena" panose="02000503000000020004" pitchFamily="2" charset="77"/>
                <a:cs typeface="iCiel Cucho Bold" pitchFamily="50" charset="0"/>
              </a:rPr>
              <a:t>ông</a:t>
            </a:r>
            <a:r>
              <a:rPr lang="en-US" sz="3240" b="1" dirty="0">
                <a:solidFill>
                  <a:srgbClr val="0070C0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3240" b="1" dirty="0" err="1">
                <a:solidFill>
                  <a:srgbClr val="0070C0"/>
                </a:solidFill>
                <a:latin typeface="iCiel Cadena" panose="02000503000000020004" pitchFamily="2" charset="77"/>
                <a:cs typeface="iCiel Cucho Bold" pitchFamily="50" charset="0"/>
              </a:rPr>
              <a:t>bà</a:t>
            </a:r>
            <a:r>
              <a:rPr lang="en-US" sz="3240" b="1" dirty="0">
                <a:solidFill>
                  <a:srgbClr val="0070C0"/>
                </a:solidFill>
                <a:latin typeface="iCiel Cadena" panose="02000503000000020004" pitchFamily="2" charset="77"/>
                <a:cs typeface="iCiel Cucho Bold" pitchFamily="50" charset="0"/>
              </a:rPr>
              <a:t>, </a:t>
            </a:r>
            <a:r>
              <a:rPr lang="en-US" sz="3240" b="1" dirty="0" err="1">
                <a:solidFill>
                  <a:srgbClr val="0070C0"/>
                </a:solidFill>
                <a:latin typeface="iCiel Cadena" panose="02000503000000020004" pitchFamily="2" charset="77"/>
                <a:cs typeface="iCiel Cucho Bold" pitchFamily="50" charset="0"/>
              </a:rPr>
              <a:t>mẹ</a:t>
            </a:r>
            <a:r>
              <a:rPr lang="en-US" sz="3240" b="1" dirty="0">
                <a:solidFill>
                  <a:srgbClr val="0070C0"/>
                </a:solidFill>
                <a:latin typeface="iCiel Cadena" panose="02000503000000020004" pitchFamily="2" charset="77"/>
                <a:cs typeface="iCiel Cucho Bold" pitchFamily="50" charset="0"/>
              </a:rPr>
              <a:t> cha</a:t>
            </a:r>
          </a:p>
          <a:p>
            <a:r>
              <a:rPr lang="en-US" sz="3240" b="1" dirty="0">
                <a:solidFill>
                  <a:srgbClr val="DA098C"/>
                </a:solidFill>
                <a:latin typeface="iCiel Cadena" panose="02000503000000020004" pitchFamily="2" charset="77"/>
                <a:cs typeface="iCiel Cucho Bold" pitchFamily="50" charset="0"/>
              </a:rPr>
              <a:t>Anh </a:t>
            </a:r>
            <a:r>
              <a:rPr lang="en-US" sz="3240" b="1" dirty="0" err="1">
                <a:solidFill>
                  <a:srgbClr val="DA098C"/>
                </a:solidFill>
                <a:latin typeface="iCiel Cadena" panose="02000503000000020004" pitchFamily="2" charset="77"/>
                <a:cs typeface="iCiel Cucho Bold" pitchFamily="50" charset="0"/>
              </a:rPr>
              <a:t>chị</a:t>
            </a:r>
            <a:r>
              <a:rPr lang="en-US" sz="3240" b="1" dirty="0">
                <a:solidFill>
                  <a:srgbClr val="DA098C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3240" b="1" dirty="0" err="1">
                <a:solidFill>
                  <a:srgbClr val="DA098C"/>
                </a:solidFill>
                <a:latin typeface="iCiel Cadena" panose="02000503000000020004" pitchFamily="2" charset="77"/>
                <a:cs typeface="iCiel Cucho Bold" pitchFamily="50" charset="0"/>
              </a:rPr>
              <a:t>em</a:t>
            </a:r>
            <a:r>
              <a:rPr lang="en-US" sz="3240" b="1" dirty="0">
                <a:solidFill>
                  <a:srgbClr val="DA098C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3240" b="1" dirty="0" err="1">
                <a:solidFill>
                  <a:srgbClr val="DA098C"/>
                </a:solidFill>
                <a:latin typeface="iCiel Cadena" panose="02000503000000020004" pitchFamily="2" charset="77"/>
                <a:cs typeface="iCiel Cucho Bold" pitchFamily="50" charset="0"/>
              </a:rPr>
              <a:t>ruột</a:t>
            </a:r>
            <a:r>
              <a:rPr lang="en-US" sz="3240" b="1" dirty="0">
                <a:solidFill>
                  <a:srgbClr val="DA098C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3240" b="1" dirty="0" err="1">
                <a:solidFill>
                  <a:srgbClr val="DA098C"/>
                </a:solidFill>
                <a:latin typeface="iCiel Cadena" panose="02000503000000020004" pitchFamily="2" charset="77"/>
                <a:cs typeface="iCiel Cucho Bold" pitchFamily="50" charset="0"/>
              </a:rPr>
              <a:t>thịt</a:t>
            </a:r>
            <a:endParaRPr lang="en-US" sz="3240" b="1" dirty="0">
              <a:solidFill>
                <a:srgbClr val="DA098C"/>
              </a:solidFill>
              <a:latin typeface="iCiel Cadena" panose="02000503000000020004" pitchFamily="2" charset="77"/>
              <a:cs typeface="iCiel Cucho Bold" pitchFamily="50" charset="0"/>
            </a:endParaRPr>
          </a:p>
          <a:p>
            <a:r>
              <a:rPr lang="en-US" sz="3240" b="1" dirty="0" err="1">
                <a:solidFill>
                  <a:srgbClr val="0070C0"/>
                </a:solidFill>
                <a:latin typeface="iCiel Cadena" panose="02000503000000020004" pitchFamily="2" charset="77"/>
                <a:cs typeface="iCiel Cucho Bold" pitchFamily="50" charset="0"/>
              </a:rPr>
              <a:t>Tình</a:t>
            </a:r>
            <a:r>
              <a:rPr lang="en-US" sz="3240" b="1" dirty="0">
                <a:solidFill>
                  <a:srgbClr val="0070C0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3240" b="1" dirty="0" err="1">
                <a:solidFill>
                  <a:srgbClr val="0070C0"/>
                </a:solidFill>
                <a:latin typeface="iCiel Cadena" panose="02000503000000020004" pitchFamily="2" charset="77"/>
                <a:cs typeface="iCiel Cucho Bold" pitchFamily="50" charset="0"/>
              </a:rPr>
              <a:t>thương</a:t>
            </a:r>
            <a:r>
              <a:rPr lang="en-US" sz="3240" b="1" dirty="0">
                <a:solidFill>
                  <a:srgbClr val="0070C0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3240" b="1" dirty="0" err="1">
                <a:solidFill>
                  <a:srgbClr val="0070C0"/>
                </a:solidFill>
                <a:latin typeface="iCiel Cadena" panose="02000503000000020004" pitchFamily="2" charset="77"/>
                <a:cs typeface="iCiel Cucho Bold" pitchFamily="50" charset="0"/>
              </a:rPr>
              <a:t>mến</a:t>
            </a:r>
            <a:r>
              <a:rPr lang="en-US" sz="3240" b="1" dirty="0">
                <a:solidFill>
                  <a:srgbClr val="0070C0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3240" b="1" dirty="0" err="1">
                <a:solidFill>
                  <a:srgbClr val="0070C0"/>
                </a:solidFill>
                <a:latin typeface="iCiel Cadena" panose="02000503000000020004" pitchFamily="2" charset="77"/>
                <a:cs typeface="iCiel Cucho Bold" pitchFamily="50" charset="0"/>
              </a:rPr>
              <a:t>chan</a:t>
            </a:r>
            <a:r>
              <a:rPr lang="en-US" sz="3240" b="1" dirty="0">
                <a:solidFill>
                  <a:srgbClr val="0070C0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3240" b="1" dirty="0" err="1">
                <a:solidFill>
                  <a:srgbClr val="0070C0"/>
                </a:solidFill>
                <a:latin typeface="iCiel Cadena" panose="02000503000000020004" pitchFamily="2" charset="77"/>
                <a:cs typeface="iCiel Cucho Bold" pitchFamily="50" charset="0"/>
              </a:rPr>
              <a:t>hòa</a:t>
            </a:r>
            <a:r>
              <a:rPr lang="en-US" sz="3240" b="1" dirty="0">
                <a:solidFill>
                  <a:srgbClr val="0070C0"/>
                </a:solidFill>
                <a:latin typeface="iCiel Cadena" panose="02000503000000020004" pitchFamily="2" charset="77"/>
                <a:cs typeface="iCiel Cucho Bold" pitchFamily="50" charset="0"/>
              </a:rPr>
              <a:t>.</a:t>
            </a:r>
            <a:endParaRPr lang="vi-VN" sz="3240" b="1" dirty="0">
              <a:solidFill>
                <a:srgbClr val="0070C0"/>
              </a:solidFill>
              <a:latin typeface="iCiel Cadena" panose="02000503000000020004" pitchFamily="2" charset="77"/>
              <a:cs typeface="iCiel Cucho Bold" pitchFamily="5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0"/>
            <a:ext cx="984982" cy="796498"/>
          </a:xfrm>
        </p:spPr>
      </p:pic>
      <p:sp>
        <p:nvSpPr>
          <p:cNvPr id="6" name="TextBox 5"/>
          <p:cNvSpPr txBox="1"/>
          <p:nvPr/>
        </p:nvSpPr>
        <p:spPr>
          <a:xfrm>
            <a:off x="381001" y="304800"/>
            <a:ext cx="838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ở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375964"/>
            <a:ext cx="3962400" cy="250008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1375964"/>
            <a:ext cx="4038599" cy="250008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267200"/>
            <a:ext cx="3878403" cy="2590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4267200"/>
            <a:ext cx="4191002" cy="261496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17" y="4504098"/>
            <a:ext cx="884912" cy="91003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24" y="1715970"/>
            <a:ext cx="884912" cy="91003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7688" y="4504098"/>
            <a:ext cx="884912" cy="9100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-7434"/>
            <a:ext cx="838200" cy="802415"/>
          </a:xfrm>
        </p:spPr>
      </p:pic>
      <p:sp>
        <p:nvSpPr>
          <p:cNvPr id="4" name="TextBox 3"/>
          <p:cNvSpPr txBox="1"/>
          <p:nvPr/>
        </p:nvSpPr>
        <p:spPr>
          <a:xfrm>
            <a:off x="381001" y="304800"/>
            <a:ext cx="838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X 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ở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5797"/>
            <a:ext cx="3276572" cy="21408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0289" y="1600200"/>
            <a:ext cx="2971828" cy="21352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551" y="2204340"/>
            <a:ext cx="2891883" cy="21445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9139"/>
            <a:ext cx="3276572" cy="23339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572" y="4348860"/>
            <a:ext cx="2975545" cy="207674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551" y="4609786"/>
            <a:ext cx="2884449" cy="224821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54" y="2264369"/>
            <a:ext cx="758046" cy="70743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99" y="5312369"/>
            <a:ext cx="758046" cy="70743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117" y="3381711"/>
            <a:ext cx="758046" cy="70743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5415659"/>
            <a:ext cx="758046" cy="7074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838200"/>
            <a:ext cx="3429000" cy="1752600"/>
          </a:xfrm>
        </p:spPr>
      </p:pic>
      <p:sp>
        <p:nvSpPr>
          <p:cNvPr id="4" name="TextBox 3"/>
          <p:cNvSpPr txBox="1"/>
          <p:nvPr/>
        </p:nvSpPr>
        <p:spPr>
          <a:xfrm>
            <a:off x="381001" y="304800"/>
            <a:ext cx="838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dung ô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6785" y="838200"/>
            <a:ext cx="3696216" cy="1828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04" y="4953000"/>
            <a:ext cx="3362795" cy="19198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469" y="4953000"/>
            <a:ext cx="3629532" cy="192172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26380" y="3048000"/>
            <a:ext cx="4064620" cy="6096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nấu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ngon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33401" y="3810000"/>
            <a:ext cx="3102598" cy="6096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800599" y="3124200"/>
            <a:ext cx="3962401" cy="6096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khen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hay.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800598" y="3886200"/>
            <a:ext cx="3962401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ốm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6" name="Elbow Connector 25"/>
          <p:cNvCxnSpPr>
            <a:stCxn id="7" idx="3"/>
          </p:cNvCxnSpPr>
          <p:nvPr/>
        </p:nvCxnSpPr>
        <p:spPr>
          <a:xfrm flipV="1">
            <a:off x="3483599" y="3733800"/>
            <a:ext cx="707401" cy="2179134"/>
          </a:xfrm>
          <a:prstGeom prst="bentConnector2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5" name="Elbow Connector 34"/>
          <p:cNvCxnSpPr>
            <a:stCxn id="11" idx="1"/>
            <a:endCxn id="8" idx="1"/>
          </p:cNvCxnSpPr>
          <p:nvPr/>
        </p:nvCxnSpPr>
        <p:spPr>
          <a:xfrm rot="10800000" flipH="1" flipV="1">
            <a:off x="4800599" y="3428999"/>
            <a:ext cx="332870" cy="2484863"/>
          </a:xfrm>
          <a:prstGeom prst="bentConnector3">
            <a:avLst>
              <a:gd name="adj1" fmla="val -68675"/>
            </a:avLst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stCxn id="5" idx="3"/>
            <a:endCxn id="12" idx="1"/>
          </p:cNvCxnSpPr>
          <p:nvPr/>
        </p:nvCxnSpPr>
        <p:spPr>
          <a:xfrm>
            <a:off x="3581400" y="1714500"/>
            <a:ext cx="1219198" cy="24765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/>
          <p:cNvCxnSpPr>
            <a:stCxn id="10" idx="3"/>
            <a:endCxn id="6" idx="1"/>
          </p:cNvCxnSpPr>
          <p:nvPr/>
        </p:nvCxnSpPr>
        <p:spPr>
          <a:xfrm flipV="1">
            <a:off x="3635999" y="1752600"/>
            <a:ext cx="1430786" cy="236220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878" y="871654"/>
            <a:ext cx="9005273" cy="5529145"/>
          </a:xfrm>
        </p:spPr>
      </p:pic>
      <p:sp>
        <p:nvSpPr>
          <p:cNvPr id="4" name="TextBox 3"/>
          <p:cNvSpPr txBox="1"/>
          <p:nvPr/>
        </p:nvSpPr>
        <p:spPr>
          <a:xfrm>
            <a:off x="381001" y="376535"/>
            <a:ext cx="838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6784"/>
            <a:ext cx="8915400" cy="55083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762000"/>
            <a:ext cx="7467600" cy="48737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</a:p>
          <a:p>
            <a:pPr marL="0" indent="0">
              <a:buNone/>
            </a:pP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514350" indent="-514350">
              <a:buAutoNum type="arabicPeriod"/>
            </a:pP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bực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tức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muộn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>
              <a:buAutoNum type="arabicPeriod"/>
            </a:pP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phait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>
              <a:buAutoNum type="arabicPeriod"/>
            </a:pPr>
            <a:r>
              <a:rPr lang="en-US" sz="28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sz="28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8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en-US" sz="28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mắng</a:t>
            </a:r>
            <a:r>
              <a:rPr lang="en-US" sz="28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lang="en-US" sz="28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vứt</a:t>
            </a:r>
            <a:r>
              <a:rPr lang="en-US" sz="28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bừa</a:t>
            </a:r>
            <a:r>
              <a:rPr lang="en-US" sz="28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sz="28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00" y="2108201"/>
            <a:ext cx="5219700" cy="22778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125" y="796473"/>
            <a:ext cx="1371105" cy="579456"/>
          </a:xfrm>
          <a:prstGeom prst="rect">
            <a:avLst/>
          </a:prstGeom>
        </p:spPr>
      </p:pic>
      <p:sp>
        <p:nvSpPr>
          <p:cNvPr id="5" name="Shape 2143"/>
          <p:cNvSpPr/>
          <p:nvPr/>
        </p:nvSpPr>
        <p:spPr>
          <a:xfrm>
            <a:off x="1907705" y="1707217"/>
            <a:ext cx="5016216" cy="4027735"/>
          </a:xfrm>
          <a:custGeom>
            <a:avLst/>
            <a:gdLst/>
            <a:ahLst/>
            <a:cxnLst/>
            <a:rect l="0" t="0" r="0" b="0"/>
            <a:pathLst>
              <a:path w="2458936" h="1628470">
                <a:moveTo>
                  <a:pt x="169278" y="0"/>
                </a:moveTo>
                <a:lnTo>
                  <a:pt x="2349805" y="0"/>
                </a:lnTo>
                <a:cubicBezTo>
                  <a:pt x="2458936" y="0"/>
                  <a:pt x="2454910" y="109055"/>
                  <a:pt x="2454910" y="109055"/>
                </a:cubicBezTo>
                <a:lnTo>
                  <a:pt x="2402815" y="1519415"/>
                </a:lnTo>
                <a:cubicBezTo>
                  <a:pt x="2398776" y="1628470"/>
                  <a:pt x="2289658" y="1628470"/>
                  <a:pt x="2289658" y="1628470"/>
                </a:cubicBezTo>
                <a:lnTo>
                  <a:pt x="109119" y="1628470"/>
                </a:lnTo>
                <a:cubicBezTo>
                  <a:pt x="0" y="1628470"/>
                  <a:pt x="4026" y="1519415"/>
                  <a:pt x="4026" y="1519415"/>
                </a:cubicBezTo>
                <a:lnTo>
                  <a:pt x="56121" y="109055"/>
                </a:lnTo>
                <a:cubicBezTo>
                  <a:pt x="60160" y="0"/>
                  <a:pt x="169278" y="0"/>
                  <a:pt x="169278" y="0"/>
                </a:cubicBezTo>
                <a:close/>
              </a:path>
            </a:pathLst>
          </a:custGeom>
          <a:ln w="0" cap="flat">
            <a:miter lim="100000"/>
          </a:ln>
        </p:spPr>
        <p:style>
          <a:lnRef idx="0">
            <a:srgbClr val="000000">
              <a:alpha val="0"/>
            </a:srgbClr>
          </a:lnRef>
          <a:fillRef idx="1">
            <a:srgbClr val="FFFBCF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en-US"/>
          </a:p>
        </p:txBody>
      </p:sp>
      <p:pic>
        <p:nvPicPr>
          <p:cNvPr id="8" name="Picture 7"/>
          <p:cNvPicPr/>
          <p:nvPr/>
        </p:nvPicPr>
        <p:blipFill>
          <a:blip r:embed="rId6"/>
          <a:stretch>
            <a:fillRect/>
          </a:stretch>
        </p:blipFill>
        <p:spPr>
          <a:xfrm>
            <a:off x="1683231" y="1617076"/>
            <a:ext cx="6241568" cy="4936123"/>
          </a:xfrm>
          <a:prstGeom prst="rect">
            <a:avLst/>
          </a:prstGeom>
        </p:spPr>
      </p:pic>
      <p:sp>
        <p:nvSpPr>
          <p:cNvPr id="10" name="Shape 2146"/>
          <p:cNvSpPr/>
          <p:nvPr/>
        </p:nvSpPr>
        <p:spPr>
          <a:xfrm>
            <a:off x="1683230" y="1617076"/>
            <a:ext cx="6241569" cy="4936124"/>
          </a:xfrm>
          <a:custGeom>
            <a:avLst/>
            <a:gdLst/>
            <a:ahLst/>
            <a:cxnLst/>
            <a:rect l="0" t="0" r="0" b="0"/>
            <a:pathLst>
              <a:path w="2458936" h="1628470">
                <a:moveTo>
                  <a:pt x="169278" y="0"/>
                </a:moveTo>
                <a:cubicBezTo>
                  <a:pt x="169278" y="0"/>
                  <a:pt x="60160" y="0"/>
                  <a:pt x="56121" y="109055"/>
                </a:cubicBezTo>
                <a:lnTo>
                  <a:pt x="4026" y="1519415"/>
                </a:lnTo>
                <a:cubicBezTo>
                  <a:pt x="4026" y="1519415"/>
                  <a:pt x="0" y="1628470"/>
                  <a:pt x="109119" y="1628470"/>
                </a:cubicBezTo>
                <a:lnTo>
                  <a:pt x="2289658" y="1628470"/>
                </a:lnTo>
                <a:cubicBezTo>
                  <a:pt x="2289658" y="1628470"/>
                  <a:pt x="2398776" y="1628470"/>
                  <a:pt x="2402815" y="1519415"/>
                </a:cubicBezTo>
                <a:lnTo>
                  <a:pt x="2454910" y="109055"/>
                </a:lnTo>
                <a:cubicBezTo>
                  <a:pt x="2454910" y="109055"/>
                  <a:pt x="2458936" y="0"/>
                  <a:pt x="2349805" y="0"/>
                </a:cubicBezTo>
                <a:lnTo>
                  <a:pt x="169278" y="0"/>
                </a:lnTo>
                <a:close/>
              </a:path>
            </a:pathLst>
          </a:custGeom>
          <a:ln w="12484" cap="flat">
            <a:miter lim="100000"/>
          </a:ln>
        </p:spPr>
        <p:style>
          <a:lnRef idx="1">
            <a:srgbClr val="F59F2B"/>
          </a:lnRef>
          <a:fillRef idx="0">
            <a:srgbClr val="000000">
              <a:alpha val="0"/>
            </a:srgbClr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en-US"/>
          </a:p>
        </p:txBody>
      </p:sp>
      <p:pic>
        <p:nvPicPr>
          <p:cNvPr id="2" name="CaNhaThuongNhau-XuanMai_rc8r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016488" y="5150784"/>
            <a:ext cx="406400" cy="5418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125" y="796473"/>
            <a:ext cx="1371105" cy="57945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35696" y="796474"/>
            <a:ext cx="655272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Shape 2143"/>
          <p:cNvSpPr/>
          <p:nvPr/>
        </p:nvSpPr>
        <p:spPr>
          <a:xfrm>
            <a:off x="1907705" y="1933069"/>
            <a:ext cx="5149267" cy="4128457"/>
          </a:xfrm>
          <a:custGeom>
            <a:avLst/>
            <a:gdLst/>
            <a:ahLst/>
            <a:cxnLst/>
            <a:rect l="0" t="0" r="0" b="0"/>
            <a:pathLst>
              <a:path w="2458936" h="1628470">
                <a:moveTo>
                  <a:pt x="169278" y="0"/>
                </a:moveTo>
                <a:lnTo>
                  <a:pt x="2349805" y="0"/>
                </a:lnTo>
                <a:cubicBezTo>
                  <a:pt x="2458936" y="0"/>
                  <a:pt x="2454910" y="109055"/>
                  <a:pt x="2454910" y="109055"/>
                </a:cubicBezTo>
                <a:lnTo>
                  <a:pt x="2402815" y="1519415"/>
                </a:lnTo>
                <a:cubicBezTo>
                  <a:pt x="2398776" y="1628470"/>
                  <a:pt x="2289658" y="1628470"/>
                  <a:pt x="2289658" y="1628470"/>
                </a:cubicBezTo>
                <a:lnTo>
                  <a:pt x="109119" y="1628470"/>
                </a:lnTo>
                <a:cubicBezTo>
                  <a:pt x="0" y="1628470"/>
                  <a:pt x="4026" y="1519415"/>
                  <a:pt x="4026" y="1519415"/>
                </a:cubicBezTo>
                <a:lnTo>
                  <a:pt x="56121" y="109055"/>
                </a:lnTo>
                <a:cubicBezTo>
                  <a:pt x="60160" y="0"/>
                  <a:pt x="169278" y="0"/>
                  <a:pt x="169278" y="0"/>
                </a:cubicBezTo>
                <a:close/>
              </a:path>
            </a:pathLst>
          </a:custGeom>
          <a:ln w="0" cap="flat">
            <a:miter lim="100000"/>
          </a:ln>
        </p:spPr>
        <p:style>
          <a:lnRef idx="0">
            <a:srgbClr val="000000">
              <a:alpha val="0"/>
            </a:srgbClr>
          </a:lnRef>
          <a:fillRef idx="1">
            <a:srgbClr val="FFFBCF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en-US"/>
          </a:p>
        </p:txBody>
      </p:sp>
      <p:sp>
        <p:nvSpPr>
          <p:cNvPr id="6" name="Shape 2146"/>
          <p:cNvSpPr/>
          <p:nvPr/>
        </p:nvSpPr>
        <p:spPr>
          <a:xfrm>
            <a:off x="1908340" y="1933069"/>
            <a:ext cx="5147937" cy="4128457"/>
          </a:xfrm>
          <a:custGeom>
            <a:avLst/>
            <a:gdLst/>
            <a:ahLst/>
            <a:cxnLst/>
            <a:rect l="0" t="0" r="0" b="0"/>
            <a:pathLst>
              <a:path w="2458936" h="1628470">
                <a:moveTo>
                  <a:pt x="169278" y="0"/>
                </a:moveTo>
                <a:cubicBezTo>
                  <a:pt x="169278" y="0"/>
                  <a:pt x="60160" y="0"/>
                  <a:pt x="56121" y="109055"/>
                </a:cubicBezTo>
                <a:lnTo>
                  <a:pt x="4026" y="1519415"/>
                </a:lnTo>
                <a:cubicBezTo>
                  <a:pt x="4026" y="1519415"/>
                  <a:pt x="0" y="1628470"/>
                  <a:pt x="109119" y="1628470"/>
                </a:cubicBezTo>
                <a:lnTo>
                  <a:pt x="2289658" y="1628470"/>
                </a:lnTo>
                <a:cubicBezTo>
                  <a:pt x="2289658" y="1628470"/>
                  <a:pt x="2398776" y="1628470"/>
                  <a:pt x="2402815" y="1519415"/>
                </a:cubicBezTo>
                <a:lnTo>
                  <a:pt x="2454910" y="109055"/>
                </a:lnTo>
                <a:cubicBezTo>
                  <a:pt x="2454910" y="109055"/>
                  <a:pt x="2458936" y="0"/>
                  <a:pt x="2349805" y="0"/>
                </a:cubicBezTo>
                <a:lnTo>
                  <a:pt x="169278" y="0"/>
                </a:lnTo>
                <a:close/>
              </a:path>
            </a:pathLst>
          </a:custGeom>
          <a:ln w="12484" cap="flat">
            <a:miter lim="100000"/>
          </a:ln>
        </p:spPr>
        <p:style>
          <a:lnRef idx="1">
            <a:srgbClr val="F59F2B"/>
          </a:lnRef>
          <a:fillRef idx="0">
            <a:srgbClr val="000000">
              <a:alpha val="0"/>
            </a:srgbClr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en-US"/>
          </a:p>
        </p:txBody>
      </p:sp>
      <p:pic>
        <p:nvPicPr>
          <p:cNvPr id="8" name="Picture 7"/>
          <p:cNvPicPr/>
          <p:nvPr/>
        </p:nvPicPr>
        <p:blipFill>
          <a:blip r:embed="rId4"/>
          <a:stretch>
            <a:fillRect/>
          </a:stretch>
        </p:blipFill>
        <p:spPr>
          <a:xfrm>
            <a:off x="1907704" y="1928239"/>
            <a:ext cx="5331296" cy="41332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216" y="1905000"/>
            <a:ext cx="4014184" cy="28628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640444" y="836011"/>
            <a:ext cx="71329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 </a:t>
            </a:r>
            <a:r>
              <a:rPr lang="en-GB" sz="28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GB" sz="28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GB" sz="28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GB" sz="28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GB" sz="28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GB" sz="28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ai?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40" y="685800"/>
            <a:ext cx="1259660" cy="833901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4"/>
          <a:stretch>
            <a:fillRect/>
          </a:stretch>
        </p:blipFill>
        <p:spPr>
          <a:xfrm>
            <a:off x="1651771" y="1492492"/>
            <a:ext cx="5840458" cy="4770728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2845796" y="2667001"/>
            <a:ext cx="981216" cy="627887"/>
            <a:chOff x="2845796" y="2667001"/>
            <a:chExt cx="981216" cy="627887"/>
          </a:xfrm>
        </p:grpSpPr>
        <p:sp>
          <p:nvSpPr>
            <p:cNvPr id="3" name="Oval Callout 2"/>
            <p:cNvSpPr/>
            <p:nvPr/>
          </p:nvSpPr>
          <p:spPr>
            <a:xfrm>
              <a:off x="2845796" y="2667001"/>
              <a:ext cx="981216" cy="626774"/>
            </a:xfrm>
            <a:prstGeom prst="wedgeEllipseCallou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990087" y="2894778"/>
              <a:ext cx="83367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</a:t>
              </a:r>
              <a:endParaRPr lang="en-US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371601" y="2667001"/>
            <a:ext cx="1123122" cy="627888"/>
            <a:chOff x="1371601" y="2667001"/>
            <a:chExt cx="1123122" cy="627888"/>
          </a:xfrm>
        </p:grpSpPr>
        <p:sp>
          <p:nvSpPr>
            <p:cNvPr id="5" name="Cloud Callout 4"/>
            <p:cNvSpPr/>
            <p:nvPr/>
          </p:nvSpPr>
          <p:spPr>
            <a:xfrm>
              <a:off x="1371601" y="2667001"/>
              <a:ext cx="1113162" cy="627888"/>
            </a:xfrm>
            <a:prstGeom prst="cloudCallout">
              <a:avLst>
                <a:gd name="adj1" fmla="val 25272"/>
                <a:gd name="adj2" fmla="val 92728"/>
              </a:avLst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1651771" y="2894778"/>
              <a:ext cx="8429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Ông</a:t>
              </a:r>
              <a:endPara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3352800" y="5844014"/>
            <a:ext cx="948425" cy="656371"/>
            <a:chOff x="3352800" y="5844014"/>
            <a:chExt cx="948425" cy="656371"/>
          </a:xfrm>
        </p:grpSpPr>
        <p:sp>
          <p:nvSpPr>
            <p:cNvPr id="17" name="Oval Callout 16"/>
            <p:cNvSpPr/>
            <p:nvPr/>
          </p:nvSpPr>
          <p:spPr>
            <a:xfrm rot="10800000">
              <a:off x="3407264" y="5844014"/>
              <a:ext cx="832991" cy="656371"/>
            </a:xfrm>
            <a:prstGeom prst="wedgeEllipseCallou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352800" y="5989320"/>
              <a:ext cx="94842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Anh</a:t>
              </a:r>
              <a:r>
                <a:rPr lang="en-US" sz="16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trai</a:t>
              </a:r>
              <a:endParaRPr lang="en-US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4572000" y="5589633"/>
            <a:ext cx="946866" cy="611067"/>
            <a:chOff x="4572000" y="5589633"/>
            <a:chExt cx="946866" cy="611067"/>
          </a:xfrm>
        </p:grpSpPr>
        <p:sp>
          <p:nvSpPr>
            <p:cNvPr id="19" name="Cloud Callout 18"/>
            <p:cNvSpPr/>
            <p:nvPr/>
          </p:nvSpPr>
          <p:spPr>
            <a:xfrm rot="10800000">
              <a:off x="4572000" y="5589633"/>
              <a:ext cx="946866" cy="611067"/>
            </a:xfrm>
            <a:prstGeom prst="cloudCallou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669841" y="5715000"/>
              <a:ext cx="81655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err="1" smtClean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1600" b="1" dirty="0" smtClean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gái</a:t>
              </a:r>
              <a:endParaRPr lang="en-US" sz="1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4684398" y="2066543"/>
            <a:ext cx="1195502" cy="865341"/>
            <a:chOff x="4684398" y="2066543"/>
            <a:chExt cx="1195502" cy="865341"/>
          </a:xfrm>
        </p:grpSpPr>
        <p:sp>
          <p:nvSpPr>
            <p:cNvPr id="21" name="Cloud Callout 20"/>
            <p:cNvSpPr/>
            <p:nvPr/>
          </p:nvSpPr>
          <p:spPr>
            <a:xfrm>
              <a:off x="4684398" y="2066543"/>
              <a:ext cx="1195502" cy="865341"/>
            </a:xfrm>
            <a:prstGeom prst="cloudCallout">
              <a:avLst>
                <a:gd name="adj1" fmla="val 20470"/>
                <a:gd name="adj2" fmla="val 47706"/>
              </a:avLst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045432" y="2336540"/>
              <a:ext cx="72206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Mẹ</a:t>
              </a:r>
              <a:endPara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6093800" y="2066542"/>
            <a:ext cx="1398430" cy="670107"/>
            <a:chOff x="6093800" y="2066542"/>
            <a:chExt cx="1398430" cy="670107"/>
          </a:xfrm>
        </p:grpSpPr>
        <p:sp>
          <p:nvSpPr>
            <p:cNvPr id="22" name="Oval Callout 21"/>
            <p:cNvSpPr/>
            <p:nvPr/>
          </p:nvSpPr>
          <p:spPr>
            <a:xfrm>
              <a:off x="6093800" y="2066542"/>
              <a:ext cx="1398430" cy="670107"/>
            </a:xfrm>
            <a:prstGeom prst="wedgeEllipseCallout">
              <a:avLst>
                <a:gd name="adj1" fmla="val -42719"/>
                <a:gd name="adj2" fmla="val 60775"/>
              </a:avLst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431981" y="2306395"/>
              <a:ext cx="72206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Bố</a:t>
              </a:r>
              <a:endPara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0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Picture 7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91" y="228600"/>
            <a:ext cx="1259660" cy="83390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634952" y="381000"/>
            <a:ext cx="60967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48" name="Picture 147"/>
          <p:cNvPicPr/>
          <p:nvPr/>
        </p:nvPicPr>
        <p:blipFill>
          <a:blip r:embed="rId3"/>
          <a:stretch>
            <a:fillRect/>
          </a:stretch>
        </p:blipFill>
        <p:spPr>
          <a:xfrm>
            <a:off x="1835697" y="1393578"/>
            <a:ext cx="2608579" cy="2466340"/>
          </a:xfrm>
          <a:prstGeom prst="rect">
            <a:avLst/>
          </a:prstGeom>
        </p:spPr>
      </p:pic>
      <p:pic>
        <p:nvPicPr>
          <p:cNvPr id="149" name="Picture 148"/>
          <p:cNvPicPr/>
          <p:nvPr/>
        </p:nvPicPr>
        <p:blipFill>
          <a:blip r:embed="rId4"/>
          <a:stretch>
            <a:fillRect/>
          </a:stretch>
        </p:blipFill>
        <p:spPr>
          <a:xfrm>
            <a:off x="4599116" y="801315"/>
            <a:ext cx="2909934" cy="2627685"/>
          </a:xfrm>
          <a:prstGeom prst="rect">
            <a:avLst/>
          </a:prstGeom>
        </p:spPr>
      </p:pic>
      <p:pic>
        <p:nvPicPr>
          <p:cNvPr id="150" name="Picture 149"/>
          <p:cNvPicPr/>
          <p:nvPr/>
        </p:nvPicPr>
        <p:blipFill>
          <a:blip r:embed="rId5"/>
          <a:stretch>
            <a:fillRect/>
          </a:stretch>
        </p:blipFill>
        <p:spPr>
          <a:xfrm>
            <a:off x="1835696" y="4037279"/>
            <a:ext cx="2729964" cy="2466340"/>
          </a:xfrm>
          <a:prstGeom prst="rect">
            <a:avLst/>
          </a:prstGeom>
        </p:spPr>
      </p:pic>
      <p:pic>
        <p:nvPicPr>
          <p:cNvPr id="151" name="Picture 150"/>
          <p:cNvPicPr/>
          <p:nvPr/>
        </p:nvPicPr>
        <p:blipFill>
          <a:blip r:embed="rId6"/>
          <a:stretch>
            <a:fillRect/>
          </a:stretch>
        </p:blipFill>
        <p:spPr>
          <a:xfrm>
            <a:off x="4599115" y="3606326"/>
            <a:ext cx="2853205" cy="2897293"/>
          </a:xfrm>
          <a:prstGeom prst="rect">
            <a:avLst/>
          </a:prstGeom>
        </p:spPr>
      </p:pic>
      <p:sp>
        <p:nvSpPr>
          <p:cNvPr id="2" name="Speech Bubble: Rectangle with Corners Rounded 1"/>
          <p:cNvSpPr/>
          <p:nvPr/>
        </p:nvSpPr>
        <p:spPr>
          <a:xfrm>
            <a:off x="1979712" y="1834455"/>
            <a:ext cx="1080120" cy="576064"/>
          </a:xfrm>
          <a:prstGeom prst="wedgeRoundRectCallout">
            <a:avLst>
              <a:gd name="adj1" fmla="val 48348"/>
              <a:gd name="adj2" fmla="val 76336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i="1" dirty="0" err="1">
                <a:latin typeface="Lato" panose="020F0502020204030203" pitchFamily="34" charset="0"/>
                <a:cs typeface="Lato" panose="020F0502020204030203" pitchFamily="34" charset="0"/>
              </a:rPr>
              <a:t>Thỏ</a:t>
            </a:r>
            <a:r>
              <a:rPr lang="en-US" sz="1200" i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vi-VN" sz="1200" i="1" dirty="0">
                <a:latin typeface="Lato" panose="020F0502020204030203" pitchFamily="34" charset="0"/>
                <a:cs typeface="Lato" panose="020F0502020204030203" pitchFamily="34" charset="0"/>
              </a:rPr>
              <a:t>ơ</a:t>
            </a:r>
            <a:r>
              <a:rPr lang="en-US" sz="1200" i="1" dirty="0" err="1">
                <a:latin typeface="Lato" panose="020F0502020204030203" pitchFamily="34" charset="0"/>
                <a:cs typeface="Lato" panose="020F0502020204030203" pitchFamily="34" charset="0"/>
              </a:rPr>
              <a:t>i</a:t>
            </a:r>
            <a:r>
              <a:rPr lang="en-US" sz="1200" i="1" dirty="0">
                <a:latin typeface="Lato" panose="020F0502020204030203" pitchFamily="34" charset="0"/>
                <a:cs typeface="Lato" panose="020F0502020204030203" pitchFamily="34" charset="0"/>
              </a:rPr>
              <a:t>!</a:t>
            </a:r>
          </a:p>
          <a:p>
            <a:pPr algn="ctr"/>
            <a:r>
              <a:rPr lang="en-US" sz="1200" i="1" dirty="0">
                <a:latin typeface="Lato" panose="020F0502020204030203" pitchFamily="34" charset="0"/>
                <a:cs typeface="Lato" panose="020F0502020204030203" pitchFamily="34" charset="0"/>
              </a:rPr>
              <a:t> Con ở </a:t>
            </a:r>
            <a:r>
              <a:rPr lang="en-US" sz="1200" i="1" dirty="0" err="1">
                <a:latin typeface="Lato" panose="020F0502020204030203" pitchFamily="34" charset="0"/>
                <a:cs typeface="Lato" panose="020F0502020204030203" pitchFamily="34" charset="0"/>
              </a:rPr>
              <a:t>đâu</a:t>
            </a:r>
            <a:r>
              <a:rPr lang="en-US" sz="1200" i="1" dirty="0">
                <a:latin typeface="Lato" panose="020F0502020204030203" pitchFamily="34" charset="0"/>
                <a:cs typeface="Lato" panose="020F0502020204030203" pitchFamily="34" charset="0"/>
              </a:rPr>
              <a:t>?</a:t>
            </a:r>
          </a:p>
        </p:txBody>
      </p:sp>
      <p:sp>
        <p:nvSpPr>
          <p:cNvPr id="152" name="Speech Bubble: Rectangle with Corners Rounded 151"/>
          <p:cNvSpPr/>
          <p:nvPr/>
        </p:nvSpPr>
        <p:spPr>
          <a:xfrm>
            <a:off x="2577724" y="4581128"/>
            <a:ext cx="606372" cy="480053"/>
          </a:xfrm>
          <a:prstGeom prst="wedgeRoundRectCallout">
            <a:avLst>
              <a:gd name="adj1" fmla="val 48348"/>
              <a:gd name="adj2" fmla="val 76336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i="1" dirty="0" err="1">
                <a:latin typeface="Lato" panose="020F0502020204030203" pitchFamily="34" charset="0"/>
                <a:cs typeface="Lato" panose="020F0502020204030203" pitchFamily="34" charset="0"/>
              </a:rPr>
              <a:t>Đói</a:t>
            </a:r>
            <a:r>
              <a:rPr lang="en-US" sz="1200" i="1" dirty="0">
                <a:latin typeface="Lato" panose="020F0502020204030203" pitchFamily="34" charset="0"/>
                <a:cs typeface="Lato" panose="020F0502020204030203" pitchFamily="34" charset="0"/>
              </a:rPr>
              <a:t>!</a:t>
            </a:r>
          </a:p>
          <a:p>
            <a:pPr algn="ctr"/>
            <a:r>
              <a:rPr lang="en-US" sz="1200" i="1" dirty="0" err="1">
                <a:latin typeface="Lato" panose="020F0502020204030203" pitchFamily="34" charset="0"/>
                <a:cs typeface="Lato" panose="020F0502020204030203" pitchFamily="34" charset="0"/>
              </a:rPr>
              <a:t>Đói</a:t>
            </a:r>
            <a:r>
              <a:rPr lang="en-US" sz="1200" i="1" dirty="0">
                <a:latin typeface="Lato" panose="020F0502020204030203" pitchFamily="34" charset="0"/>
                <a:cs typeface="Lato" panose="020F0502020204030203" pitchFamily="34" charset="0"/>
              </a:rPr>
              <a:t>!</a:t>
            </a:r>
          </a:p>
        </p:txBody>
      </p:sp>
      <p:sp>
        <p:nvSpPr>
          <p:cNvPr id="3" name="Flowchart: Connector 2"/>
          <p:cNvSpPr/>
          <p:nvPr/>
        </p:nvSpPr>
        <p:spPr>
          <a:xfrm>
            <a:off x="4222029" y="1496140"/>
            <a:ext cx="263344" cy="338992"/>
          </a:xfrm>
          <a:prstGeom prst="flowChartConnector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4" name="Flowchart: Connector 153"/>
          <p:cNvSpPr/>
          <p:nvPr/>
        </p:nvSpPr>
        <p:spPr>
          <a:xfrm>
            <a:off x="7355624" y="954765"/>
            <a:ext cx="263344" cy="338992"/>
          </a:xfrm>
          <a:prstGeom prst="flowChartConnector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5" name="Flowchart: Connector 154"/>
          <p:cNvSpPr/>
          <p:nvPr/>
        </p:nvSpPr>
        <p:spPr>
          <a:xfrm>
            <a:off x="4335770" y="4172013"/>
            <a:ext cx="263344" cy="338992"/>
          </a:xfrm>
          <a:prstGeom prst="flowChartConnector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/>
          </a:p>
        </p:txBody>
      </p:sp>
      <p:sp>
        <p:nvSpPr>
          <p:cNvPr id="156" name="Flowchart: Connector 155"/>
          <p:cNvSpPr/>
          <p:nvPr/>
        </p:nvSpPr>
        <p:spPr>
          <a:xfrm>
            <a:off x="7285178" y="3705269"/>
            <a:ext cx="263344" cy="338992"/>
          </a:xfrm>
          <a:prstGeom prst="flowChartConnector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225291" y="1496141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57" name="TextBox 156"/>
          <p:cNvSpPr txBox="1"/>
          <p:nvPr/>
        </p:nvSpPr>
        <p:spPr>
          <a:xfrm>
            <a:off x="7355624" y="939595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58" name="TextBox 157"/>
          <p:cNvSpPr txBox="1"/>
          <p:nvPr/>
        </p:nvSpPr>
        <p:spPr>
          <a:xfrm>
            <a:off x="4333956" y="4172014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60" name="TextBox 159"/>
          <p:cNvSpPr txBox="1"/>
          <p:nvPr/>
        </p:nvSpPr>
        <p:spPr>
          <a:xfrm>
            <a:off x="7290561" y="3690099"/>
            <a:ext cx="21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2" grpId="0" animBg="1"/>
      <p:bldP spid="3" grpId="0" animBg="1"/>
      <p:bldP spid="154" grpId="0" animBg="1"/>
      <p:bldP spid="155" grpId="0" animBg="1"/>
      <p:bldP spid="156" grpId="0" animBg="1"/>
      <p:bldP spid="4" grpId="0"/>
      <p:bldP spid="157" grpId="0"/>
      <p:bldP spid="158" grpId="0"/>
      <p:bldP spid="16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91" y="686552"/>
            <a:ext cx="1259660" cy="83390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662239" y="857281"/>
            <a:ext cx="60967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7" name="Picture 16"/>
          <p:cNvPicPr/>
          <p:nvPr/>
        </p:nvPicPr>
        <p:blipFill>
          <a:blip r:embed="rId3"/>
          <a:stretch>
            <a:fillRect/>
          </a:stretch>
        </p:blipFill>
        <p:spPr>
          <a:xfrm>
            <a:off x="1874043" y="1892830"/>
            <a:ext cx="5688632" cy="43558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2</TotalTime>
  <Words>453</Words>
  <Application>Microsoft Office PowerPoint</Application>
  <PresentationFormat>On-screen Show (4:3)</PresentationFormat>
  <Paragraphs>79</Paragraphs>
  <Slides>28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28</vt:i4>
      </vt:variant>
    </vt:vector>
  </HeadingPairs>
  <TitlesOfParts>
    <vt:vector size="43" baseType="lpstr">
      <vt:lpstr>宋体</vt:lpstr>
      <vt:lpstr>Arial</vt:lpstr>
      <vt:lpstr>Calibri</vt:lpstr>
      <vt:lpstr>Century Schoolbook</vt:lpstr>
      <vt:lpstr>HP-087</vt:lpstr>
      <vt:lpstr>iCiel Cadena</vt:lpstr>
      <vt:lpstr>iCiel Cucho Bold</vt:lpstr>
      <vt:lpstr>Lato</vt:lpstr>
      <vt:lpstr>Segoe UI</vt:lpstr>
      <vt:lpstr>Times New Roman</vt:lpstr>
      <vt:lpstr>Wingdings</vt:lpstr>
      <vt:lpstr>Wingdings 2</vt:lpstr>
      <vt:lpstr>Oriel</vt:lpstr>
      <vt:lpstr>Office Theme</vt:lpstr>
      <vt:lpstr>1_Office Theme</vt:lpstr>
      <vt:lpstr>PowerPoint Presentation</vt:lpstr>
      <vt:lpstr>Chủ đề 2  Yêu thương gia đình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Administrator</cp:lastModifiedBy>
  <cp:revision>44</cp:revision>
  <dcterms:created xsi:type="dcterms:W3CDTF">2020-08-17T03:06:00Z</dcterms:created>
  <dcterms:modified xsi:type="dcterms:W3CDTF">2023-10-10T04:57:13Z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