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9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GIA ĐÌNH CỦA EM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8439" y="628113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47692" y="101849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6864" y="3179255"/>
            <a:ext cx="3850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2362200"/>
            <a:ext cx="4800600" cy="2438401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2550348"/>
            <a:ext cx="47163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yêu gia đình nhỏ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ông bà, mẹ cha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chị em ruột thịt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thương mến chan hòa.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59" y="4769286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9812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“Cả nhà thương nhau”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977905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tranh và trả lời câu hỏi: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 đình bạn nhỏ gồm những ai?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2 (FB Anh Nguyet)  ẢNH\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55412" r="7695" b="10729"/>
          <a:stretch/>
        </p:blipFill>
        <p:spPr bwMode="auto">
          <a:xfrm>
            <a:off x="228600" y="2055123"/>
            <a:ext cx="8763000" cy="480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29625"/>
            <a:ext cx="488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Vì sao cần có một gia đình?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45115"/>
          <a:stretch/>
        </p:blipFill>
        <p:spPr bwMode="auto">
          <a:xfrm>
            <a:off x="1477000" y="1600200"/>
            <a:ext cx="6900807" cy="45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46612" y="1665797"/>
            <a:ext cx="1136816" cy="523220"/>
            <a:chOff x="2565011" y="1647423"/>
            <a:chExt cx="1263128" cy="53872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565011" y="1647423"/>
              <a:ext cx="1219969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6521" y="1647423"/>
              <a:ext cx="1221618" cy="53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Thỏ ơi!</a:t>
              </a:r>
            </a:p>
            <a:p>
              <a:r>
                <a:rPr lang="en-US" sz="1400" smtClean="0"/>
                <a:t>Con ở đâu?</a:t>
              </a:r>
              <a:endParaRPr lang="en-US" sz="14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5599" y="3546770"/>
            <a:ext cx="723901" cy="447615"/>
            <a:chOff x="7125785" y="3376658"/>
            <a:chExt cx="1289487" cy="548017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7125785" y="3453929"/>
              <a:ext cx="1219968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3654" y="3376658"/>
              <a:ext cx="1221618" cy="538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Đói!</a:t>
              </a:r>
            </a:p>
            <a:p>
              <a:r>
                <a:rPr lang="en-US" sz="1400" smtClean="0"/>
                <a:t>Đói!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677650"/>
            <a:ext cx="4558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kể những hành động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hiện tình yêu thương trong gia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1387" r="10340" b="10646"/>
          <a:stretch/>
        </p:blipFill>
        <p:spPr bwMode="auto">
          <a:xfrm>
            <a:off x="4937760" y="1722120"/>
            <a:ext cx="420624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70185" r="14086" b="8467"/>
          <a:stretch/>
        </p:blipFill>
        <p:spPr bwMode="auto">
          <a:xfrm>
            <a:off x="3110" y="3048000"/>
            <a:ext cx="484632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836" y="3881735"/>
            <a:ext cx="885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với các bạn về những thành viên trong gia đình em.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19764" r="17701" b="37553"/>
          <a:stretch/>
        </p:blipFill>
        <p:spPr bwMode="auto">
          <a:xfrm>
            <a:off x="2667000" y="0"/>
            <a:ext cx="4342078" cy="389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3886200"/>
            <a:ext cx="822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gì để thể hiện tình yêu thương đối với  những người thân trong gia đình?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14497"/>
            <a:ext cx="46408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trong tranh?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68453" r="13079" b="5776"/>
          <a:stretch/>
        </p:blipFill>
        <p:spPr bwMode="auto">
          <a:xfrm>
            <a:off x="0" y="3886200"/>
            <a:ext cx="4485447" cy="20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2020-2021\Giáo án điện tử các môn - 2020\Dao duc\tranh anh dao duc\Daoduc1 chu de 2 (FB Anh Nguyet)  ẢNH\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r="8807"/>
          <a:stretch/>
        </p:blipFill>
        <p:spPr bwMode="auto">
          <a:xfrm>
            <a:off x="4485447" y="743074"/>
            <a:ext cx="4658553" cy="610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378077"/>
            <a:ext cx="6154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3" t="12726" r="16241" b="59101"/>
          <a:stretch/>
        </p:blipFill>
        <p:spPr bwMode="auto">
          <a:xfrm>
            <a:off x="2667000" y="3352800"/>
            <a:ext cx="6111240" cy="317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419600" y="2403765"/>
            <a:ext cx="1447800" cy="533400"/>
          </a:xfrm>
          <a:prstGeom prst="wedgeRoundRectCallout">
            <a:avLst>
              <a:gd name="adj1" fmla="val -9469"/>
              <a:gd name="adj2" fmla="val 104058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6960" y="2417199"/>
            <a:ext cx="199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Con lớn hơn phải được </a:t>
            </a:r>
          </a:p>
          <a:p>
            <a:r>
              <a:rPr lang="en-US" sz="1200" smtClean="0"/>
              <a:t>phần hơn em chứ!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1395" y="2057399"/>
            <a:ext cx="64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cảm xúc của em khi được bố mẹ tổ chức sinh nhật?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45049" r="12327" b="22436"/>
          <a:stretch/>
        </p:blipFill>
        <p:spPr bwMode="auto">
          <a:xfrm>
            <a:off x="1641348" y="3524806"/>
            <a:ext cx="5597652" cy="30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232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15</cp:revision>
  <dcterms:created xsi:type="dcterms:W3CDTF">2006-08-16T00:00:00Z</dcterms:created>
  <dcterms:modified xsi:type="dcterms:W3CDTF">2023-09-18T07:42:52Z</dcterms:modified>
</cp:coreProperties>
</file>