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362" r:id="rId3"/>
    <p:sldId id="259" r:id="rId4"/>
    <p:sldId id="356" r:id="rId5"/>
    <p:sldId id="370" r:id="rId6"/>
    <p:sldId id="357" r:id="rId7"/>
    <p:sldId id="371" r:id="rId8"/>
    <p:sldId id="359" r:id="rId9"/>
    <p:sldId id="355" r:id="rId10"/>
    <p:sldId id="279" r:id="rId11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/>
    <p:restoredTop sz="94660"/>
  </p:normalViewPr>
  <p:slideViewPr>
    <p:cSldViewPr snapToGrid="0" showGuides="1">
      <p:cViewPr varScale="1">
        <p:scale>
          <a:sx n="91" d="100"/>
          <a:sy n="91" d="100"/>
        </p:scale>
        <p:origin x="2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29/1/2024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9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456070" y="2475799"/>
            <a:ext cx="7790815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Bài</a:t>
            </a:r>
            <a:r>
              <a:rPr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lang="en-US"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18: </a:t>
            </a:r>
            <a:r>
              <a:rPr sz="4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Tự</a:t>
            </a:r>
            <a:r>
              <a:rPr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giác</a:t>
            </a:r>
            <a:r>
              <a:rPr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tham</a:t>
            </a:r>
            <a:r>
              <a:rPr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gia</a:t>
            </a:r>
            <a:r>
              <a:rPr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các</a:t>
            </a:r>
            <a:r>
              <a:rPr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hoạt</a:t>
            </a:r>
            <a:r>
              <a:rPr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động</a:t>
            </a:r>
            <a:r>
              <a:rPr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của</a:t>
            </a:r>
            <a:r>
              <a:rPr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trường</a:t>
            </a:r>
            <a:endParaRPr sz="4000" b="1" i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76116" y="4714747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20924" y="1276095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53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15366" name="Content Placeholder 2"/>
          <p:cNvSpPr/>
          <p:nvPr/>
        </p:nvSpPr>
        <p:spPr>
          <a:xfrm>
            <a:off x="573088" y="1443038"/>
            <a:ext cx="9828212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t>       </a:t>
            </a:r>
            <a:r>
              <a:rPr sz="3000" b="1" err="1">
                <a:latin typeface="Times New Roman" panose="02020603050405020304" pitchFamily="18" charset="0"/>
              </a:rPr>
              <a:t>Em cùng các bạn hát bài: Em làm kế hoạch nhỏ, sáng tác: Phong Nhã</a:t>
            </a:r>
            <a:endParaRPr sz="3000" b="1" i="1">
              <a:latin typeface="Times New Roman" panose="02020603050405020304" pitchFamily="18" charset="0"/>
            </a:endParaRPr>
          </a:p>
        </p:txBody>
      </p:sp>
      <p:pic>
        <p:nvPicPr>
          <p:cNvPr id="2" name="Various Artists - Em Làm Kế Hoạch Nhỏ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50105" y="292481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43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8" y="144463"/>
            <a:ext cx="2024062" cy="1109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Content Placeholder 2"/>
          <p:cNvSpPr/>
          <p:nvPr/>
        </p:nvSpPr>
        <p:spPr>
          <a:xfrm>
            <a:off x="511175" y="1033463"/>
            <a:ext cx="10213975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t>       </a:t>
            </a:r>
            <a:r>
              <a:rPr sz="3000" b="1" err="1">
                <a:latin typeface="Times New Roman" panose="02020603050405020304" pitchFamily="18" charset="0"/>
              </a:rPr>
              <a:t>Em cần tự giác tham gia các hoạt động nào của trường</a:t>
            </a:r>
            <a:r>
              <a:rPr sz="3000" b="1">
                <a:latin typeface="Times New Roman" panose="02020603050405020304" pitchFamily="18" charset="0"/>
              </a:rPr>
              <a:t>?</a:t>
            </a:r>
            <a:endParaRPr sz="3000" b="1" i="1">
              <a:latin typeface="Times New Roman" panose="02020603050405020304" pitchFamily="18" charset="0"/>
            </a:endParaRPr>
          </a:p>
        </p:txBody>
      </p:sp>
      <p:pic>
        <p:nvPicPr>
          <p:cNvPr id="16391" name="Picture 16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480" y="1622425"/>
            <a:ext cx="7580630" cy="4792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3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755" y="650875"/>
            <a:ext cx="9486900" cy="3917950"/>
          </a:xfrm>
        </p:spPr>
        <p:txBody>
          <a:bodyPr/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tự giác tham gia các hoạt động ở trường?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2745105" y="1461770"/>
            <a:ext cx="6435090" cy="475996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Tham gia các hoạt động ở trường sẽ giúp các em năng động, tự tin hơn và có ích cho xã hội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410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4823" t="5440" r="5894" b="48596"/>
          <a:stretch>
            <a:fillRect/>
          </a:stretch>
        </p:blipFill>
        <p:spPr>
          <a:xfrm>
            <a:off x="1371600" y="373063"/>
            <a:ext cx="9396413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995045" y="3537585"/>
            <a:ext cx="5124450" cy="27082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Bạn nên tham gia quét dọn cùng các bạn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118</Words>
  <Application>Microsoft Office PowerPoint</Application>
  <PresentationFormat>Widescreen</PresentationFormat>
  <Paragraphs>14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SimSun</vt:lpstr>
      <vt:lpstr>Arial</vt:lpstr>
      <vt:lpstr>Calibri</vt:lpstr>
      <vt:lpstr>等线</vt:lpstr>
      <vt:lpstr>Gill Sans MT</vt:lpstr>
      <vt:lpstr>Goudy Old Style</vt:lpstr>
      <vt:lpstr>Times New Roman</vt:lpstr>
      <vt:lpstr>Wingdings 3</vt:lpstr>
      <vt:lpstr>ClassicFrameVTI</vt:lpstr>
      <vt:lpstr>1_ClassicFrameVTI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3</cp:revision>
  <dcterms:created xsi:type="dcterms:W3CDTF">2020-08-10T03:18:16Z</dcterms:created>
  <dcterms:modified xsi:type="dcterms:W3CDTF">2024-01-29T05:02:08Z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