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3"/>
  </p:notesMasterIdLst>
  <p:sldIdLst>
    <p:sldId id="371" r:id="rId3"/>
    <p:sldId id="362" r:id="rId4"/>
    <p:sldId id="259" r:id="rId5"/>
    <p:sldId id="356" r:id="rId6"/>
    <p:sldId id="364" r:id="rId7"/>
    <p:sldId id="365" r:id="rId8"/>
    <p:sldId id="366" r:id="rId9"/>
    <p:sldId id="367" r:id="rId10"/>
    <p:sldId id="355" r:id="rId11"/>
    <p:sldId id="279" r:id="rId12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F7F"/>
    <a:srgbClr val="8CDB11"/>
    <a:srgbClr val="E8A83E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07"/>
    <p:restoredTop sz="94660"/>
  </p:normalViewPr>
  <p:slideViewPr>
    <p:cSldViewPr snapToGrid="0" showGuides="1">
      <p:cViewPr varScale="1">
        <p:scale>
          <a:sx n="91" d="100"/>
          <a:sy n="91" d="100"/>
        </p:scale>
        <p:origin x="288" y="90"/>
      </p:cViewPr>
      <p:guideLst>
        <p:guide orient="horz" pos="21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2D0D91-461E-451E-88CD-F7F109D97D9C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22/1/2024</a:t>
            </a:fld>
            <a:endParaRPr kumimoji="0" lang="en-SG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en-SG" altLang="x-none" sz="1200" dirty="0">
                <a:latin typeface="Calibri" panose="020F0502020204030204" pitchFamily="34" charset="0"/>
              </a:rPr>
              <a:t>‹#›</a:t>
            </a:fld>
            <a:endParaRPr lang="en-SG" altLang="x-none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t>10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1/22/2024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1/22/2024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1/22/2024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1/22/2024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1/22/2024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1/22/2024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1/22/2024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1/22/2024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1/22/2024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1/22/2024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1/22/2024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54250"/>
            <a:ext cx="9486900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800431" y="3223419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1/22/2024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150" y="3224213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7CB7-5F54-4807-B881-CC163DA4271A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12191365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85" y="756920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12192000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2882" y="3207904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653482" y="595634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1188085" y="3208020"/>
            <a:ext cx="9546590" cy="1664970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2262872" y="331310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LỚP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975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5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63" y="2657475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0863" y="569913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5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5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874963" y="909638"/>
            <a:ext cx="6843712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Tạm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biệt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</a:p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hẹn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gặp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lại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!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eca04cb79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Content Placeholder 2"/>
          <p:cNvSpPr/>
          <p:nvPr/>
        </p:nvSpPr>
        <p:spPr>
          <a:xfrm>
            <a:off x="2982595" y="2365693"/>
            <a:ext cx="7264400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400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Times New Roman" panose="02020603050405020304" pitchFamily="18" charset="0"/>
              </a:rPr>
              <a:t>BÀI </a:t>
            </a:r>
            <a:r>
              <a:rPr lang="en-US" sz="400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Times New Roman" panose="02020603050405020304" pitchFamily="18" charset="0"/>
              </a:rPr>
              <a:t>17</a:t>
            </a:r>
            <a:r>
              <a:rPr sz="400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Times New Roman" panose="02020603050405020304" pitchFamily="18" charset="0"/>
              </a:rPr>
              <a:t>: TỰ GIÁC HỌC TẬP</a:t>
            </a:r>
            <a:endParaRPr sz="4000" b="1" i="1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419600" y="4332791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62663" y="767394"/>
            <a:ext cx="7772400" cy="1199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</a:t>
            </a:r>
          </a:p>
          <a:p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53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13" y="0"/>
            <a:ext cx="4371975" cy="138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 Box 15363"/>
          <p:cNvSpPr txBox="1"/>
          <p:nvPr/>
        </p:nvSpPr>
        <p:spPr>
          <a:xfrm>
            <a:off x="3248025" y="4703763"/>
            <a:ext cx="9747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>
              <a:latin typeface="Arial" panose="020B0604020202020204" pitchFamily="34" charset="0"/>
            </a:endParaRPr>
          </a:p>
        </p:txBody>
      </p:sp>
      <p:sp>
        <p:nvSpPr>
          <p:cNvPr id="7" name="Wave 6"/>
          <p:cNvSpPr/>
          <p:nvPr/>
        </p:nvSpPr>
        <p:spPr>
          <a:xfrm>
            <a:off x="495300" y="2078038"/>
            <a:ext cx="11202988" cy="2701925"/>
          </a:xfrm>
          <a:prstGeom prst="wave">
            <a:avLst>
              <a:gd name="adj1" fmla="val 9124"/>
              <a:gd name="adj2" fmla="val -32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cùng các bạn hát b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</a:t>
            </a:r>
            <a:r>
              <a:rPr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“Hai chú mèo con”, sáng tác: Phan Huỳnh Điểu</a:t>
            </a:r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r>
              <a:rPr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endParaRPr b="1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Anh Thy, Khương Duy – Hai Chú Mèo Ngoa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22750" y="507047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241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2838" y="6219825"/>
            <a:ext cx="7554913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8" name="Picture 163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63" y="0"/>
            <a:ext cx="2024062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1" name="Content Placeholder 2"/>
          <p:cNvSpPr/>
          <p:nvPr/>
        </p:nvSpPr>
        <p:spPr>
          <a:xfrm>
            <a:off x="788988" y="1057275"/>
            <a:ext cx="10777537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b="1" err="1">
                <a:latin typeface="Times New Roman" panose="02020603050405020304" pitchFamily="18" charset="0"/>
              </a:rPr>
              <a:t>Bạn nào đã tự giác học tập, bạn nào chưa tự giác học tập</a:t>
            </a:r>
            <a:r>
              <a:rPr b="1">
                <a:latin typeface="Times New Roman" panose="02020603050405020304" pitchFamily="18" charset="0"/>
              </a:rPr>
              <a:t>?</a:t>
            </a:r>
            <a:endParaRPr b="1" i="1">
              <a:latin typeface="Times New Roman" panose="02020603050405020304" pitchFamily="18" charset="0"/>
            </a:endParaRPr>
          </a:p>
        </p:txBody>
      </p:sp>
      <p:pic>
        <p:nvPicPr>
          <p:cNvPr id="16402" name="Picture 164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5" y="1708150"/>
            <a:ext cx="8880475" cy="428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3" name="Content Placeholder 2"/>
          <p:cNvSpPr/>
          <p:nvPr/>
        </p:nvSpPr>
        <p:spPr>
          <a:xfrm>
            <a:off x="461963" y="5864225"/>
            <a:ext cx="8636000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b="1" err="1">
                <a:latin typeface="Times New Roman" panose="02020603050405020304" pitchFamily="18" charset="0"/>
              </a:rPr>
              <a:t>Vì sao em cần tự giác học tập</a:t>
            </a:r>
            <a:r>
              <a:rPr b="1">
                <a:latin typeface="Times New Roman" panose="02020603050405020304" pitchFamily="18" charset="0"/>
              </a:rPr>
              <a:t>?</a:t>
            </a:r>
            <a:endParaRPr b="1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401" grpId="0"/>
      <p:bldP spid="164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 txBox="1"/>
          <p:nvPr/>
        </p:nvSpPr>
        <p:spPr>
          <a:xfrm>
            <a:off x="754411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4028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6" name="Picture 286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" y="0"/>
            <a:ext cx="2162175" cy="96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6"/>
          <p:cNvSpPr txBox="1"/>
          <p:nvPr/>
        </p:nvSpPr>
        <p:spPr>
          <a:xfrm>
            <a:off x="439103" y="874713"/>
            <a:ext cx="109394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 n</a:t>
            </a:r>
            <a:r>
              <a:rPr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o dưới đây đã tự giác học tập? Vì sao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8686" name="Picture 286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03" y="1377950"/>
            <a:ext cx="10598150" cy="4665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5854065" y="3238500"/>
            <a:ext cx="3086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cs typeface="Arial" panose="020B0604020202020204" pitchFamily="34" charset="0"/>
              </a:rPr>
              <a:t>√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853430" y="1332230"/>
            <a:ext cx="8267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" panose="05000000000000000000" charset="0"/>
              </a:rPr>
              <a:t>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8555355" y="1332230"/>
            <a:ext cx="8267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" panose="05000000000000000000" charset="0"/>
              </a:rPr>
              <a:t>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123055" y="3295650"/>
            <a:ext cx="8267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" panose="05000000000000000000" charset="0"/>
              </a:rPr>
              <a:t>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9659620" y="3238500"/>
            <a:ext cx="8267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" panose="05000000000000000000" charset="0"/>
              </a:rPr>
              <a:t>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/>
      <p:bldP spid="4" grpId="0"/>
      <p:bldP spid="5" grpId="0"/>
      <p:bldP spid="5" grpId="1"/>
      <p:bldP spid="6" grpId="0"/>
      <p:bldP spid="6" grpId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11225" y="1571625"/>
            <a:ext cx="111252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đã tự giác học tập chưa? Hãy chia sẻ cùng các bạn</a:t>
            </a:r>
            <a:r>
              <a:rPr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9701" name="Picture 297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2175" cy="962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307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97138" cy="1343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Picture 307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775" y="642620"/>
            <a:ext cx="4152900" cy="461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190500" y="1355725"/>
            <a:ext cx="6022975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hãy đưa ra lời khuyên cho bạn</a:t>
            </a:r>
            <a:endParaRPr sz="3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771650" y="2085975"/>
            <a:ext cx="4352925" cy="20288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Bạn nên ra ngoài tham gia tập thể dục cùng các bạn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30" y="1571625"/>
            <a:ext cx="8656955" cy="285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/>
          </p:cNvPicPr>
          <p:nvPr/>
        </p:nvPicPr>
        <p:blipFill>
          <a:blip r:embed="rId2"/>
          <a:srcRect b="10181"/>
          <a:stretch>
            <a:fillRect/>
          </a:stretch>
        </p:blipFill>
        <p:spPr>
          <a:xfrm>
            <a:off x="0" y="228600"/>
            <a:ext cx="12192000" cy="640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14538" y="1651000"/>
            <a:ext cx="7416800" cy="189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117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138</Words>
  <Application>Microsoft Office PowerPoint</Application>
  <PresentationFormat>Widescreen</PresentationFormat>
  <Paragraphs>26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宋体</vt:lpstr>
      <vt:lpstr>宋体</vt:lpstr>
      <vt:lpstr>Arial</vt:lpstr>
      <vt:lpstr>Calibri</vt:lpstr>
      <vt:lpstr>等线</vt:lpstr>
      <vt:lpstr>Gill Sans MT</vt:lpstr>
      <vt:lpstr>Goudy Old Style</vt:lpstr>
      <vt:lpstr>Segoe UI</vt:lpstr>
      <vt:lpstr>Times New Roman</vt:lpstr>
      <vt:lpstr>Wingdings</vt:lpstr>
      <vt:lpstr>Wingdings 3</vt:lpstr>
      <vt:lpstr>ClassicFrameVTI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Administrator</cp:lastModifiedBy>
  <cp:revision>3</cp:revision>
  <dcterms:created xsi:type="dcterms:W3CDTF">2020-08-10T03:18:00Z</dcterms:created>
  <dcterms:modified xsi:type="dcterms:W3CDTF">2024-01-22T05:35:05Z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