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79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7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849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70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02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5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1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42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8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0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A0096-FF56-4EB8-8367-2E8A158C41DB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9A8A-1F6E-4E72-97A2-367AD8FDB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0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7" Type="http://schemas.openxmlformats.org/officeDocument/2006/relationships/image" Target="../media/image7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tmp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tmp"/><Relationship Id="rId5" Type="http://schemas.openxmlformats.org/officeDocument/2006/relationships/image" Target="../media/image11.tmp"/><Relationship Id="rId4" Type="http://schemas.openxmlformats.org/officeDocument/2006/relationships/image" Target="../media/image10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55116" y="2782779"/>
            <a:ext cx="11961091" cy="20874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         </a:t>
            </a:r>
            <a:r>
              <a:rPr lang="en-US" sz="3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 (Body)"/>
              </a:rPr>
              <a:t>BÀI 14: SỬ DỤNG TRANG PHỤC HẰNG NGÀY</a:t>
            </a:r>
            <a:endParaRPr lang="en-US" sz="3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 (Body)"/>
            </a:endParaRP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8142" y="1909292"/>
            <a:ext cx="1147522" cy="873487"/>
          </a:xfrm>
          <a:prstGeom prst="rect">
            <a:avLst/>
          </a:prstGeom>
        </p:spPr>
      </p:pic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2031283" y="709588"/>
            <a:ext cx="7772400" cy="119970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LÂM</a:t>
            </a:r>
          </a:p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296833" y="5401293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/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Đỗ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Kiều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3126" y="138545"/>
            <a:ext cx="11545456" cy="80821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77" y="180077"/>
            <a:ext cx="734059" cy="76668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6" y="1173261"/>
            <a:ext cx="2512264" cy="382361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799" y="2097739"/>
            <a:ext cx="2440734" cy="4704835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62" y="1018715"/>
            <a:ext cx="2436119" cy="4132701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681" y="2416643"/>
            <a:ext cx="2267551" cy="4330393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9731" y="1291817"/>
            <a:ext cx="2352937" cy="41666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26795" y="412002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826378" y="4219247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92432" y="5505261"/>
            <a:ext cx="618836" cy="4618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Georgia" panose="02040502050405020303" pitchFamily="18" charset="0"/>
              </a:rPr>
              <a:t>x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141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67853" y="101600"/>
            <a:ext cx="11637820" cy="138545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71" y="175492"/>
            <a:ext cx="864189" cy="82203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27" y="1766003"/>
            <a:ext cx="4068957" cy="2186899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065" y="1766002"/>
            <a:ext cx="2737148" cy="2186899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651" y="1697627"/>
            <a:ext cx="3214875" cy="2405020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800" y="4231848"/>
            <a:ext cx="5580273" cy="2545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3273" y="1681018"/>
            <a:ext cx="11397672" cy="262312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" y="2167828"/>
            <a:ext cx="1099130" cy="93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129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92" y="204570"/>
            <a:ext cx="6668654" cy="63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18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60219" y="461819"/>
            <a:ext cx="11480799" cy="34082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Biết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lựa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chọn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và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sử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dụng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trang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phục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phù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hợp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theo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mức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độ</a:t>
            </a:r>
            <a:r>
              <a:rPr lang="en-US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  <a:endParaRPr lang="en-US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19" y="461819"/>
            <a:ext cx="2955636" cy="1052692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876" y="2238369"/>
            <a:ext cx="1719481" cy="4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1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107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(Body)</vt:lpstr>
      <vt:lpstr>Calibri Light</vt:lpstr>
      <vt:lpstr>Georgia</vt:lpstr>
      <vt:lpstr>Times New Roman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6</cp:revision>
  <dcterms:created xsi:type="dcterms:W3CDTF">2020-08-13T08:17:58Z</dcterms:created>
  <dcterms:modified xsi:type="dcterms:W3CDTF">2024-01-22T05:40:11Z</dcterms:modified>
</cp:coreProperties>
</file>