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61" r:id="rId2"/>
    <p:sldId id="362" r:id="rId3"/>
    <p:sldId id="259" r:id="rId4"/>
    <p:sldId id="356" r:id="rId5"/>
    <p:sldId id="363" r:id="rId6"/>
    <p:sldId id="364" r:id="rId7"/>
    <p:sldId id="365" r:id="rId8"/>
    <p:sldId id="366" r:id="rId9"/>
    <p:sldId id="359" r:id="rId10"/>
    <p:sldId id="367" r:id="rId11"/>
    <p:sldId id="355" r:id="rId12"/>
    <p:sldId id="279" r:id="rId13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F7F"/>
    <a:srgbClr val="8CDB11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07"/>
    <p:restoredTop sz="94660"/>
  </p:normalViewPr>
  <p:slideViewPr>
    <p:cSldViewPr snapToGrid="0" showGuides="1">
      <p:cViewPr varScale="1">
        <p:scale>
          <a:sx n="91" d="100"/>
          <a:sy n="91" d="100"/>
        </p:scale>
        <p:origin x="28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2D0D91-461E-451E-88CD-F7F109D97D9C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22/1/2024</a:t>
            </a:fld>
            <a:endParaRPr kumimoji="0" lang="en-SG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en-SG" altLang="x-none" sz="1200" dirty="0">
                <a:latin typeface="Calibri" panose="020F0502020204030204" pitchFamily="34" charset="0"/>
              </a:rPr>
              <a:t>‹#›</a:t>
            </a:fld>
            <a:endParaRPr lang="en-SG" altLang="x-none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t>12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1/22/2024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1/22/2024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1/22/2024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1/22/2024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1/22/2024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1/22/2024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1/22/2024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1/22/2024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1/22/2024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1/22/2024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1/22/2024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54250"/>
            <a:ext cx="9486900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431" y="3223419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1/22/2024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50" y="3224213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nt"/>
          <p:cNvSpPr>
            <a:spLocks noEditPoints="1"/>
          </p:cNvSpPr>
          <p:nvPr/>
        </p:nvSpPr>
        <p:spPr>
          <a:xfrm rot="10800000">
            <a:off x="3860800" y="6477000"/>
            <a:ext cx="7518400" cy="76200"/>
          </a:xfrm>
          <a:custGeom>
            <a:avLst/>
            <a:gdLst>
              <a:gd name="txL" fmla="*/ 7100 w 21600"/>
              <a:gd name="txT" fmla="*/ 10092 h 21600"/>
              <a:gd name="txR" fmla="*/ 14545 w 21600"/>
              <a:gd name="txB" fmla="*/ 13573 h 21600"/>
            </a:gdLst>
            <a:ahLst/>
            <a:cxnLst>
              <a:cxn ang="0">
                <a:pos x="0" y="0"/>
              </a:cxn>
              <a:cxn ang="0">
                <a:pos x="10800" y="0"/>
              </a:cxn>
              <a:cxn ang="0">
                <a:pos x="21600" y="0"/>
              </a:cxn>
              <a:cxn ang="0">
                <a:pos x="21600" y="10800"/>
              </a:cxn>
              <a:cxn ang="0">
                <a:pos x="21600" y="21600"/>
              </a:cxn>
              <a:cxn ang="0">
                <a:pos x="10800" y="21600"/>
              </a:cxn>
              <a:cxn ang="0">
                <a:pos x="0" y="21600"/>
              </a:cxn>
              <a:cxn ang="0">
                <a:pos x="0" y="10800"/>
              </a:cxn>
            </a:cxnLst>
            <a:rect l="txL" t="txT" r="txR" b="txB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603" name="WordArt 6"/>
          <p:cNvSpPr>
            <a:spLocks noTextEdit="1"/>
          </p:cNvSpPr>
          <p:nvPr/>
        </p:nvSpPr>
        <p:spPr>
          <a:xfrm>
            <a:off x="812800" y="228600"/>
            <a:ext cx="102616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</a:t>
            </a:r>
          </a:p>
        </p:txBody>
      </p:sp>
      <p:pic>
        <p:nvPicPr>
          <p:cNvPr id="25604" name="Picture 25603" descr="pretty_flower_purple_h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4933950"/>
            <a:ext cx="2519363" cy="192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25604" descr="pretty_flower_red_h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8" y="5075238"/>
            <a:ext cx="2239962" cy="1711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25605" descr="pretty_flower_yellow_h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88" y="4648200"/>
            <a:ext cx="2144712" cy="1639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25606" descr="pretty_flower_orange_h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33950"/>
            <a:ext cx="2519363" cy="192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8" name="WordArt 4"/>
          <p:cNvSpPr>
            <a:spLocks noTextEdit="1"/>
          </p:cNvSpPr>
          <p:nvPr/>
        </p:nvSpPr>
        <p:spPr>
          <a:xfrm>
            <a:off x="1930400" y="2971800"/>
            <a:ext cx="79121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8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28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8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đức</a:t>
            </a:r>
            <a:r>
              <a:rPr lang="en-US" sz="28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8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Đỗ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Kiều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Ngọc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Lâm</a:t>
            </a:r>
            <a:endParaRPr lang="en-US" sz="2800" b="1" dirty="0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14050" t="80681" r="70761" b="5313"/>
          <a:stretch>
            <a:fillRect/>
          </a:stretch>
        </p:blipFill>
        <p:spPr>
          <a:xfrm>
            <a:off x="128588" y="1230313"/>
            <a:ext cx="2827337" cy="46894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2635250" y="1150938"/>
            <a:ext cx="9456738" cy="2487612"/>
            <a:chOff x="2635599" y="1151165"/>
            <a:chExt cx="9455707" cy="2488021"/>
          </a:xfrm>
        </p:grpSpPr>
        <p:sp>
          <p:nvSpPr>
            <p:cNvPr id="31749" name="TextBox 13"/>
            <p:cNvSpPr txBox="1"/>
            <p:nvPr/>
          </p:nvSpPr>
          <p:spPr>
            <a:xfrm>
              <a:off x="2635599" y="1711034"/>
              <a:ext cx="9103820" cy="1200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>
              <a:spAutoFit/>
            </a:bodyPr>
            <a:lstStyle/>
            <a:p>
              <a:pPr algn="ctr"/>
              <a:r>
                <a:rPr sz="360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 tập, sinh hoạt đúng giờ</a:t>
              </a:r>
              <a:endParaRPr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sz="360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Giúp em khỏe mạnh, lấy cờ thi đua</a:t>
              </a:r>
              <a:r>
                <a:rPr sz="36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360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3041195" y="1151165"/>
              <a:ext cx="9050111" cy="2488021"/>
            </a:xfrm>
            <a:prstGeom prst="cloudCallout">
              <a:avLst>
                <a:gd name="adj1" fmla="val -49952"/>
                <a:gd name="adj2" fmla="val 893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/>
          </p:cNvPicPr>
          <p:nvPr/>
        </p:nvPicPr>
        <p:blipFill>
          <a:blip r:embed="rId2"/>
          <a:srcRect b="10181"/>
          <a:stretch>
            <a:fillRect/>
          </a:stretch>
        </p:blipFill>
        <p:spPr>
          <a:xfrm>
            <a:off x="0" y="228600"/>
            <a:ext cx="12192000" cy="640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14538" y="1651000"/>
            <a:ext cx="7416800" cy="189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117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975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5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63" y="2657475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0863" y="569913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5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5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874963" y="909638"/>
            <a:ext cx="6843712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Tạm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biệt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</a:p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hẹn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gặp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lại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!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eca04cb79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Content Placeholder 2"/>
          <p:cNvSpPr/>
          <p:nvPr/>
        </p:nvSpPr>
        <p:spPr>
          <a:xfrm>
            <a:off x="1894818" y="1789879"/>
            <a:ext cx="9767888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BÀI 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16</a:t>
            </a:r>
            <a:r>
              <a:rPr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: HỌC TẬP SINH HOẠT ĐÚNG GIỜ</a:t>
            </a:r>
            <a:endParaRPr sz="40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WordArt 4"/>
          <p:cNvSpPr>
            <a:spLocks noTextEdit="1"/>
          </p:cNvSpPr>
          <p:nvPr/>
        </p:nvSpPr>
        <p:spPr>
          <a:xfrm>
            <a:off x="2403366" y="3381376"/>
            <a:ext cx="79121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8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28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8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đức</a:t>
            </a:r>
            <a:r>
              <a:rPr lang="en-US" sz="28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8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Đỗ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Kiều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b="1" dirty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Ngọc</a:t>
            </a:r>
            <a:r>
              <a:rPr lang="en-US" sz="2800" b="1" dirty="0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Lâm</a:t>
            </a:r>
            <a:endParaRPr lang="en-US" sz="2800" b="1" dirty="0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53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13" y="0"/>
            <a:ext cx="4371975" cy="138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 Box 15363"/>
          <p:cNvSpPr txBox="1"/>
          <p:nvPr/>
        </p:nvSpPr>
        <p:spPr>
          <a:xfrm>
            <a:off x="3248025" y="4703763"/>
            <a:ext cx="9747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>
              <a:latin typeface="Arial" panose="020B0604020202020204" pitchFamily="34" charset="0"/>
            </a:endParaRPr>
          </a:p>
        </p:txBody>
      </p:sp>
      <p:sp>
        <p:nvSpPr>
          <p:cNvPr id="7" name="Wave 6"/>
          <p:cNvSpPr/>
          <p:nvPr/>
        </p:nvSpPr>
        <p:spPr>
          <a:xfrm>
            <a:off x="1589088" y="1617028"/>
            <a:ext cx="9013825" cy="2701925"/>
          </a:xfrm>
          <a:prstGeom prst="wave">
            <a:avLst>
              <a:gd name="adj1" fmla="val 9124"/>
              <a:gd name="adj2" fmla="val -32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cùng các bạn hát b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“Giờ n</a:t>
            </a:r>
            <a:r>
              <a:rPr sz="4000" b="1" i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việc nấy</a:t>
            </a:r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 algn="ctr"/>
            <a:r>
              <a:rPr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Nhạc: Quỳnh Hợp</a:t>
            </a:r>
            <a:endParaRPr sz="1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Lời: Nguyễn Viêm</a:t>
            </a:r>
            <a:endParaRPr sz="16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b="1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Bé Bào Ngư – Giờ Nào Việc Nấ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67680" y="457771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126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2838" y="6219825"/>
            <a:ext cx="7554913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8" name="Picture 163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63" y="0"/>
            <a:ext cx="2024062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04825" y="1009650"/>
            <a:ext cx="109394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tranh v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kể lại một ng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y học tập, sinh hoạt của bạn trong tranh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17709" t="38930" r="13986" b="14166"/>
          <a:stretch>
            <a:fillRect/>
          </a:stretch>
        </p:blipFill>
        <p:spPr>
          <a:xfrm>
            <a:off x="2915920" y="1576705"/>
            <a:ext cx="7202805" cy="4544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2275" y="1204913"/>
            <a:ext cx="9172575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 em, học tập v</a:t>
            </a:r>
            <a:r>
              <a:rPr sz="30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sinh hoạt đúng giờ có lợi ích gì</a:t>
            </a:r>
            <a:r>
              <a:rPr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cần l</a:t>
            </a:r>
            <a:r>
              <a:rPr sz="30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 gì đ</a:t>
            </a:r>
            <a:r>
              <a:rPr lang="en-US"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học tập, sinh hoạt đúng giờ</a:t>
            </a:r>
            <a:r>
              <a:rPr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654" name="Picture 276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63" y="0"/>
            <a:ext cx="2024062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1772285" y="2626995"/>
            <a:ext cx="7602220" cy="3484880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Sinh hoạt đúng giờ giúp các em khỏe mạnh, học tập tốt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 txBox="1"/>
          <p:nvPr/>
        </p:nvSpPr>
        <p:spPr>
          <a:xfrm>
            <a:off x="751998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1963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6" name="Picture 286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2175" cy="96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6"/>
          <p:cNvSpPr txBox="1"/>
          <p:nvPr/>
        </p:nvSpPr>
        <p:spPr>
          <a:xfrm>
            <a:off x="427038" y="874713"/>
            <a:ext cx="109394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đồng tình hoặc không đồng tình với việc l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 của bạn n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o? Vì sao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rcRect l="9891" t="18810" r="63760" b="62782"/>
          <a:stretch>
            <a:fillRect/>
          </a:stretch>
        </p:blipFill>
        <p:spPr>
          <a:xfrm>
            <a:off x="212725" y="1635125"/>
            <a:ext cx="3722688" cy="4503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1"/>
          <p:cNvPicPr>
            <a:picLocks noChangeAspect="1"/>
          </p:cNvPicPr>
          <p:nvPr/>
        </p:nvPicPr>
        <p:blipFill>
          <a:blip r:embed="rId3"/>
          <a:srcRect l="63145" t="18810" r="9666" b="62782"/>
          <a:stretch>
            <a:fillRect/>
          </a:stretch>
        </p:blipFill>
        <p:spPr>
          <a:xfrm>
            <a:off x="4073525" y="1635125"/>
            <a:ext cx="3911600" cy="4503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rcRect l="36855" t="18810" r="36797" b="62782"/>
          <a:stretch>
            <a:fillRect/>
          </a:stretch>
        </p:blipFill>
        <p:spPr>
          <a:xfrm>
            <a:off x="8107363" y="1603375"/>
            <a:ext cx="3975100" cy="4535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10658475" y="1441450"/>
            <a:ext cx="981075" cy="13220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8000">
                <a:solidFill>
                  <a:srgbClr val="FF0000"/>
                </a:solidFill>
                <a:sym typeface="Wingdings" panose="05000000000000000000" charset="0"/>
              </a:rPr>
              <a:t>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830195" y="1757045"/>
            <a:ext cx="862330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6000">
                <a:solidFill>
                  <a:srgbClr val="FF0000"/>
                </a:solidFill>
                <a:sym typeface="Wingdings" panose="05000000000000000000" charset="0"/>
              </a:rPr>
              <a:t>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866255" y="1441450"/>
            <a:ext cx="862330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6000">
                <a:solidFill>
                  <a:srgbClr val="FF0000"/>
                </a:solidFill>
                <a:sym typeface="Wingdings" panose="05000000000000000000" charset="0"/>
              </a:rPr>
              <a:t>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4" grpId="0"/>
      <p:bldP spid="4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66800" y="697230"/>
            <a:ext cx="111252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hãy chia sẻ với các bạn về một ng</a:t>
            </a:r>
            <a:r>
              <a:rPr sz="30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y học tập, sinh hoạt của em</a:t>
            </a:r>
            <a:r>
              <a:rPr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9701" name="Picture 297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6680"/>
            <a:ext cx="216217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kc49_163201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355" y="1246505"/>
            <a:ext cx="5739130" cy="5513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307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97138" cy="1343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37917" t="45522" r="11581" b="29832"/>
          <a:stretch>
            <a:fillRect/>
          </a:stretch>
        </p:blipFill>
        <p:spPr>
          <a:xfrm>
            <a:off x="1819910" y="1675130"/>
            <a:ext cx="8839835" cy="396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54050" y="1171575"/>
            <a:ext cx="1093946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sẽ khuyên bạn điều gì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942465" y="5845175"/>
            <a:ext cx="82454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Bạn ơi, về chỗ ngủ đi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Bạn ơi đừng làm phiền nữa, để cho các bạn ngủ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2100" y="1050608"/>
            <a:ext cx="1157763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cùng bạn thực hiện thời gian biểu hợp lí để có lợi cho sức khỏe v</a:t>
            </a:r>
            <a:r>
              <a:rPr sz="30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học tập</a:t>
            </a:r>
            <a:r>
              <a:rPr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60" name="Picture 194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97455" cy="10515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1" descr="thoi-gian-bieu-cho-teen-200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43225" y="2157095"/>
            <a:ext cx="5923280" cy="4548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263</Words>
  <Application>Microsoft Office PowerPoint</Application>
  <PresentationFormat>Widescreen</PresentationFormat>
  <Paragraphs>33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SimSun</vt:lpstr>
      <vt:lpstr>Arial</vt:lpstr>
      <vt:lpstr>Calibri</vt:lpstr>
      <vt:lpstr>等线</vt:lpstr>
      <vt:lpstr>Gill Sans MT</vt:lpstr>
      <vt:lpstr>Goudy Old Style</vt:lpstr>
      <vt:lpstr>Times New Roman</vt:lpstr>
      <vt:lpstr>Wingdings</vt:lpstr>
      <vt:lpstr>ClassicFrameVTI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Administrator</cp:lastModifiedBy>
  <cp:revision>5</cp:revision>
  <dcterms:created xsi:type="dcterms:W3CDTF">2020-08-10T03:18:16Z</dcterms:created>
  <dcterms:modified xsi:type="dcterms:W3CDTF">2024-01-22T05:29:29Z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