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Lst>
  <p:notesMasterIdLst>
    <p:notesMasterId r:id="rId8"/>
  </p:notesMasterIdLst>
  <p:sldIdLst>
    <p:sldId id="358" r:id="rId3"/>
    <p:sldId id="357" r:id="rId4"/>
    <p:sldId id="359" r:id="rId5"/>
    <p:sldId id="361" r:id="rId6"/>
    <p:sldId id="3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29BE3-C138-4460-A0BA-7C639D515C8E}" v="411" dt="2024-08-15T09:33:2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69" autoAdjust="0"/>
  </p:normalViewPr>
  <p:slideViewPr>
    <p:cSldViewPr snapToGrid="0">
      <p:cViewPr varScale="1">
        <p:scale>
          <a:sx n="62" d="100"/>
          <a:sy n="62" d="100"/>
        </p:scale>
        <p:origin x="1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tableStyles" Target="tableStyles.xml"/><Relationship Id="rId33"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Dao Thi Thu" userId="b0c0fd0c-b87e-42f7-8ea0-369972801474" providerId="ADAL" clId="{AB329BE3-C138-4460-A0BA-7C639D515C8E}"/>
    <pc:docChg chg="custSel addSld modSld modMainMaster">
      <pc:chgData name="Thao Dao Thi Thu" userId="b0c0fd0c-b87e-42f7-8ea0-369972801474" providerId="ADAL" clId="{AB329BE3-C138-4460-A0BA-7C639D515C8E}" dt="2024-08-15T09:33:22.103" v="877"/>
      <pc:docMkLst>
        <pc:docMk/>
      </pc:docMkLst>
      <pc:sldChg chg="modTransition">
        <pc:chgData name="Thao Dao Thi Thu" userId="b0c0fd0c-b87e-42f7-8ea0-369972801474" providerId="ADAL" clId="{AB329BE3-C138-4460-A0BA-7C639D515C8E}" dt="2024-08-15T09:31:29.773" v="366"/>
        <pc:sldMkLst>
          <pc:docMk/>
          <pc:sldMk cId="0" sldId="256"/>
        </pc:sldMkLst>
      </pc:sldChg>
      <pc:sldChg chg="modTransition modAnim">
        <pc:chgData name="Thao Dao Thi Thu" userId="b0c0fd0c-b87e-42f7-8ea0-369972801474" providerId="ADAL" clId="{AB329BE3-C138-4460-A0BA-7C639D515C8E}" dt="2024-08-15T09:32:59.932" v="733"/>
        <pc:sldMkLst>
          <pc:docMk/>
          <pc:sldMk cId="3386054713" sldId="286"/>
        </pc:sldMkLst>
      </pc:sldChg>
      <pc:sldChg chg="modTransition modAnim">
        <pc:chgData name="Thao Dao Thi Thu" userId="b0c0fd0c-b87e-42f7-8ea0-369972801474" providerId="ADAL" clId="{AB329BE3-C138-4460-A0BA-7C639D515C8E}" dt="2024-08-15T09:32:43.341" v="551"/>
        <pc:sldMkLst>
          <pc:docMk/>
          <pc:sldMk cId="1592139637" sldId="302"/>
        </pc:sldMkLst>
      </pc:sldChg>
      <pc:sldChg chg="modTransition modAnim">
        <pc:chgData name="Thao Dao Thi Thu" userId="b0c0fd0c-b87e-42f7-8ea0-369972801474" providerId="ADAL" clId="{AB329BE3-C138-4460-A0BA-7C639D515C8E}" dt="2024-08-15T09:31:29.773" v="366"/>
        <pc:sldMkLst>
          <pc:docMk/>
          <pc:sldMk cId="4049241988" sldId="311"/>
        </pc:sldMkLst>
      </pc:sldChg>
      <pc:sldChg chg="modTransition">
        <pc:chgData name="Thao Dao Thi Thu" userId="b0c0fd0c-b87e-42f7-8ea0-369972801474" providerId="ADAL" clId="{AB329BE3-C138-4460-A0BA-7C639D515C8E}" dt="2024-08-15T09:31:29.773" v="366"/>
        <pc:sldMkLst>
          <pc:docMk/>
          <pc:sldMk cId="3833034294" sldId="333"/>
        </pc:sldMkLst>
      </pc:sldChg>
      <pc:sldChg chg="modTransition">
        <pc:chgData name="Thao Dao Thi Thu" userId="b0c0fd0c-b87e-42f7-8ea0-369972801474" providerId="ADAL" clId="{AB329BE3-C138-4460-A0BA-7C639D515C8E}" dt="2024-08-15T09:31:29.773" v="366"/>
        <pc:sldMkLst>
          <pc:docMk/>
          <pc:sldMk cId="3752267285" sldId="334"/>
        </pc:sldMkLst>
      </pc:sldChg>
      <pc:sldChg chg="modTransition modAnim">
        <pc:chgData name="Thao Dao Thi Thu" userId="b0c0fd0c-b87e-42f7-8ea0-369972801474" providerId="ADAL" clId="{AB329BE3-C138-4460-A0BA-7C639D515C8E}" dt="2024-08-15T09:31:33.461" v="457"/>
        <pc:sldMkLst>
          <pc:docMk/>
          <pc:sldMk cId="251753316" sldId="335"/>
        </pc:sldMkLst>
      </pc:sldChg>
      <pc:sldChg chg="modTransition">
        <pc:chgData name="Thao Dao Thi Thu" userId="b0c0fd0c-b87e-42f7-8ea0-369972801474" providerId="ADAL" clId="{AB329BE3-C138-4460-A0BA-7C639D515C8E}" dt="2024-08-15T09:31:29.773" v="366"/>
        <pc:sldMkLst>
          <pc:docMk/>
          <pc:sldMk cId="4240696865" sldId="336"/>
        </pc:sldMkLst>
      </pc:sldChg>
      <pc:sldChg chg="modTransition">
        <pc:chgData name="Thao Dao Thi Thu" userId="b0c0fd0c-b87e-42f7-8ea0-369972801474" providerId="ADAL" clId="{AB329BE3-C138-4460-A0BA-7C639D515C8E}" dt="2024-08-15T09:31:29.773" v="366"/>
        <pc:sldMkLst>
          <pc:docMk/>
          <pc:sldMk cId="637533568" sldId="337"/>
        </pc:sldMkLst>
      </pc:sldChg>
      <pc:sldChg chg="modTransition">
        <pc:chgData name="Thao Dao Thi Thu" userId="b0c0fd0c-b87e-42f7-8ea0-369972801474" providerId="ADAL" clId="{AB329BE3-C138-4460-A0BA-7C639D515C8E}" dt="2024-08-15T09:31:29.773" v="366"/>
        <pc:sldMkLst>
          <pc:docMk/>
          <pc:sldMk cId="657804290" sldId="338"/>
        </pc:sldMkLst>
      </pc:sldChg>
      <pc:sldChg chg="add modTransition modAnim">
        <pc:chgData name="Thao Dao Thi Thu" userId="b0c0fd0c-b87e-42f7-8ea0-369972801474" providerId="ADAL" clId="{AB329BE3-C138-4460-A0BA-7C639D515C8E}" dt="2024-08-15T09:31:29.773" v="366"/>
        <pc:sldMkLst>
          <pc:docMk/>
          <pc:sldMk cId="2317885748" sldId="357"/>
        </pc:sldMkLst>
      </pc:sldChg>
      <pc:sldChg chg="modTransition modAnim">
        <pc:chgData name="Thao Dao Thi Thu" userId="b0c0fd0c-b87e-42f7-8ea0-369972801474" providerId="ADAL" clId="{AB329BE3-C138-4460-A0BA-7C639D515C8E}" dt="2024-08-15T09:31:43.029" v="459"/>
        <pc:sldMkLst>
          <pc:docMk/>
          <pc:sldMk cId="0" sldId="358"/>
        </pc:sldMkLst>
      </pc:sldChg>
      <pc:sldChg chg="modTransition modAnim">
        <pc:chgData name="Thao Dao Thi Thu" userId="b0c0fd0c-b87e-42f7-8ea0-369972801474" providerId="ADAL" clId="{AB329BE3-C138-4460-A0BA-7C639D515C8E}" dt="2024-08-15T09:31:39.716" v="458"/>
        <pc:sldMkLst>
          <pc:docMk/>
          <pc:sldMk cId="2425176954" sldId="521"/>
        </pc:sldMkLst>
      </pc:sldChg>
      <pc:sldChg chg="modTransition">
        <pc:chgData name="Thao Dao Thi Thu" userId="b0c0fd0c-b87e-42f7-8ea0-369972801474" providerId="ADAL" clId="{AB329BE3-C138-4460-A0BA-7C639D515C8E}" dt="2024-08-15T09:31:29.773" v="366"/>
        <pc:sldMkLst>
          <pc:docMk/>
          <pc:sldMk cId="2856585878" sldId="523"/>
        </pc:sldMkLst>
      </pc:sldChg>
      <pc:sldChg chg="modTransition">
        <pc:chgData name="Thao Dao Thi Thu" userId="b0c0fd0c-b87e-42f7-8ea0-369972801474" providerId="ADAL" clId="{AB329BE3-C138-4460-A0BA-7C639D515C8E}" dt="2024-08-15T09:31:29.773" v="366"/>
        <pc:sldMkLst>
          <pc:docMk/>
          <pc:sldMk cId="3444713492" sldId="524"/>
        </pc:sldMkLst>
      </pc:sldChg>
      <pc:sldChg chg="modTransition modAnim">
        <pc:chgData name="Thao Dao Thi Thu" userId="b0c0fd0c-b87e-42f7-8ea0-369972801474" providerId="ADAL" clId="{AB329BE3-C138-4460-A0BA-7C639D515C8E}" dt="2024-08-15T09:32:52.183" v="642"/>
        <pc:sldMkLst>
          <pc:docMk/>
          <pc:sldMk cId="1082608718" sldId="541"/>
        </pc:sldMkLst>
      </pc:sldChg>
      <pc:sldChg chg="modTransition modAnim">
        <pc:chgData name="Thao Dao Thi Thu" userId="b0c0fd0c-b87e-42f7-8ea0-369972801474" providerId="ADAL" clId="{AB329BE3-C138-4460-A0BA-7C639D515C8E}" dt="2024-08-15T09:32:37.452" v="550"/>
        <pc:sldMkLst>
          <pc:docMk/>
          <pc:sldMk cId="2912176291" sldId="542"/>
        </pc:sldMkLst>
      </pc:sldChg>
      <pc:sldChg chg="modTransition modAnim">
        <pc:chgData name="Thao Dao Thi Thu" userId="b0c0fd0c-b87e-42f7-8ea0-369972801474" providerId="ADAL" clId="{AB329BE3-C138-4460-A0BA-7C639D515C8E}" dt="2024-08-15T09:33:16.496" v="787"/>
        <pc:sldMkLst>
          <pc:docMk/>
          <pc:sldMk cId="2528426543" sldId="545"/>
        </pc:sldMkLst>
      </pc:sldChg>
      <pc:sldChg chg="modTransition">
        <pc:chgData name="Thao Dao Thi Thu" userId="b0c0fd0c-b87e-42f7-8ea0-369972801474" providerId="ADAL" clId="{AB329BE3-C138-4460-A0BA-7C639D515C8E}" dt="2024-08-15T09:31:29.773" v="366"/>
        <pc:sldMkLst>
          <pc:docMk/>
          <pc:sldMk cId="532576640" sldId="547"/>
        </pc:sldMkLst>
      </pc:sldChg>
      <pc:sldChg chg="modTransition">
        <pc:chgData name="Thao Dao Thi Thu" userId="b0c0fd0c-b87e-42f7-8ea0-369972801474" providerId="ADAL" clId="{AB329BE3-C138-4460-A0BA-7C639D515C8E}" dt="2024-08-15T09:31:29.773" v="366"/>
        <pc:sldMkLst>
          <pc:docMk/>
          <pc:sldMk cId="2341822042" sldId="548"/>
        </pc:sldMkLst>
      </pc:sldChg>
      <pc:sldChg chg="modTransition">
        <pc:chgData name="Thao Dao Thi Thu" userId="b0c0fd0c-b87e-42f7-8ea0-369972801474" providerId="ADAL" clId="{AB329BE3-C138-4460-A0BA-7C639D515C8E}" dt="2024-08-15T09:31:29.773" v="366"/>
        <pc:sldMkLst>
          <pc:docMk/>
          <pc:sldMk cId="3358080608" sldId="549"/>
        </pc:sldMkLst>
      </pc:sldChg>
      <pc:sldChg chg="modTransition">
        <pc:chgData name="Thao Dao Thi Thu" userId="b0c0fd0c-b87e-42f7-8ea0-369972801474" providerId="ADAL" clId="{AB329BE3-C138-4460-A0BA-7C639D515C8E}" dt="2024-08-15T09:31:29.773" v="366"/>
        <pc:sldMkLst>
          <pc:docMk/>
          <pc:sldMk cId="3715631024" sldId="550"/>
        </pc:sldMkLst>
      </pc:sldChg>
      <pc:sldChg chg="modTransition">
        <pc:chgData name="Thao Dao Thi Thu" userId="b0c0fd0c-b87e-42f7-8ea0-369972801474" providerId="ADAL" clId="{AB329BE3-C138-4460-A0BA-7C639D515C8E}" dt="2024-08-15T09:31:29.773" v="366"/>
        <pc:sldMkLst>
          <pc:docMk/>
          <pc:sldMk cId="166403238" sldId="551"/>
        </pc:sldMkLst>
      </pc:sldChg>
      <pc:sldChg chg="modTransition modAnim">
        <pc:chgData name="Thao Dao Thi Thu" userId="b0c0fd0c-b87e-42f7-8ea0-369972801474" providerId="ADAL" clId="{AB329BE3-C138-4460-A0BA-7C639D515C8E}" dt="2024-08-15T09:33:11.313" v="786"/>
        <pc:sldMkLst>
          <pc:docMk/>
          <pc:sldMk cId="575050612" sldId="552"/>
        </pc:sldMkLst>
      </pc:sldChg>
      <pc:sldChg chg="modTransition modAnim">
        <pc:chgData name="Thao Dao Thi Thu" userId="b0c0fd0c-b87e-42f7-8ea0-369972801474" providerId="ADAL" clId="{AB329BE3-C138-4460-A0BA-7C639D515C8E}" dt="2024-08-15T09:33:04.753" v="734"/>
        <pc:sldMkLst>
          <pc:docMk/>
          <pc:sldMk cId="3224645444" sldId="553"/>
        </pc:sldMkLst>
      </pc:sldChg>
      <pc:sldMasterChg chg="addSp delSp modSp mod modTransition modSldLayout">
        <pc:chgData name="Thao Dao Thi Thu" userId="b0c0fd0c-b87e-42f7-8ea0-369972801474" providerId="ADAL" clId="{AB329BE3-C138-4460-A0BA-7C639D515C8E}" dt="2024-08-15T09:33:22.062" v="832"/>
        <pc:sldMasterMkLst>
          <pc:docMk/>
          <pc:sldMasterMk cId="1543545269" sldId="2147483660"/>
        </pc:sldMasterMkLst>
        <pc:spChg chg="add del mod ord modVis">
          <ac:chgData name="Thao Dao Thi Thu" userId="b0c0fd0c-b87e-42f7-8ea0-369972801474" providerId="ADAL" clId="{AB329BE3-C138-4460-A0BA-7C639D515C8E}" dt="2024-08-15T09:30:54.109" v="104"/>
          <ac:spMkLst>
            <pc:docMk/>
            <pc:sldMasterMk cId="1543545269" sldId="2147483660"/>
            <ac:spMk id="3" creationId="{9AB666C2-C78C-F87D-59A0-DD700ACEE46E}"/>
          </ac:spMkLst>
        </pc:spChg>
        <pc:spChg chg="add del mod">
          <ac:chgData name="Thao Dao Thi Thu" userId="b0c0fd0c-b87e-42f7-8ea0-369972801474" providerId="ADAL" clId="{AB329BE3-C138-4460-A0BA-7C639D515C8E}" dt="2024-08-15T09:30:56.123" v="191" actId="478"/>
          <ac:spMkLst>
            <pc:docMk/>
            <pc:sldMasterMk cId="1543545269" sldId="2147483660"/>
            <ac:spMk id="4" creationId="{F822CF43-75A1-4999-91D2-9E4503E2C4F3}"/>
          </ac:spMkLst>
        </pc:spChg>
        <pc:spChg chg="add del mod modVis">
          <ac:chgData name="Thao Dao Thi Thu" userId="b0c0fd0c-b87e-42f7-8ea0-369972801474" providerId="ADAL" clId="{AB329BE3-C138-4460-A0BA-7C639D515C8E}" dt="2024-08-15T09:31:19.291" v="281"/>
          <ac:spMkLst>
            <pc:docMk/>
            <pc:sldMasterMk cId="1543545269" sldId="2147483660"/>
            <ac:spMk id="5" creationId="{E6EC1388-09A0-5CC0-FAD0-5C4E95297E99}"/>
          </ac:spMkLst>
        </pc:spChg>
        <pc:spChg chg="add del mod modVis">
          <ac:chgData name="Thao Dao Thi Thu" userId="b0c0fd0c-b87e-42f7-8ea0-369972801474" providerId="ADAL" clId="{AB329BE3-C138-4460-A0BA-7C639D515C8E}" dt="2024-08-15T09:31:31.538" v="370"/>
          <ac:spMkLst>
            <pc:docMk/>
            <pc:sldMasterMk cId="1543545269" sldId="2147483660"/>
            <ac:spMk id="6" creationId="{4888C7D7-D6CA-0CC9-308E-1ECA2883C97F}"/>
          </ac:spMkLst>
        </pc:spChg>
        <pc:spChg chg="add del mod modVis">
          <ac:chgData name="Thao Dao Thi Thu" userId="b0c0fd0c-b87e-42f7-8ea0-369972801474" providerId="ADAL" clId="{AB329BE3-C138-4460-A0BA-7C639D515C8E}" dt="2024-08-15T09:31:43.863" v="463"/>
          <ac:spMkLst>
            <pc:docMk/>
            <pc:sldMasterMk cId="1543545269" sldId="2147483660"/>
            <ac:spMk id="7" creationId="{724387A0-263A-9460-8BA8-1BA3E78B9186}"/>
          </ac:spMkLst>
        </pc:spChg>
        <pc:spChg chg="add del mod modVis">
          <ac:chgData name="Thao Dao Thi Thu" userId="b0c0fd0c-b87e-42f7-8ea0-369972801474" providerId="ADAL" clId="{AB329BE3-C138-4460-A0BA-7C639D515C8E}" dt="2024-08-15T09:32:46.325" v="555"/>
          <ac:spMkLst>
            <pc:docMk/>
            <pc:sldMasterMk cId="1543545269" sldId="2147483660"/>
            <ac:spMk id="8" creationId="{B05B976E-E4CF-1A5E-9E69-8EBF70BA08D8}"/>
          </ac:spMkLst>
        </pc:spChg>
        <pc:spChg chg="add del mod modVis">
          <ac:chgData name="Thao Dao Thi Thu" userId="b0c0fd0c-b87e-42f7-8ea0-369972801474" providerId="ADAL" clId="{AB329BE3-C138-4460-A0BA-7C639D515C8E}" dt="2024-08-15T09:32:58.594" v="646"/>
          <ac:spMkLst>
            <pc:docMk/>
            <pc:sldMasterMk cId="1543545269" sldId="2147483660"/>
            <ac:spMk id="9" creationId="{A6A43A95-E89D-697C-CBD1-42020B42A96D}"/>
          </ac:spMkLst>
        </pc:spChg>
        <pc:spChg chg="add del mod modVis">
          <ac:chgData name="Thao Dao Thi Thu" userId="b0c0fd0c-b87e-42f7-8ea0-369972801474" providerId="ADAL" clId="{AB329BE3-C138-4460-A0BA-7C639D515C8E}" dt="2024-08-15T09:33:10.898" v="736" actId="478"/>
          <ac:spMkLst>
            <pc:docMk/>
            <pc:sldMasterMk cId="1543545269" sldId="2147483660"/>
            <ac:spMk id="10" creationId="{890684AF-88AA-1771-EB73-45A51EBF8370}"/>
          </ac:spMkLst>
        </pc:spChg>
        <pc:spChg chg="del mod modVis">
          <ac:chgData name="Thao Dao Thi Thu" userId="b0c0fd0c-b87e-42f7-8ea0-369972801474" providerId="ADAL" clId="{AB329BE3-C138-4460-A0BA-7C639D515C8E}" dt="2024-08-15T09:33:22.026" v="791"/>
          <ac:spMkLst>
            <pc:docMk/>
            <pc:sldMasterMk cId="1543545269" sldId="2147483660"/>
            <ac:spMk id="11" creationId="{A0C8F9D7-7F5B-5754-17DF-8552DEC2764D}"/>
          </ac:spMkLst>
        </pc:spChg>
        <pc:spChg chg="add mod">
          <ac:chgData name="Thao Dao Thi Thu" userId="b0c0fd0c-b87e-42f7-8ea0-369972801474" providerId="ADAL" clId="{AB329BE3-C138-4460-A0BA-7C639D515C8E}" dt="2024-08-15T09:33:22.062" v="832"/>
          <ac:spMkLst>
            <pc:docMk/>
            <pc:sldMasterMk cId="1543545269" sldId="2147483660"/>
            <ac:spMk id="12" creationId="{771EBD9C-4B3B-89C2-F3F6-5B2C9B9610FA}"/>
          </ac:spMkLst>
        </pc:spChg>
        <pc:picChg chg="del mod modVis">
          <ac:chgData name="Thao Dao Thi Thu" userId="b0c0fd0c-b87e-42f7-8ea0-369972801474" providerId="ADAL" clId="{AB329BE3-C138-4460-A0BA-7C639D515C8E}" dt="2024-08-15T09:30:53.553" v="100" actId="478"/>
          <ac:picMkLst>
            <pc:docMk/>
            <pc:sldMasterMk cId="1543545269" sldId="2147483660"/>
            <ac:picMk id="2" creationId="{AF363910-A3A3-061C-2806-41710D2489B5}"/>
          </ac:picMkLst>
        </pc:picChg>
        <pc:sldLayoutChg chg="modTransition">
          <pc:chgData name="Thao Dao Thi Thu" userId="b0c0fd0c-b87e-42f7-8ea0-369972801474" providerId="ADAL" clId="{AB329BE3-C138-4460-A0BA-7C639D515C8E}" dt="2024-08-15T09:31:29.773" v="366"/>
          <pc:sldLayoutMkLst>
            <pc:docMk/>
            <pc:sldMasterMk cId="1543545269" sldId="2147483660"/>
            <pc:sldLayoutMk cId="1367200676" sldId="2147483661"/>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2118173182" sldId="2147483662"/>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4201910697" sldId="2147483663"/>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979422071" sldId="2147483664"/>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3766615601" sldId="2147483665"/>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1966227535" sldId="2147483666"/>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1045410072" sldId="2147483667"/>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2546677619" sldId="2147483668"/>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3697523489" sldId="2147483669"/>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4283931582" sldId="2147483670"/>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476445678" sldId="2147483671"/>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709158141" sldId="2147483672"/>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1497734326" sldId="2147483673"/>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2022571948" sldId="2147483674"/>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127640534" sldId="2147483675"/>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1377874485" sldId="2147483676"/>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832436466" sldId="2147483677"/>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2768108031" sldId="2147483678"/>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4026810224" sldId="2147483679"/>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1922328470" sldId="2147483680"/>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2177377631" sldId="2147483681"/>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3588904721" sldId="2147483682"/>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724413479" sldId="2147483683"/>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902870087" sldId="2147483684"/>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2357125289" sldId="2147483685"/>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1448822423" sldId="2147483686"/>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997246104" sldId="2147483687"/>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756625155" sldId="2147483688"/>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3854937017" sldId="2147483689"/>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52210748" sldId="2147483690"/>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951905107" sldId="2147483691"/>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939524310" sldId="2147483692"/>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4250382340" sldId="2147483693"/>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317368356" sldId="2147483694"/>
          </pc:sldLayoutMkLst>
        </pc:sldLayoutChg>
        <pc:sldLayoutChg chg="modTransition">
          <pc:chgData name="Thao Dao Thi Thu" userId="b0c0fd0c-b87e-42f7-8ea0-369972801474" providerId="ADAL" clId="{AB329BE3-C138-4460-A0BA-7C639D515C8E}" dt="2024-08-15T09:31:29.773" v="366"/>
          <pc:sldLayoutMkLst>
            <pc:docMk/>
            <pc:sldMasterMk cId="1543545269" sldId="2147483660"/>
            <pc:sldLayoutMk cId="593370908" sldId="2147483695"/>
          </pc:sldLayoutMkLst>
        </pc:sldLayoutChg>
      </pc:sldMasterChg>
      <pc:sldMasterChg chg="addSp delSp modSp mod modTransition modSldLayout">
        <pc:chgData name="Thao Dao Thi Thu" userId="b0c0fd0c-b87e-42f7-8ea0-369972801474" providerId="ADAL" clId="{AB329BE3-C138-4460-A0BA-7C639D515C8E}" dt="2024-08-15T09:33:22.073" v="847"/>
        <pc:sldMasterMkLst>
          <pc:docMk/>
          <pc:sldMasterMk cId="768544331" sldId="2147483697"/>
        </pc:sldMasterMkLst>
        <pc:spChg chg="mod modVis">
          <ac:chgData name="Thao Dao Thi Thu" userId="b0c0fd0c-b87e-42f7-8ea0-369972801474" providerId="ADAL" clId="{AB329BE3-C138-4460-A0BA-7C639D515C8E}" dt="2024-08-15T09:31:06.519" v="194"/>
          <ac:spMkLst>
            <pc:docMk/>
            <pc:sldMasterMk cId="768544331" sldId="2147483697"/>
            <ac:spMk id="2" creationId="{00000000-0000-0000-0000-000000000000}"/>
          </ac:spMkLst>
        </pc:spChg>
        <pc:spChg chg="mod modVis">
          <ac:chgData name="Thao Dao Thi Thu" userId="b0c0fd0c-b87e-42f7-8ea0-369972801474" providerId="ADAL" clId="{AB329BE3-C138-4460-A0BA-7C639D515C8E}" dt="2024-08-15T09:33:22.030" v="797"/>
          <ac:spMkLst>
            <pc:docMk/>
            <pc:sldMasterMk cId="768544331" sldId="2147483697"/>
            <ac:spMk id="3" creationId="{00000000-0000-0000-0000-000000000000}"/>
          </ac:spMkLst>
        </pc:spChg>
        <pc:spChg chg="mod modVis">
          <ac:chgData name="Thao Dao Thi Thu" userId="b0c0fd0c-b87e-42f7-8ea0-369972801474" providerId="ADAL" clId="{AB329BE3-C138-4460-A0BA-7C639D515C8E}" dt="2024-08-15T09:33:22.031" v="799"/>
          <ac:spMkLst>
            <pc:docMk/>
            <pc:sldMasterMk cId="768544331" sldId="2147483697"/>
            <ac:spMk id="4" creationId="{00000000-0000-0000-0000-000000000000}"/>
          </ac:spMkLst>
        </pc:spChg>
        <pc:spChg chg="mod modVis">
          <ac:chgData name="Thao Dao Thi Thu" userId="b0c0fd0c-b87e-42f7-8ea0-369972801474" providerId="ADAL" clId="{AB329BE3-C138-4460-A0BA-7C639D515C8E}" dt="2024-08-15T09:33:22.032" v="801"/>
          <ac:spMkLst>
            <pc:docMk/>
            <pc:sldMasterMk cId="768544331" sldId="2147483697"/>
            <ac:spMk id="5" creationId="{00000000-0000-0000-0000-000000000000}"/>
          </ac:spMkLst>
        </pc:spChg>
        <pc:spChg chg="mod modVis">
          <ac:chgData name="Thao Dao Thi Thu" userId="b0c0fd0c-b87e-42f7-8ea0-369972801474" providerId="ADAL" clId="{AB329BE3-C138-4460-A0BA-7C639D515C8E}" dt="2024-08-15T09:33:22.033" v="803"/>
          <ac:spMkLst>
            <pc:docMk/>
            <pc:sldMasterMk cId="768544331" sldId="2147483697"/>
            <ac:spMk id="6" creationId="{00000000-0000-0000-0000-000000000000}"/>
          </ac:spMkLst>
        </pc:spChg>
        <pc:spChg chg="add del mod ord modVis">
          <ac:chgData name="Thao Dao Thi Thu" userId="b0c0fd0c-b87e-42f7-8ea0-369972801474" providerId="ADAL" clId="{AB329BE3-C138-4460-A0BA-7C639D515C8E}" dt="2024-08-15T09:30:54.113" v="108"/>
          <ac:spMkLst>
            <pc:docMk/>
            <pc:sldMasterMk cId="768544331" sldId="2147483697"/>
            <ac:spMk id="8" creationId="{F5FE58E4-DA76-D1CC-7223-BF9B9D5EFE65}"/>
          </ac:spMkLst>
        </pc:spChg>
        <pc:spChg chg="add del mod ord">
          <ac:chgData name="Thao Dao Thi Thu" userId="b0c0fd0c-b87e-42f7-8ea0-369972801474" providerId="ADAL" clId="{AB329BE3-C138-4460-A0BA-7C639D515C8E}" dt="2024-08-15T09:31:01.250" v="192" actId="478"/>
          <ac:spMkLst>
            <pc:docMk/>
            <pc:sldMasterMk cId="768544331" sldId="2147483697"/>
            <ac:spMk id="9" creationId="{92D13CA2-47B0-E35E-106F-21A2AC497E95}"/>
          </ac:spMkLst>
        </pc:spChg>
        <pc:spChg chg="add del mod ord modVis">
          <ac:chgData name="Thao Dao Thi Thu" userId="b0c0fd0c-b87e-42f7-8ea0-369972801474" providerId="ADAL" clId="{AB329BE3-C138-4460-A0BA-7C639D515C8E}" dt="2024-08-15T09:31:19.294" v="285"/>
          <ac:spMkLst>
            <pc:docMk/>
            <pc:sldMasterMk cId="768544331" sldId="2147483697"/>
            <ac:spMk id="10" creationId="{D06B9A8A-38AD-007F-E00D-3C22B76077EA}"/>
          </ac:spMkLst>
        </pc:spChg>
        <pc:spChg chg="add del mod ord modVis">
          <ac:chgData name="Thao Dao Thi Thu" userId="b0c0fd0c-b87e-42f7-8ea0-369972801474" providerId="ADAL" clId="{AB329BE3-C138-4460-A0BA-7C639D515C8E}" dt="2024-08-15T09:31:31.542" v="374"/>
          <ac:spMkLst>
            <pc:docMk/>
            <pc:sldMasterMk cId="768544331" sldId="2147483697"/>
            <ac:spMk id="11" creationId="{4FDAF96E-76BC-FC87-020A-E065D1CBB6E7}"/>
          </ac:spMkLst>
        </pc:spChg>
        <pc:spChg chg="add del mod ord modVis">
          <ac:chgData name="Thao Dao Thi Thu" userId="b0c0fd0c-b87e-42f7-8ea0-369972801474" providerId="ADAL" clId="{AB329BE3-C138-4460-A0BA-7C639D515C8E}" dt="2024-08-15T09:31:43.866" v="467"/>
          <ac:spMkLst>
            <pc:docMk/>
            <pc:sldMasterMk cId="768544331" sldId="2147483697"/>
            <ac:spMk id="12" creationId="{BA8D3764-F009-E849-F9D0-6B6396FC4F2F}"/>
          </ac:spMkLst>
        </pc:spChg>
        <pc:spChg chg="add del mod ord modVis">
          <ac:chgData name="Thao Dao Thi Thu" userId="b0c0fd0c-b87e-42f7-8ea0-369972801474" providerId="ADAL" clId="{AB329BE3-C138-4460-A0BA-7C639D515C8E}" dt="2024-08-15T09:32:46.327" v="559"/>
          <ac:spMkLst>
            <pc:docMk/>
            <pc:sldMasterMk cId="768544331" sldId="2147483697"/>
            <ac:spMk id="13" creationId="{86445024-AD03-D90E-4644-AC0A4C25DEE7}"/>
          </ac:spMkLst>
        </pc:spChg>
        <pc:spChg chg="add del mod ord modVis">
          <ac:chgData name="Thao Dao Thi Thu" userId="b0c0fd0c-b87e-42f7-8ea0-369972801474" providerId="ADAL" clId="{AB329BE3-C138-4460-A0BA-7C639D515C8E}" dt="2024-08-15T09:32:58.597" v="650"/>
          <ac:spMkLst>
            <pc:docMk/>
            <pc:sldMasterMk cId="768544331" sldId="2147483697"/>
            <ac:spMk id="14" creationId="{18978551-8688-E060-FF78-F1DDB6FEE1DB}"/>
          </ac:spMkLst>
        </pc:spChg>
        <pc:spChg chg="add del mod ord modVis">
          <ac:chgData name="Thao Dao Thi Thu" userId="b0c0fd0c-b87e-42f7-8ea0-369972801474" providerId="ADAL" clId="{AB329BE3-C138-4460-A0BA-7C639D515C8E}" dt="2024-08-15T09:33:10.902" v="738" actId="478"/>
          <ac:spMkLst>
            <pc:docMk/>
            <pc:sldMasterMk cId="768544331" sldId="2147483697"/>
            <ac:spMk id="15" creationId="{B9151B56-ADC3-CA3D-E12C-04ED74EBD67C}"/>
          </ac:spMkLst>
        </pc:spChg>
        <pc:spChg chg="del mod ord modVis">
          <ac:chgData name="Thao Dao Thi Thu" userId="b0c0fd0c-b87e-42f7-8ea0-369972801474" providerId="ADAL" clId="{AB329BE3-C138-4460-A0BA-7C639D515C8E}" dt="2024-08-15T09:33:22.029" v="795"/>
          <ac:spMkLst>
            <pc:docMk/>
            <pc:sldMasterMk cId="768544331" sldId="2147483697"/>
            <ac:spMk id="16" creationId="{794780E0-58E0-5A34-DD25-359CC4410AAB}"/>
          </ac:spMkLst>
        </pc:spChg>
        <pc:spChg chg="add mod ord">
          <ac:chgData name="Thao Dao Thi Thu" userId="b0c0fd0c-b87e-42f7-8ea0-369972801474" providerId="ADAL" clId="{AB329BE3-C138-4460-A0BA-7C639D515C8E}" dt="2024-08-15T09:33:22.073" v="847"/>
          <ac:spMkLst>
            <pc:docMk/>
            <pc:sldMasterMk cId="768544331" sldId="2147483697"/>
            <ac:spMk id="17" creationId="{D7C4238E-5775-137E-9CA5-EB3E4F5DD651}"/>
          </ac:spMkLst>
        </pc:spChg>
        <pc:picChg chg="del mod modVis">
          <ac:chgData name="Thao Dao Thi Thu" userId="b0c0fd0c-b87e-42f7-8ea0-369972801474" providerId="ADAL" clId="{AB329BE3-C138-4460-A0BA-7C639D515C8E}" dt="2024-08-15T09:30:45.288" v="99" actId="478"/>
          <ac:picMkLst>
            <pc:docMk/>
            <pc:sldMasterMk cId="768544331" sldId="2147483697"/>
            <ac:picMk id="7" creationId="{BDDB5254-AAE8-54B3-1C61-4B1F20856B00}"/>
          </ac:picMkLst>
        </pc:picChg>
        <pc:sldLayoutChg chg="modTransition">
          <pc:chgData name="Thao Dao Thi Thu" userId="b0c0fd0c-b87e-42f7-8ea0-369972801474" providerId="ADAL" clId="{AB329BE3-C138-4460-A0BA-7C639D515C8E}" dt="2024-08-15T09:31:29.773" v="366"/>
          <pc:sldLayoutMkLst>
            <pc:docMk/>
            <pc:sldMasterMk cId="768544331" sldId="2147483697"/>
            <pc:sldLayoutMk cId="226555789" sldId="2147483698"/>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495822303" sldId="2147483699"/>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3311213765" sldId="2147483700"/>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1472930309" sldId="2147483701"/>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3185691105" sldId="2147483702"/>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1986647321" sldId="2147483703"/>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299282527" sldId="2147483704"/>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911997074" sldId="2147483705"/>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2115201481" sldId="2147483706"/>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843242786" sldId="2147483707"/>
          </pc:sldLayoutMkLst>
        </pc:sldLayoutChg>
        <pc:sldLayoutChg chg="modTransition">
          <pc:chgData name="Thao Dao Thi Thu" userId="b0c0fd0c-b87e-42f7-8ea0-369972801474" providerId="ADAL" clId="{AB329BE3-C138-4460-A0BA-7C639D515C8E}" dt="2024-08-15T09:31:29.773" v="366"/>
          <pc:sldLayoutMkLst>
            <pc:docMk/>
            <pc:sldMasterMk cId="768544331" sldId="2147483697"/>
            <pc:sldLayoutMk cId="330362464" sldId="2147483708"/>
          </pc:sldLayoutMkLst>
        </pc:sldLayoutChg>
      </pc:sldMasterChg>
      <pc:sldMasterChg chg="addSp delSp modSp mod modTransition modSldLayout">
        <pc:chgData name="Thao Dao Thi Thu" userId="b0c0fd0c-b87e-42f7-8ea0-369972801474" providerId="ADAL" clId="{AB329BE3-C138-4460-A0BA-7C639D515C8E}" dt="2024-08-15T09:33:22.086" v="862"/>
        <pc:sldMasterMkLst>
          <pc:docMk/>
          <pc:sldMasterMk cId="1330729437" sldId="2147483709"/>
        </pc:sldMasterMkLst>
        <pc:spChg chg="mod modVis">
          <ac:chgData name="Thao Dao Thi Thu" userId="b0c0fd0c-b87e-42f7-8ea0-369972801474" providerId="ADAL" clId="{AB329BE3-C138-4460-A0BA-7C639D515C8E}" dt="2024-08-15T09:30:28.847" v="16"/>
          <ac:spMkLst>
            <pc:docMk/>
            <pc:sldMasterMk cId="1330729437" sldId="2147483709"/>
            <ac:spMk id="2" creationId="{00000000-0000-0000-0000-000000000000}"/>
          </ac:spMkLst>
        </pc:spChg>
        <pc:spChg chg="mod modVis">
          <ac:chgData name="Thao Dao Thi Thu" userId="b0c0fd0c-b87e-42f7-8ea0-369972801474" providerId="ADAL" clId="{AB329BE3-C138-4460-A0BA-7C639D515C8E}" dt="2024-08-15T09:33:22.036" v="809"/>
          <ac:spMkLst>
            <pc:docMk/>
            <pc:sldMasterMk cId="1330729437" sldId="2147483709"/>
            <ac:spMk id="3" creationId="{00000000-0000-0000-0000-000000000000}"/>
          </ac:spMkLst>
        </pc:spChg>
        <pc:spChg chg="mod modVis">
          <ac:chgData name="Thao Dao Thi Thu" userId="b0c0fd0c-b87e-42f7-8ea0-369972801474" providerId="ADAL" clId="{AB329BE3-C138-4460-A0BA-7C639D515C8E}" dt="2024-08-15T09:33:22.038" v="811"/>
          <ac:spMkLst>
            <pc:docMk/>
            <pc:sldMasterMk cId="1330729437" sldId="2147483709"/>
            <ac:spMk id="4" creationId="{00000000-0000-0000-0000-000000000000}"/>
          </ac:spMkLst>
        </pc:spChg>
        <pc:spChg chg="mod modVis">
          <ac:chgData name="Thao Dao Thi Thu" userId="b0c0fd0c-b87e-42f7-8ea0-369972801474" providerId="ADAL" clId="{AB329BE3-C138-4460-A0BA-7C639D515C8E}" dt="2024-08-15T09:33:22.039" v="813"/>
          <ac:spMkLst>
            <pc:docMk/>
            <pc:sldMasterMk cId="1330729437" sldId="2147483709"/>
            <ac:spMk id="5" creationId="{00000000-0000-0000-0000-000000000000}"/>
          </ac:spMkLst>
        </pc:spChg>
        <pc:spChg chg="mod modVis">
          <ac:chgData name="Thao Dao Thi Thu" userId="b0c0fd0c-b87e-42f7-8ea0-369972801474" providerId="ADAL" clId="{AB329BE3-C138-4460-A0BA-7C639D515C8E}" dt="2024-08-15T09:33:22.041" v="815"/>
          <ac:spMkLst>
            <pc:docMk/>
            <pc:sldMasterMk cId="1330729437" sldId="2147483709"/>
            <ac:spMk id="6" creationId="{00000000-0000-0000-0000-000000000000}"/>
          </ac:spMkLst>
        </pc:spChg>
        <pc:spChg chg="add del mod ord modVis">
          <ac:chgData name="Thao Dao Thi Thu" userId="b0c0fd0c-b87e-42f7-8ea0-369972801474" providerId="ADAL" clId="{AB329BE3-C138-4460-A0BA-7C639D515C8E}" dt="2024-08-15T09:30:54.124" v="120"/>
          <ac:spMkLst>
            <pc:docMk/>
            <pc:sldMasterMk cId="1330729437" sldId="2147483709"/>
            <ac:spMk id="7" creationId="{677C532D-3C0E-066B-DF76-BD961308C563}"/>
          </ac:spMkLst>
        </pc:spChg>
        <pc:spChg chg="add del mod ord modVis">
          <ac:chgData name="Thao Dao Thi Thu" userId="b0c0fd0c-b87e-42f7-8ea0-369972801474" providerId="ADAL" clId="{AB329BE3-C138-4460-A0BA-7C639D515C8E}" dt="2024-08-15T09:31:06.529" v="206"/>
          <ac:spMkLst>
            <pc:docMk/>
            <pc:sldMasterMk cId="1330729437" sldId="2147483709"/>
            <ac:spMk id="8" creationId="{CE0388BD-1D9B-E307-A4F7-63D5CC10484D}"/>
          </ac:spMkLst>
        </pc:spChg>
        <pc:spChg chg="add del mod ord modVis">
          <ac:chgData name="Thao Dao Thi Thu" userId="b0c0fd0c-b87e-42f7-8ea0-369972801474" providerId="ADAL" clId="{AB329BE3-C138-4460-A0BA-7C639D515C8E}" dt="2024-08-15T09:31:19.304" v="297"/>
          <ac:spMkLst>
            <pc:docMk/>
            <pc:sldMasterMk cId="1330729437" sldId="2147483709"/>
            <ac:spMk id="9" creationId="{1F56ACC0-08B5-09BF-F740-7FE932C86FE0}"/>
          </ac:spMkLst>
        </pc:spChg>
        <pc:spChg chg="add del mod ord modVis">
          <ac:chgData name="Thao Dao Thi Thu" userId="b0c0fd0c-b87e-42f7-8ea0-369972801474" providerId="ADAL" clId="{AB329BE3-C138-4460-A0BA-7C639D515C8E}" dt="2024-08-15T09:31:31.550" v="386"/>
          <ac:spMkLst>
            <pc:docMk/>
            <pc:sldMasterMk cId="1330729437" sldId="2147483709"/>
            <ac:spMk id="10" creationId="{52C31592-EEED-7DD5-29E3-E8D005EB150C}"/>
          </ac:spMkLst>
        </pc:spChg>
        <pc:spChg chg="add del mod ord modVis">
          <ac:chgData name="Thao Dao Thi Thu" userId="b0c0fd0c-b87e-42f7-8ea0-369972801474" providerId="ADAL" clId="{AB329BE3-C138-4460-A0BA-7C639D515C8E}" dt="2024-08-15T09:31:43.877" v="479"/>
          <ac:spMkLst>
            <pc:docMk/>
            <pc:sldMasterMk cId="1330729437" sldId="2147483709"/>
            <ac:spMk id="11" creationId="{202D431E-C6E7-AEC0-ED82-621A854D5EC3}"/>
          </ac:spMkLst>
        </pc:spChg>
        <pc:spChg chg="add del mod ord modVis">
          <ac:chgData name="Thao Dao Thi Thu" userId="b0c0fd0c-b87e-42f7-8ea0-369972801474" providerId="ADAL" clId="{AB329BE3-C138-4460-A0BA-7C639D515C8E}" dt="2024-08-15T09:32:46.337" v="571"/>
          <ac:spMkLst>
            <pc:docMk/>
            <pc:sldMasterMk cId="1330729437" sldId="2147483709"/>
            <ac:spMk id="12" creationId="{DA3A4D76-8164-BEFC-E36C-D3286AA4F904}"/>
          </ac:spMkLst>
        </pc:spChg>
        <pc:spChg chg="add del mod ord modVis">
          <ac:chgData name="Thao Dao Thi Thu" userId="b0c0fd0c-b87e-42f7-8ea0-369972801474" providerId="ADAL" clId="{AB329BE3-C138-4460-A0BA-7C639D515C8E}" dt="2024-08-15T09:32:58.607" v="662"/>
          <ac:spMkLst>
            <pc:docMk/>
            <pc:sldMasterMk cId="1330729437" sldId="2147483709"/>
            <ac:spMk id="13" creationId="{7536CE38-7C56-3230-DF88-1A5E9CDEE402}"/>
          </ac:spMkLst>
        </pc:spChg>
        <pc:spChg chg="add del mod ord modVis">
          <ac:chgData name="Thao Dao Thi Thu" userId="b0c0fd0c-b87e-42f7-8ea0-369972801474" providerId="ADAL" clId="{AB329BE3-C138-4460-A0BA-7C639D515C8E}" dt="2024-08-15T09:33:10.909" v="744" actId="478"/>
          <ac:spMkLst>
            <pc:docMk/>
            <pc:sldMasterMk cId="1330729437" sldId="2147483709"/>
            <ac:spMk id="14" creationId="{41B9C340-EF15-45FC-66E8-A173DFBFAEFD}"/>
          </ac:spMkLst>
        </pc:spChg>
        <pc:spChg chg="del mod ord modVis">
          <ac:chgData name="Thao Dao Thi Thu" userId="b0c0fd0c-b87e-42f7-8ea0-369972801474" providerId="ADAL" clId="{AB329BE3-C138-4460-A0BA-7C639D515C8E}" dt="2024-08-15T09:33:22.035" v="807"/>
          <ac:spMkLst>
            <pc:docMk/>
            <pc:sldMasterMk cId="1330729437" sldId="2147483709"/>
            <ac:spMk id="15" creationId="{EF55CB1C-D65F-0A7E-91E3-FAF4AA5170D1}"/>
          </ac:spMkLst>
        </pc:spChg>
        <pc:spChg chg="add mod ord">
          <ac:chgData name="Thao Dao Thi Thu" userId="b0c0fd0c-b87e-42f7-8ea0-369972801474" providerId="ADAL" clId="{AB329BE3-C138-4460-A0BA-7C639D515C8E}" dt="2024-08-15T09:33:22.086" v="862"/>
          <ac:spMkLst>
            <pc:docMk/>
            <pc:sldMasterMk cId="1330729437" sldId="2147483709"/>
            <ac:spMk id="16" creationId="{B647E1E4-BA29-F8AB-71E2-5C9821F583E5}"/>
          </ac:spMkLst>
        </pc:spChg>
        <pc:sldLayoutChg chg="modTransition">
          <pc:chgData name="Thao Dao Thi Thu" userId="b0c0fd0c-b87e-42f7-8ea0-369972801474" providerId="ADAL" clId="{AB329BE3-C138-4460-A0BA-7C639D515C8E}" dt="2024-08-15T09:31:29.773" v="366"/>
          <pc:sldLayoutMkLst>
            <pc:docMk/>
            <pc:sldMasterMk cId="1330729437" sldId="2147483709"/>
            <pc:sldLayoutMk cId="3887250422" sldId="2147483710"/>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1391911970" sldId="2147483711"/>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3520404152" sldId="2147483712"/>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23121361" sldId="2147483713"/>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1708753077" sldId="2147483714"/>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2684025578" sldId="2147483715"/>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3349911512" sldId="2147483716"/>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1351968881" sldId="2147483717"/>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2587331650" sldId="2147483718"/>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194719118" sldId="2147483719"/>
          </pc:sldLayoutMkLst>
        </pc:sldLayoutChg>
        <pc:sldLayoutChg chg="modTransition">
          <pc:chgData name="Thao Dao Thi Thu" userId="b0c0fd0c-b87e-42f7-8ea0-369972801474" providerId="ADAL" clId="{AB329BE3-C138-4460-A0BA-7C639D515C8E}" dt="2024-08-15T09:31:29.773" v="366"/>
          <pc:sldLayoutMkLst>
            <pc:docMk/>
            <pc:sldMasterMk cId="1330729437" sldId="2147483709"/>
            <pc:sldLayoutMk cId="895653919" sldId="2147483720"/>
          </pc:sldLayoutMkLst>
        </pc:sldLayoutChg>
      </pc:sldMasterChg>
      <pc:sldMasterChg chg="addSp delSp modSp mod modTransition modSldLayout">
        <pc:chgData name="Thao Dao Thi Thu" userId="b0c0fd0c-b87e-42f7-8ea0-369972801474" providerId="ADAL" clId="{AB329BE3-C138-4460-A0BA-7C639D515C8E}" dt="2024-08-15T09:33:22.103" v="877"/>
        <pc:sldMasterMkLst>
          <pc:docMk/>
          <pc:sldMasterMk cId="2797433031" sldId="2147483721"/>
        </pc:sldMasterMkLst>
        <pc:spChg chg="add del mod ord modVis">
          <ac:chgData name="Thao Dao Thi Thu" userId="b0c0fd0c-b87e-42f7-8ea0-369972801474" providerId="ADAL" clId="{AB329BE3-C138-4460-A0BA-7C639D515C8E}" dt="2024-08-15T09:30:54.134" v="132"/>
          <ac:spMkLst>
            <pc:docMk/>
            <pc:sldMasterMk cId="2797433031" sldId="2147483721"/>
            <ac:spMk id="2" creationId="{3B783351-FB45-9C5D-CA76-EBB41EC0806D}"/>
          </ac:spMkLst>
        </pc:spChg>
        <pc:spChg chg="add del mod ord modVis">
          <ac:chgData name="Thao Dao Thi Thu" userId="b0c0fd0c-b87e-42f7-8ea0-369972801474" providerId="ADAL" clId="{AB329BE3-C138-4460-A0BA-7C639D515C8E}" dt="2024-08-15T09:31:06.537" v="218"/>
          <ac:spMkLst>
            <pc:docMk/>
            <pc:sldMasterMk cId="2797433031" sldId="2147483721"/>
            <ac:spMk id="3" creationId="{4E416AF2-1575-ABFF-FAAF-1CE498B9A2F2}"/>
          </ac:spMkLst>
        </pc:spChg>
        <pc:spChg chg="add del mod ord">
          <ac:chgData name="Thao Dao Thi Thu" userId="b0c0fd0c-b87e-42f7-8ea0-369972801474" providerId="ADAL" clId="{AB329BE3-C138-4460-A0BA-7C639D515C8E}" dt="2024-08-15T09:31:09.445" v="277" actId="478"/>
          <ac:spMkLst>
            <pc:docMk/>
            <pc:sldMasterMk cId="2797433031" sldId="2147483721"/>
            <ac:spMk id="4" creationId="{DF2FC206-B264-4288-E0E2-3D5FF98BB7AA}"/>
          </ac:spMkLst>
        </pc:spChg>
        <pc:spChg chg="add del mod ord modVis">
          <ac:chgData name="Thao Dao Thi Thu" userId="b0c0fd0c-b87e-42f7-8ea0-369972801474" providerId="ADAL" clId="{AB329BE3-C138-4460-A0BA-7C639D515C8E}" dt="2024-08-15T09:31:31.558" v="398"/>
          <ac:spMkLst>
            <pc:docMk/>
            <pc:sldMasterMk cId="2797433031" sldId="2147483721"/>
            <ac:spMk id="5" creationId="{00F873DF-8C70-0279-F5C5-B615F80361A0}"/>
          </ac:spMkLst>
        </pc:spChg>
        <pc:spChg chg="add del mod ord modVis">
          <ac:chgData name="Thao Dao Thi Thu" userId="b0c0fd0c-b87e-42f7-8ea0-369972801474" providerId="ADAL" clId="{AB329BE3-C138-4460-A0BA-7C639D515C8E}" dt="2024-08-15T09:31:43.888" v="491"/>
          <ac:spMkLst>
            <pc:docMk/>
            <pc:sldMasterMk cId="2797433031" sldId="2147483721"/>
            <ac:spMk id="6" creationId="{52C7ACD9-F48B-EF94-AE5C-7F6FC5B0A95D}"/>
          </ac:spMkLst>
        </pc:spChg>
        <pc:spChg chg="add del mod ord modVis">
          <ac:chgData name="Thao Dao Thi Thu" userId="b0c0fd0c-b87e-42f7-8ea0-369972801474" providerId="ADAL" clId="{AB329BE3-C138-4460-A0BA-7C639D515C8E}" dt="2024-08-15T09:32:46.346" v="583"/>
          <ac:spMkLst>
            <pc:docMk/>
            <pc:sldMasterMk cId="2797433031" sldId="2147483721"/>
            <ac:spMk id="7" creationId="{10675258-7DE0-05F9-F0E1-0E32AB90CB64}"/>
          </ac:spMkLst>
        </pc:spChg>
        <pc:spChg chg="add del mod ord modVis">
          <ac:chgData name="Thao Dao Thi Thu" userId="b0c0fd0c-b87e-42f7-8ea0-369972801474" providerId="ADAL" clId="{AB329BE3-C138-4460-A0BA-7C639D515C8E}" dt="2024-08-15T09:32:58.614" v="674"/>
          <ac:spMkLst>
            <pc:docMk/>
            <pc:sldMasterMk cId="2797433031" sldId="2147483721"/>
            <ac:spMk id="8" creationId="{627B5BF1-5FDC-D4F3-00CF-E40B4BE11282}"/>
          </ac:spMkLst>
        </pc:spChg>
        <pc:spChg chg="add del mod ord modVis">
          <ac:chgData name="Thao Dao Thi Thu" userId="b0c0fd0c-b87e-42f7-8ea0-369972801474" providerId="ADAL" clId="{AB329BE3-C138-4460-A0BA-7C639D515C8E}" dt="2024-08-15T09:33:10.917" v="750" actId="478"/>
          <ac:spMkLst>
            <pc:docMk/>
            <pc:sldMasterMk cId="2797433031" sldId="2147483721"/>
            <ac:spMk id="9" creationId="{4BEF3B91-F8B6-DCE2-015F-9DBB5E4CEC6A}"/>
          </ac:spMkLst>
        </pc:spChg>
        <pc:spChg chg="del mod ord modVis">
          <ac:chgData name="Thao Dao Thi Thu" userId="b0c0fd0c-b87e-42f7-8ea0-369972801474" providerId="ADAL" clId="{AB329BE3-C138-4460-A0BA-7C639D515C8E}" dt="2024-08-15T09:33:22.044" v="819"/>
          <ac:spMkLst>
            <pc:docMk/>
            <pc:sldMasterMk cId="2797433031" sldId="2147483721"/>
            <ac:spMk id="10" creationId="{67FDE197-107D-851D-9FFF-65FBEA0E337D}"/>
          </ac:spMkLst>
        </pc:spChg>
        <pc:spChg chg="add mod ord">
          <ac:chgData name="Thao Dao Thi Thu" userId="b0c0fd0c-b87e-42f7-8ea0-369972801474" providerId="ADAL" clId="{AB329BE3-C138-4460-A0BA-7C639D515C8E}" dt="2024-08-15T09:33:22.103" v="877"/>
          <ac:spMkLst>
            <pc:docMk/>
            <pc:sldMasterMk cId="2797433031" sldId="2147483721"/>
            <ac:spMk id="15" creationId="{C0D7828D-8EC8-B963-0BB8-3FE7D03ED969}"/>
          </ac:spMkLst>
        </pc:spChg>
        <pc:sldLayoutChg chg="modTransition">
          <pc:chgData name="Thao Dao Thi Thu" userId="b0c0fd0c-b87e-42f7-8ea0-369972801474" providerId="ADAL" clId="{AB329BE3-C138-4460-A0BA-7C639D515C8E}" dt="2024-08-15T09:31:29.773" v="366"/>
          <pc:sldLayoutMkLst>
            <pc:docMk/>
            <pc:sldMasterMk cId="2797433031" sldId="2147483721"/>
            <pc:sldLayoutMk cId="2121611905" sldId="2147483722"/>
          </pc:sldLayoutMkLst>
        </pc:sldLayoutChg>
        <pc:sldLayoutChg chg="modTransition">
          <pc:chgData name="Thao Dao Thi Thu" userId="b0c0fd0c-b87e-42f7-8ea0-369972801474" providerId="ADAL" clId="{AB329BE3-C138-4460-A0BA-7C639D515C8E}" dt="2024-08-15T09:31:29.773" v="366"/>
          <pc:sldLayoutMkLst>
            <pc:docMk/>
            <pc:sldMasterMk cId="2797433031" sldId="2147483721"/>
            <pc:sldLayoutMk cId="3089943717" sldId="2147483723"/>
          </pc:sldLayoutMkLst>
        </pc:sldLayoutChg>
        <pc:sldLayoutChg chg="modTransition">
          <pc:chgData name="Thao Dao Thi Thu" userId="b0c0fd0c-b87e-42f7-8ea0-369972801474" providerId="ADAL" clId="{AB329BE3-C138-4460-A0BA-7C639D515C8E}" dt="2024-08-15T09:31:29.773" v="366"/>
          <pc:sldLayoutMkLst>
            <pc:docMk/>
            <pc:sldMasterMk cId="2797433031" sldId="2147483721"/>
            <pc:sldLayoutMk cId="3206707514" sldId="2147483724"/>
          </pc:sldLayoutMkLst>
        </pc:sldLayoutChg>
        <pc:sldLayoutChg chg="modTransition">
          <pc:chgData name="Thao Dao Thi Thu" userId="b0c0fd0c-b87e-42f7-8ea0-369972801474" providerId="ADAL" clId="{AB329BE3-C138-4460-A0BA-7C639D515C8E}" dt="2024-08-15T09:31:29.773" v="366"/>
          <pc:sldLayoutMkLst>
            <pc:docMk/>
            <pc:sldMasterMk cId="2797433031" sldId="2147483721"/>
            <pc:sldLayoutMk cId="2806934876" sldId="2147483725"/>
          </pc:sldLayoutMkLst>
        </pc:sldLayoutChg>
        <pc:sldLayoutChg chg="modTransition">
          <pc:chgData name="Thao Dao Thi Thu" userId="b0c0fd0c-b87e-42f7-8ea0-369972801474" providerId="ADAL" clId="{AB329BE3-C138-4460-A0BA-7C639D515C8E}" dt="2024-08-15T09:31:29.773" v="366"/>
          <pc:sldLayoutMkLst>
            <pc:docMk/>
            <pc:sldMasterMk cId="2797433031" sldId="2147483721"/>
            <pc:sldLayoutMk cId="2098252798" sldId="214748372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7C130-C010-4207-9E73-BF9274BAA34A}"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CCAD5-C47B-48D7-A90C-560F7FD62FE7}" type="slidenum">
              <a:rPr lang="en-US" smtClean="0"/>
              <a:t>‹#›</a:t>
            </a:fld>
            <a:endParaRPr lang="en-US"/>
          </a:p>
        </p:txBody>
      </p:sp>
    </p:spTree>
    <p:extLst>
      <p:ext uri="{BB962C8B-B14F-4D97-AF65-F5344CB8AC3E}">
        <p14:creationId xmlns:p14="http://schemas.microsoft.com/office/powerpoint/2010/main" val="112565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CCAD5-C47B-48D7-A90C-560F7FD62FE7}" type="slidenum">
              <a:rPr lang="en-US" smtClean="0"/>
              <a:t>1</a:t>
            </a:fld>
            <a:endParaRPr lang="en-US"/>
          </a:p>
        </p:txBody>
      </p:sp>
    </p:spTree>
    <p:extLst>
      <p:ext uri="{BB962C8B-B14F-4D97-AF65-F5344CB8AC3E}">
        <p14:creationId xmlns:p14="http://schemas.microsoft.com/office/powerpoint/2010/main" val="413258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5557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2427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6246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2504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911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04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13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7530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0255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9115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688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582230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3316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191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6539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12137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29303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56911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473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825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9970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52014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9B91ABE-950F-46A9-94D6-6DC344FABF7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685443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2C0751CC-1BF2-47FD-ADAA-418F835537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80700-5D63-4E81-AC36-D158E29CA29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294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6.png"/><Relationship Id="rId3" Type="http://schemas.openxmlformats.org/officeDocument/2006/relationships/image" Target="../media/image1.png"/><Relationship Id="rId21" Type="http://schemas.openxmlformats.org/officeDocument/2006/relationships/image" Target="../media/image8.png"/><Relationship Id="rId12" Type="http://schemas.openxmlformats.org/officeDocument/2006/relationships/image" Target="../media/image3.png"/><Relationship Id="rId17" Type="http://schemas.openxmlformats.org/officeDocument/2006/relationships/image" Target="../media/image19.svg"/><Relationship Id="rId2" Type="http://schemas.openxmlformats.org/officeDocument/2006/relationships/notesSlide" Target="../notesSlides/notesSlide1.xml"/><Relationship Id="rId16" Type="http://schemas.openxmlformats.org/officeDocument/2006/relationships/image" Target="../media/image5.png"/><Relationship Id="rId20" Type="http://schemas.openxmlformats.org/officeDocument/2006/relationships/image" Target="../media/image22.svg"/><Relationship Id="rId1" Type="http://schemas.openxmlformats.org/officeDocument/2006/relationships/slideLayout" Target="../slideLayouts/slideLayout7.xml"/><Relationship Id="rId11" Type="http://schemas.openxmlformats.org/officeDocument/2006/relationships/image" Target="../media/image2.png"/><Relationship Id="rId24" Type="http://schemas.openxmlformats.org/officeDocument/2006/relationships/image" Target="../media/image11.png"/><Relationship Id="rId15" Type="http://schemas.openxmlformats.org/officeDocument/2006/relationships/image" Target="../media/image17.svg"/><Relationship Id="rId23" Type="http://schemas.openxmlformats.org/officeDocument/2006/relationships/image" Target="../media/image10.png"/><Relationship Id="rId10" Type="http://schemas.openxmlformats.org/officeDocument/2006/relationships/image" Target="../media/image12.svg"/><Relationship Id="rId19" Type="http://schemas.openxmlformats.org/officeDocument/2006/relationships/image" Target="../media/image7.png"/><Relationship Id="rId14" Type="http://schemas.openxmlformats.org/officeDocument/2006/relationships/image" Target="../media/image4.png"/><Relationship Id="rId22"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2755694" y="88066"/>
            <a:ext cx="6999589" cy="1434916"/>
          </a:xfrm>
          <a:custGeom>
            <a:avLst/>
            <a:gdLst/>
            <a:ahLst/>
            <a:cxnLst/>
            <a:rect l="l" t="t" r="r" b="b"/>
            <a:pathLst>
              <a:path w="10499384" h="2152374">
                <a:moveTo>
                  <a:pt x="0" y="0"/>
                </a:moveTo>
                <a:lnTo>
                  <a:pt x="10499384" y="0"/>
                </a:lnTo>
                <a:lnTo>
                  <a:pt x="10499384" y="2152374"/>
                </a:lnTo>
                <a:lnTo>
                  <a:pt x="0" y="2152374"/>
                </a:lnTo>
                <a:lnTo>
                  <a:pt x="0" y="0"/>
                </a:lnTo>
                <a:close/>
              </a:path>
            </a:pathLst>
          </a:custGeom>
          <a:blipFill>
            <a:blip r:embed="rId3">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Freeform 10"/>
          <p:cNvSpPr/>
          <p:nvPr/>
        </p:nvSpPr>
        <p:spPr>
          <a:xfrm rot="2398492">
            <a:off x="8817170" y="869429"/>
            <a:ext cx="2981482" cy="755748"/>
          </a:xfrm>
          <a:custGeom>
            <a:avLst/>
            <a:gdLst/>
            <a:ahLst/>
            <a:cxnLst/>
            <a:rect l="l" t="t" r="r" b="b"/>
            <a:pathLst>
              <a:path w="4472223" h="1133622">
                <a:moveTo>
                  <a:pt x="0" y="0"/>
                </a:moveTo>
                <a:lnTo>
                  <a:pt x="4472223" y="0"/>
                </a:lnTo>
                <a:lnTo>
                  <a:pt x="4472223" y="1133622"/>
                </a:lnTo>
                <a:lnTo>
                  <a:pt x="0" y="1133622"/>
                </a:lnTo>
                <a:lnTo>
                  <a:pt x="0" y="0"/>
                </a:lnTo>
                <a:close/>
              </a:path>
            </a:pathLst>
          </a:custGeom>
          <a:blipFill>
            <a:blip r:embed="rId11"/>
            <a:stretch>
              <a:fillRect t="-54421" r="-348" b="-66120"/>
            </a:stretch>
          </a:blipFill>
        </p:spPr>
        <p:txBody>
          <a:bodyPr/>
          <a:lstStyle/>
          <a:p>
            <a:endParaRPr lang="en-US"/>
          </a:p>
        </p:txBody>
      </p:sp>
      <p:sp>
        <p:nvSpPr>
          <p:cNvPr id="11" name="Freeform 11"/>
          <p:cNvSpPr/>
          <p:nvPr/>
        </p:nvSpPr>
        <p:spPr>
          <a:xfrm>
            <a:off x="1199020" y="207469"/>
            <a:ext cx="1745098" cy="1758731"/>
          </a:xfrm>
          <a:custGeom>
            <a:avLst/>
            <a:gdLst/>
            <a:ahLst/>
            <a:cxnLst/>
            <a:rect l="l" t="t" r="r" b="b"/>
            <a:pathLst>
              <a:path w="2617647" h="2638097">
                <a:moveTo>
                  <a:pt x="0" y="0"/>
                </a:moveTo>
                <a:lnTo>
                  <a:pt x="2617647" y="0"/>
                </a:lnTo>
                <a:lnTo>
                  <a:pt x="2617647" y="2638097"/>
                </a:lnTo>
                <a:lnTo>
                  <a:pt x="0" y="263809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3" name="Freeform 13"/>
          <p:cNvSpPr/>
          <p:nvPr/>
        </p:nvSpPr>
        <p:spPr>
          <a:xfrm>
            <a:off x="1396558" y="409305"/>
            <a:ext cx="1350022" cy="1355060"/>
          </a:xfrm>
          <a:custGeom>
            <a:avLst/>
            <a:gdLst/>
            <a:ahLst/>
            <a:cxnLst/>
            <a:rect l="l" t="t" r="r" b="b"/>
            <a:pathLst>
              <a:path w="2025033" h="2032590">
                <a:moveTo>
                  <a:pt x="0" y="0"/>
                </a:moveTo>
                <a:lnTo>
                  <a:pt x="2025034" y="0"/>
                </a:lnTo>
                <a:lnTo>
                  <a:pt x="2025034" y="2032589"/>
                </a:lnTo>
                <a:lnTo>
                  <a:pt x="0" y="203258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4" name="Freeform 14"/>
          <p:cNvSpPr/>
          <p:nvPr/>
        </p:nvSpPr>
        <p:spPr>
          <a:xfrm>
            <a:off x="4812630" y="-794909"/>
            <a:ext cx="2743200" cy="2658410"/>
          </a:xfrm>
          <a:custGeom>
            <a:avLst/>
            <a:gdLst/>
            <a:ahLst/>
            <a:cxnLst/>
            <a:rect l="l" t="t" r="r" b="b"/>
            <a:pathLst>
              <a:path w="4114800" h="3987615">
                <a:moveTo>
                  <a:pt x="0" y="0"/>
                </a:moveTo>
                <a:lnTo>
                  <a:pt x="4114800" y="0"/>
                </a:lnTo>
                <a:lnTo>
                  <a:pt x="4114800" y="3987615"/>
                </a:lnTo>
                <a:lnTo>
                  <a:pt x="0" y="3987615"/>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15" name="Freeform 15"/>
          <p:cNvSpPr/>
          <p:nvPr/>
        </p:nvSpPr>
        <p:spPr>
          <a:xfrm rot="-1480289">
            <a:off x="-240230" y="2845013"/>
            <a:ext cx="2878501" cy="2151679"/>
          </a:xfrm>
          <a:custGeom>
            <a:avLst/>
            <a:gdLst/>
            <a:ahLst/>
            <a:cxnLst/>
            <a:rect l="l" t="t" r="r" b="b"/>
            <a:pathLst>
              <a:path w="4317751" h="3227519">
                <a:moveTo>
                  <a:pt x="0" y="0"/>
                </a:moveTo>
                <a:lnTo>
                  <a:pt x="4317751" y="0"/>
                </a:lnTo>
                <a:lnTo>
                  <a:pt x="4317751" y="3227519"/>
                </a:lnTo>
                <a:lnTo>
                  <a:pt x="0" y="3227519"/>
                </a:lnTo>
                <a:lnTo>
                  <a:pt x="0" y="0"/>
                </a:lnTo>
                <a:close/>
              </a:path>
            </a:pathLst>
          </a:custGeom>
          <a:blipFill>
            <a:blip r:embed="rId18"/>
            <a:stretch>
              <a:fillRect/>
            </a:stretch>
          </a:blipFill>
        </p:spPr>
        <p:txBody>
          <a:bodyPr/>
          <a:lstStyle/>
          <a:p>
            <a:endParaRPr lang="en-US"/>
          </a:p>
        </p:txBody>
      </p:sp>
      <p:sp>
        <p:nvSpPr>
          <p:cNvPr id="16" name="Freeform 16"/>
          <p:cNvSpPr/>
          <p:nvPr/>
        </p:nvSpPr>
        <p:spPr>
          <a:xfrm>
            <a:off x="7800599" y="4114800"/>
            <a:ext cx="2214511" cy="27432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B863A5AC-7DF8-5025-6C4B-64495E18DB74}"/>
              </a:ext>
            </a:extLst>
          </p:cNvPr>
          <p:cNvPicPr>
            <a:picLocks noChangeAspect="1"/>
          </p:cNvPicPr>
          <p:nvPr/>
        </p:nvPicPr>
        <p:blipFill>
          <a:blip r:embed="rId21"/>
          <a:stretch>
            <a:fillRect/>
          </a:stretch>
        </p:blipFill>
        <p:spPr>
          <a:xfrm>
            <a:off x="1935410" y="1806417"/>
            <a:ext cx="8151058" cy="2883658"/>
          </a:xfrm>
          <a:prstGeom prst="rect">
            <a:avLst/>
          </a:prstGeom>
        </p:spPr>
      </p:pic>
      <p:pic>
        <p:nvPicPr>
          <p:cNvPr id="30" name="Picture 29">
            <a:extLst>
              <a:ext uri="{FF2B5EF4-FFF2-40B4-BE49-F238E27FC236}">
                <a16:creationId xmlns:a16="http://schemas.microsoft.com/office/drawing/2014/main" id="{CB5AB4D3-98D5-0044-58DF-986440AD1EE0}"/>
              </a:ext>
            </a:extLst>
          </p:cNvPr>
          <p:cNvPicPr>
            <a:picLocks noChangeAspect="1"/>
          </p:cNvPicPr>
          <p:nvPr/>
        </p:nvPicPr>
        <p:blipFill>
          <a:blip r:embed="rId22"/>
          <a:stretch>
            <a:fillRect/>
          </a:stretch>
        </p:blipFill>
        <p:spPr>
          <a:xfrm>
            <a:off x="1996375" y="314526"/>
            <a:ext cx="8029128" cy="1274174"/>
          </a:xfrm>
          <a:prstGeom prst="rect">
            <a:avLst/>
          </a:prstGeom>
        </p:spPr>
      </p:pic>
      <p:pic>
        <p:nvPicPr>
          <p:cNvPr id="31" name="Picture 30">
            <a:extLst>
              <a:ext uri="{FF2B5EF4-FFF2-40B4-BE49-F238E27FC236}">
                <a16:creationId xmlns:a16="http://schemas.microsoft.com/office/drawing/2014/main" id="{97754877-06C8-C277-5377-6086F343FB03}"/>
              </a:ext>
            </a:extLst>
          </p:cNvPr>
          <p:cNvPicPr>
            <a:picLocks noChangeAspect="1"/>
          </p:cNvPicPr>
          <p:nvPr/>
        </p:nvPicPr>
        <p:blipFill>
          <a:blip r:embed="rId23"/>
          <a:stretch>
            <a:fillRect/>
          </a:stretch>
        </p:blipFill>
        <p:spPr>
          <a:xfrm>
            <a:off x="1224577" y="659668"/>
            <a:ext cx="1896020" cy="1072989"/>
          </a:xfrm>
          <a:prstGeom prst="rect">
            <a:avLst/>
          </a:prstGeom>
        </p:spPr>
      </p:pic>
      <p:pic>
        <p:nvPicPr>
          <p:cNvPr id="17" name="Picture 16">
            <a:extLst>
              <a:ext uri="{FF2B5EF4-FFF2-40B4-BE49-F238E27FC236}">
                <a16:creationId xmlns:a16="http://schemas.microsoft.com/office/drawing/2014/main" id="{2CCA398C-E70E-72C4-4606-33A31CC537EB}"/>
              </a:ext>
            </a:extLst>
          </p:cNvPr>
          <p:cNvPicPr>
            <a:picLocks noChangeAspect="1"/>
          </p:cNvPicPr>
          <p:nvPr/>
        </p:nvPicPr>
        <p:blipFill>
          <a:blip r:embed="rId24"/>
          <a:stretch>
            <a:fillRect/>
          </a:stretch>
        </p:blipFill>
        <p:spPr>
          <a:xfrm>
            <a:off x="4721233" y="3938849"/>
            <a:ext cx="2749534" cy="1182727"/>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36DB3B-1203-E526-1067-180B7A8968D3}"/>
              </a:ext>
            </a:extLst>
          </p:cNvPr>
          <p:cNvSpPr txBox="1"/>
          <p:nvPr/>
        </p:nvSpPr>
        <p:spPr>
          <a:xfrm>
            <a:off x="1539611" y="95250"/>
            <a:ext cx="95379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solidFill>
                    <a:srgbClr val="ED7D31">
                      <a:lumMod val="75000"/>
                    </a:srgbClr>
                  </a:solidFill>
                </a:ln>
                <a:solidFill>
                  <a:srgbClr val="FFFF00"/>
                </a:solidFill>
                <a:effectLst/>
                <a:uLnTx/>
                <a:uFillTx/>
                <a:latin typeface="UTM Cookies" panose="02040603050506020204" pitchFamily="18" charset="0"/>
                <a:ea typeface="+mn-ea"/>
                <a:cs typeface="+mn-cs"/>
              </a:rPr>
              <a:t>Yêu</a:t>
            </a:r>
            <a:r>
              <a:rPr kumimoji="0" lang="en-US" sz="7200" b="1" i="0" u="none" strike="noStrike" kern="1200" cap="none" spc="0" normalizeH="0" noProof="0">
                <a:ln>
                  <a:solidFill>
                    <a:srgbClr val="ED7D31">
                      <a:lumMod val="75000"/>
                    </a:srgbClr>
                  </a:solidFill>
                </a:ln>
                <a:solidFill>
                  <a:srgbClr val="FFFF00"/>
                </a:solidFill>
                <a:effectLst/>
                <a:uLnTx/>
                <a:uFillTx/>
                <a:latin typeface="UTM Cookies" panose="02040603050506020204" pitchFamily="18" charset="0"/>
                <a:ea typeface="+mn-ea"/>
                <a:cs typeface="+mn-cs"/>
              </a:rPr>
              <a:t> cầu cần đạt</a:t>
            </a:r>
            <a:endParaRPr kumimoji="0" lang="en-US" sz="7200" b="1" i="0" u="none" strike="noStrike" kern="1200" cap="none" spc="0" normalizeH="0" baseline="0" noProof="0" dirty="0">
              <a:ln>
                <a:solidFill>
                  <a:srgbClr val="ED7D31">
                    <a:lumMod val="75000"/>
                  </a:srgbClr>
                </a:solidFill>
              </a:ln>
              <a:solidFill>
                <a:srgbClr val="FFFF00"/>
              </a:solidFill>
              <a:effectLst/>
              <a:uLnTx/>
              <a:uFillTx/>
              <a:latin typeface="UTM Cookies" panose="02040603050506020204" pitchFamily="18" charset="0"/>
              <a:ea typeface="+mn-ea"/>
              <a:cs typeface="+mn-cs"/>
            </a:endParaRPr>
          </a:p>
        </p:txBody>
      </p:sp>
      <p:sp>
        <p:nvSpPr>
          <p:cNvPr id="3" name="Freeform 5">
            <a:extLst>
              <a:ext uri="{FF2B5EF4-FFF2-40B4-BE49-F238E27FC236}">
                <a16:creationId xmlns:a16="http://schemas.microsoft.com/office/drawing/2014/main" id="{69F4A3D5-BEB5-AEEB-4ED3-6B31E16C66F6}"/>
              </a:ext>
            </a:extLst>
          </p:cNvPr>
          <p:cNvSpPr/>
          <p:nvPr/>
        </p:nvSpPr>
        <p:spPr>
          <a:xfrm rot="10800000" flipV="1">
            <a:off x="567153" y="1483425"/>
            <a:ext cx="10954288" cy="4552951"/>
          </a:xfrm>
          <a:custGeom>
            <a:avLst/>
            <a:gdLst/>
            <a:ahLst/>
            <a:cxnLst/>
            <a:rect l="l" t="t" r="r" b="b"/>
            <a:pathLst>
              <a:path w="14067692" h="8229600">
                <a:moveTo>
                  <a:pt x="0" y="8229600"/>
                </a:moveTo>
                <a:lnTo>
                  <a:pt x="14067692" y="8229600"/>
                </a:lnTo>
                <a:lnTo>
                  <a:pt x="14067692" y="0"/>
                </a:lnTo>
                <a:lnTo>
                  <a:pt x="0" y="0"/>
                </a:lnTo>
                <a:lnTo>
                  <a:pt x="0" y="8229600"/>
                </a:lnTo>
                <a:close/>
              </a:path>
            </a:pathLst>
          </a:custGeom>
          <a:blipFill dpi="0" rotWithShape="1">
            <a:blip r:embed="rId2">
              <a:alphaModFix amt="94000"/>
            </a:blip>
            <a:srcRect/>
            <a:stretch>
              <a:fillRect t="-30553" b="-29011"/>
            </a:stretch>
          </a:blipFill>
        </p:spPr>
        <p:txBody>
          <a:bodyPr/>
          <a:lstStyle/>
          <a:p>
            <a:pPr marL="342900" marR="0" lvl="0" indent="-342900" algn="just">
              <a:lnSpc>
                <a:spcPct val="150000"/>
              </a:lnSpc>
              <a:spcBef>
                <a:spcPts val="0"/>
              </a:spcBef>
              <a:spcAft>
                <a:spcPts val="240"/>
              </a:spcAft>
              <a:buFont typeface="Times New Roman" panose="02020603050405020304" pitchFamily="18" charset="0"/>
              <a:buChar cha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F3D666C-90C1-43DC-532B-38D1C157C397}"/>
              </a:ext>
            </a:extLst>
          </p:cNvPr>
          <p:cNvSpPr txBox="1"/>
          <p:nvPr/>
        </p:nvSpPr>
        <p:spPr>
          <a:xfrm>
            <a:off x="300168" y="1603066"/>
            <a:ext cx="11123205" cy="4580741"/>
          </a:xfrm>
          <a:prstGeom prst="rect">
            <a:avLst/>
          </a:prstGeom>
          <a:noFill/>
        </p:spPr>
        <p:txBody>
          <a:bodyPr wrap="square">
            <a:spAutoFit/>
          </a:bodyPr>
          <a:lstStyle/>
          <a:p>
            <a:pPr marL="640080" marR="0" lvl="0" indent="-274320" algn="just">
              <a:spcBef>
                <a:spcPts val="600"/>
              </a:spcBef>
              <a:spcAft>
                <a:spcPts val="240"/>
              </a:spcAft>
              <a:buFont typeface="Times New Roman" panose="02020603050405020304" pitchFamily="18" charset="0"/>
              <a:buChar char="-"/>
            </a:pPr>
            <a:r>
              <a:rPr lang="vi-VN" sz="3000">
                <a:effectLst/>
                <a:ea typeface="Calibri" panose="020F0502020204030204" pitchFamily="34" charset="0"/>
                <a:cs typeface="Times New Roman" panose="02020603050405020304" pitchFamily="18" charset="0"/>
              </a:rPr>
              <a:t>Xác định được vị trí địa lí của Việt Nam trên bản đồ hoặc lược đồ.</a:t>
            </a:r>
            <a:endParaRPr lang="en-US" sz="3000">
              <a:effectLst/>
              <a:ea typeface="Calibri" panose="020F0502020204030204" pitchFamily="34" charset="0"/>
              <a:cs typeface="Times New Roman" panose="02020603050405020304" pitchFamily="18" charset="0"/>
            </a:endParaRPr>
          </a:p>
          <a:p>
            <a:pPr marL="640080" marR="0" lvl="0" indent="-274320" algn="just">
              <a:spcBef>
                <a:spcPts val="600"/>
              </a:spcBef>
              <a:spcAft>
                <a:spcPts val="0"/>
              </a:spcAft>
              <a:buFont typeface="Times New Roman" panose="02020603050405020304" pitchFamily="18" charset="0"/>
              <a:buChar char="-"/>
            </a:pPr>
            <a:r>
              <a:rPr lang="vi-VN" sz="3000">
                <a:effectLst/>
                <a:ea typeface="Calibri" panose="020F0502020204030204" pitchFamily="34" charset="0"/>
                <a:cs typeface="Times New Roman" panose="02020603050405020304" pitchFamily="18" charset="0"/>
              </a:rPr>
              <a:t>Trình bày được ảnh hưởng của vị trí địa lí đối với tự nhiên và hoạt động sản xuất.</a:t>
            </a:r>
            <a:endParaRPr lang="en-US" sz="3000">
              <a:effectLst/>
              <a:ea typeface="Calibri" panose="020F0502020204030204" pitchFamily="34" charset="0"/>
              <a:cs typeface="Times New Roman" panose="02020603050405020304" pitchFamily="18" charset="0"/>
            </a:endParaRPr>
          </a:p>
          <a:p>
            <a:pPr marL="640080" marR="0" lvl="0" indent="-274320" algn="just">
              <a:spcBef>
                <a:spcPts val="600"/>
              </a:spcBef>
              <a:spcAft>
                <a:spcPts val="0"/>
              </a:spcAft>
              <a:buFont typeface="Times New Roman" panose="02020603050405020304" pitchFamily="18" charset="0"/>
              <a:buChar char="-"/>
            </a:pPr>
            <a:r>
              <a:rPr lang="vi-VN" sz="3000">
                <a:effectLst/>
                <a:ea typeface="Calibri" panose="020F0502020204030204" pitchFamily="34" charset="0"/>
                <a:cs typeface="Times New Roman" panose="02020603050405020304" pitchFamily="18" charset="0"/>
              </a:rPr>
              <a:t>Mô tả được hình dạng lãnh thổ phần đất liền của Việt Nam.</a:t>
            </a:r>
            <a:endParaRPr lang="en-US" sz="3000">
              <a:effectLst/>
              <a:ea typeface="Calibri" panose="020F0502020204030204" pitchFamily="34" charset="0"/>
              <a:cs typeface="Times New Roman" panose="02020603050405020304" pitchFamily="18" charset="0"/>
            </a:endParaRPr>
          </a:p>
          <a:p>
            <a:pPr marL="640080" marR="0" lvl="0" indent="-274320" algn="just">
              <a:spcBef>
                <a:spcPts val="600"/>
              </a:spcBef>
              <a:spcAft>
                <a:spcPts val="0"/>
              </a:spcAft>
              <a:buFont typeface="Times New Roman" panose="02020603050405020304" pitchFamily="18" charset="0"/>
              <a:buChar char="-"/>
            </a:pPr>
            <a:r>
              <a:rPr lang="vi-VN" sz="3000">
                <a:effectLst/>
                <a:ea typeface="Calibri" panose="020F0502020204030204" pitchFamily="34" charset="0"/>
                <a:cs typeface="Times New Roman" panose="02020603050405020304" pitchFamily="18" charset="0"/>
              </a:rPr>
              <a:t>Nêu được số lượng đơn vị hành chính của Việt Nam, kể được tên một số tỉnh, thành phố của Việt Nam.</a:t>
            </a:r>
            <a:endParaRPr lang="en-US" sz="3000">
              <a:effectLst/>
              <a:ea typeface="Calibri" panose="020F0502020204030204" pitchFamily="34" charset="0"/>
              <a:cs typeface="Times New Roman" panose="02020603050405020304" pitchFamily="18" charset="0"/>
            </a:endParaRPr>
          </a:p>
          <a:p>
            <a:pPr marL="640080" marR="0" lvl="0" indent="-274320" algn="just">
              <a:spcBef>
                <a:spcPts val="600"/>
              </a:spcBef>
              <a:spcAft>
                <a:spcPts val="0"/>
              </a:spcAft>
              <a:buFont typeface="Times New Roman" panose="02020603050405020304" pitchFamily="18" charset="0"/>
              <a:buChar char="-"/>
            </a:pPr>
            <a:r>
              <a:rPr lang="vi-VN" sz="3000">
                <a:effectLst/>
                <a:ea typeface="Calibri" panose="020F0502020204030204" pitchFamily="34" charset="0"/>
                <a:cs typeface="Times New Roman" panose="02020603050405020304" pitchFamily="18" charset="0"/>
              </a:rPr>
              <a:t>Nêu được ý nghĩa của Quốc kì, Quốc huy, Quốc ca của Việt Nam.</a:t>
            </a:r>
            <a:endParaRPr lang="en-US" sz="30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8857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36DB3B-1203-E526-1067-180B7A8968D3}"/>
              </a:ext>
            </a:extLst>
          </p:cNvPr>
          <p:cNvSpPr txBox="1"/>
          <p:nvPr/>
        </p:nvSpPr>
        <p:spPr>
          <a:xfrm>
            <a:off x="1539611" y="95250"/>
            <a:ext cx="95379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smtClean="0">
                <a:ln>
                  <a:solidFill>
                    <a:srgbClr val="ED7D31">
                      <a:lumMod val="75000"/>
                    </a:srgbClr>
                  </a:solidFill>
                </a:ln>
                <a:solidFill>
                  <a:srgbClr val="FFFF00"/>
                </a:solidFill>
                <a:effectLst/>
                <a:uLnTx/>
                <a:uFillTx/>
                <a:latin typeface="UTM Cookies" panose="02040603050506020204" pitchFamily="18" charset="0"/>
                <a:ea typeface="+mn-ea"/>
                <a:cs typeface="+mn-cs"/>
              </a:rPr>
              <a:t>Khám</a:t>
            </a:r>
            <a:r>
              <a:rPr kumimoji="0" lang="en-US" sz="7200" b="1" i="0" u="none" strike="noStrike" kern="1200" cap="none" spc="0" normalizeH="0" noProof="0" dirty="0" smtClean="0">
                <a:ln>
                  <a:solidFill>
                    <a:srgbClr val="ED7D31">
                      <a:lumMod val="75000"/>
                    </a:srgbClr>
                  </a:solidFill>
                </a:ln>
                <a:solidFill>
                  <a:srgbClr val="FFFF00"/>
                </a:solidFill>
                <a:effectLst/>
                <a:uLnTx/>
                <a:uFillTx/>
                <a:latin typeface="UTM Cookies" panose="02040603050506020204" pitchFamily="18" charset="0"/>
                <a:ea typeface="+mn-ea"/>
                <a:cs typeface="+mn-cs"/>
              </a:rPr>
              <a:t> </a:t>
            </a:r>
            <a:r>
              <a:rPr kumimoji="0" lang="en-US" sz="7200" b="1" i="0" u="none" strike="noStrike" kern="1200" cap="none" spc="0" normalizeH="0" noProof="0" dirty="0" err="1" smtClean="0">
                <a:ln>
                  <a:solidFill>
                    <a:srgbClr val="ED7D31">
                      <a:lumMod val="75000"/>
                    </a:srgbClr>
                  </a:solidFill>
                </a:ln>
                <a:solidFill>
                  <a:srgbClr val="FFFF00"/>
                </a:solidFill>
                <a:effectLst/>
                <a:uLnTx/>
                <a:uFillTx/>
                <a:latin typeface="UTM Cookies" panose="02040603050506020204" pitchFamily="18" charset="0"/>
                <a:ea typeface="+mn-ea"/>
                <a:cs typeface="+mn-cs"/>
              </a:rPr>
              <a:t>phá</a:t>
            </a:r>
            <a:endParaRPr kumimoji="0" lang="en-US" sz="7200" b="1" i="0" u="none" strike="noStrike" kern="1200" cap="none" spc="0" normalizeH="0" baseline="0" noProof="0" dirty="0">
              <a:ln>
                <a:solidFill>
                  <a:srgbClr val="ED7D31">
                    <a:lumMod val="75000"/>
                  </a:srgbClr>
                </a:solidFill>
              </a:ln>
              <a:solidFill>
                <a:srgbClr val="FFFF00"/>
              </a:solidFill>
              <a:effectLst/>
              <a:uLnTx/>
              <a:uFillTx/>
              <a:latin typeface="UTM Cookies" panose="02040603050506020204" pitchFamily="18" charset="0"/>
              <a:ea typeface="+mn-ea"/>
              <a:cs typeface="+mn-cs"/>
            </a:endParaRPr>
          </a:p>
        </p:txBody>
      </p:sp>
      <p:sp>
        <p:nvSpPr>
          <p:cNvPr id="3" name="Freeform 5">
            <a:extLst>
              <a:ext uri="{FF2B5EF4-FFF2-40B4-BE49-F238E27FC236}">
                <a16:creationId xmlns:a16="http://schemas.microsoft.com/office/drawing/2014/main" id="{69F4A3D5-BEB5-AEEB-4ED3-6B31E16C66F6}"/>
              </a:ext>
            </a:extLst>
          </p:cNvPr>
          <p:cNvSpPr/>
          <p:nvPr/>
        </p:nvSpPr>
        <p:spPr>
          <a:xfrm rot="10800000" flipV="1">
            <a:off x="567153" y="1483425"/>
            <a:ext cx="10954288" cy="4552951"/>
          </a:xfrm>
          <a:custGeom>
            <a:avLst/>
            <a:gdLst/>
            <a:ahLst/>
            <a:cxnLst/>
            <a:rect l="l" t="t" r="r" b="b"/>
            <a:pathLst>
              <a:path w="14067692" h="8229600">
                <a:moveTo>
                  <a:pt x="0" y="8229600"/>
                </a:moveTo>
                <a:lnTo>
                  <a:pt x="14067692" y="8229600"/>
                </a:lnTo>
                <a:lnTo>
                  <a:pt x="14067692" y="0"/>
                </a:lnTo>
                <a:lnTo>
                  <a:pt x="0" y="0"/>
                </a:lnTo>
                <a:lnTo>
                  <a:pt x="0" y="8229600"/>
                </a:lnTo>
                <a:close/>
              </a:path>
            </a:pathLst>
          </a:custGeom>
          <a:blipFill dpi="0" rotWithShape="1">
            <a:blip r:embed="rId2">
              <a:alphaModFix amt="94000"/>
            </a:blip>
            <a:srcRect/>
            <a:stretch>
              <a:fillRect t="-30553" b="-29011"/>
            </a:stretch>
          </a:blipFill>
        </p:spPr>
        <p:txBody>
          <a:bodyPr/>
          <a:lstStyle/>
          <a:p>
            <a:pPr marL="342900" marR="0" lvl="0" indent="-342900" algn="just">
              <a:lnSpc>
                <a:spcPct val="150000"/>
              </a:lnSpc>
              <a:spcBef>
                <a:spcPts val="0"/>
              </a:spcBef>
              <a:spcAft>
                <a:spcPts val="240"/>
              </a:spcAft>
              <a:buFont typeface="Times New Roman" panose="02020603050405020304" pitchFamily="18" charset="0"/>
              <a:buChar cha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F3D666C-90C1-43DC-532B-38D1C157C397}"/>
              </a:ext>
            </a:extLst>
          </p:cNvPr>
          <p:cNvSpPr txBox="1"/>
          <p:nvPr/>
        </p:nvSpPr>
        <p:spPr>
          <a:xfrm>
            <a:off x="398236" y="2037019"/>
            <a:ext cx="11123205" cy="1077218"/>
          </a:xfrm>
          <a:prstGeom prst="rect">
            <a:avLst/>
          </a:prstGeom>
          <a:noFill/>
        </p:spPr>
        <p:txBody>
          <a:bodyPr wrap="square">
            <a:spAutoFit/>
          </a:bodyPr>
          <a:lstStyle/>
          <a:p>
            <a:pPr algn="ctr" defTabSz="609630"/>
            <a:r>
              <a:rPr lang="en-US" sz="3200" b="1" dirty="0">
                <a:solidFill>
                  <a:srgbClr val="002060"/>
                </a:solidFill>
                <a:latin typeface="Cambria" panose="02040503050406030204" pitchFamily="18" charset="0"/>
                <a:ea typeface="Cambria" panose="02040503050406030204" pitchFamily="18" charset="0"/>
              </a:rPr>
              <a:t>3. </a:t>
            </a:r>
            <a:r>
              <a:rPr lang="en-US" sz="3200" b="1" dirty="0" err="1">
                <a:solidFill>
                  <a:srgbClr val="002060"/>
                </a:solidFill>
                <a:latin typeface="Cambria" panose="02040503050406030204" pitchFamily="18" charset="0"/>
                <a:ea typeface="Cambria" panose="02040503050406030204" pitchFamily="18" charset="0"/>
              </a:rPr>
              <a:t>Quốc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quốc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huy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quốc</a:t>
            </a:r>
            <a:r>
              <a:rPr lang="en-US" sz="3200" b="1" dirty="0">
                <a:solidFill>
                  <a:srgbClr val="002060"/>
                </a:solidFill>
                <a:latin typeface="Cambria" panose="02040503050406030204" pitchFamily="18" charset="0"/>
                <a:ea typeface="Cambria" panose="02040503050406030204" pitchFamily="18" charset="0"/>
              </a:rPr>
              <a:t> ca n</a:t>
            </a:r>
            <a:r>
              <a:rPr lang="vi-VN" sz="3200" b="1" dirty="0">
                <a:solidFill>
                  <a:srgbClr val="002060"/>
                </a:solidFill>
                <a:latin typeface="Cambria" panose="02040503050406030204" pitchFamily="18" charset="0"/>
                <a:ea typeface="Cambria" panose="02040503050406030204" pitchFamily="18" charset="0"/>
              </a:rPr>
              <a:t>ư</a:t>
            </a:r>
            <a:r>
              <a:rPr lang="en-US" sz="3200" b="1" dirty="0" err="1">
                <a:solidFill>
                  <a:srgbClr val="002060"/>
                </a:solidFill>
                <a:latin typeface="Cambria" panose="02040503050406030204" pitchFamily="18" charset="0"/>
                <a:ea typeface="Cambria" panose="02040503050406030204" pitchFamily="18" charset="0"/>
              </a:rPr>
              <a:t>ớc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xã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hội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chủ</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Việt</a:t>
            </a:r>
            <a:r>
              <a:rPr lang="en-US" sz="3200" b="1" dirty="0">
                <a:solidFill>
                  <a:srgbClr val="002060"/>
                </a:solidFill>
                <a:latin typeface="Cambria" panose="02040503050406030204" pitchFamily="18" charset="0"/>
                <a:ea typeface="Cambria" panose="02040503050406030204" pitchFamily="18" charset="0"/>
              </a:rPr>
              <a:t> Nam</a:t>
            </a:r>
            <a:endParaRPr lang="en-US" sz="6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417733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69F4A3D5-BEB5-AEEB-4ED3-6B31E16C66F6}"/>
              </a:ext>
            </a:extLst>
          </p:cNvPr>
          <p:cNvSpPr/>
          <p:nvPr/>
        </p:nvSpPr>
        <p:spPr>
          <a:xfrm rot="10800000" flipV="1">
            <a:off x="567153" y="1483425"/>
            <a:ext cx="10954288" cy="4552951"/>
          </a:xfrm>
          <a:custGeom>
            <a:avLst/>
            <a:gdLst/>
            <a:ahLst/>
            <a:cxnLst/>
            <a:rect l="l" t="t" r="r" b="b"/>
            <a:pathLst>
              <a:path w="14067692" h="8229600">
                <a:moveTo>
                  <a:pt x="0" y="8229600"/>
                </a:moveTo>
                <a:lnTo>
                  <a:pt x="14067692" y="8229600"/>
                </a:lnTo>
                <a:lnTo>
                  <a:pt x="14067692" y="0"/>
                </a:lnTo>
                <a:lnTo>
                  <a:pt x="0" y="0"/>
                </a:lnTo>
                <a:lnTo>
                  <a:pt x="0" y="8229600"/>
                </a:lnTo>
                <a:close/>
              </a:path>
            </a:pathLst>
          </a:custGeom>
          <a:blipFill dpi="0" rotWithShape="1">
            <a:blip r:embed="rId2">
              <a:alphaModFix amt="94000"/>
            </a:blip>
            <a:srcRect/>
            <a:stretch>
              <a:fillRect t="-30553" b="-29011"/>
            </a:stretch>
          </a:blipFill>
        </p:spPr>
        <p:txBody>
          <a:bodyPr/>
          <a:lstStyle/>
          <a:p>
            <a:pPr marL="342900" marR="0" lvl="0" indent="-342900" algn="just">
              <a:lnSpc>
                <a:spcPct val="150000"/>
              </a:lnSpc>
              <a:spcBef>
                <a:spcPts val="0"/>
              </a:spcBef>
              <a:spcAft>
                <a:spcPts val="240"/>
              </a:spcAft>
              <a:buFont typeface="Times New Roman" panose="02020603050405020304" pitchFamily="18" charset="0"/>
              <a:buChar cha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ADCDEDF-6C32-4102-BFB1-74779CB6472D}"/>
              </a:ext>
            </a:extLst>
          </p:cNvPr>
          <p:cNvSpPr txBox="1"/>
          <p:nvPr/>
        </p:nvSpPr>
        <p:spPr>
          <a:xfrm>
            <a:off x="879532" y="1729352"/>
            <a:ext cx="10085706" cy="1569660"/>
          </a:xfrm>
          <a:prstGeom prst="rect">
            <a:avLst/>
          </a:prstGeom>
          <a:noFill/>
        </p:spPr>
        <p:txBody>
          <a:bodyPr wrap="square" rtlCol="0">
            <a:spAutoFit/>
          </a:bodyPr>
          <a:lstStyle/>
          <a:p>
            <a:pPr algn="just" defTabSz="609630"/>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Đọc thông tin và quan sát các hình 5, 6, em hãy nêu ý nghĩa của Quốc kì, Quốc huy, Quốc ca nước Cộng hoà xã hội chủ nghĩa Việt Nam.</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80149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36DB3B-1203-E526-1067-180B7A8968D3}"/>
              </a:ext>
            </a:extLst>
          </p:cNvPr>
          <p:cNvSpPr txBox="1"/>
          <p:nvPr/>
        </p:nvSpPr>
        <p:spPr>
          <a:xfrm>
            <a:off x="1539611" y="95250"/>
            <a:ext cx="95379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smtClean="0">
                <a:ln>
                  <a:solidFill>
                    <a:srgbClr val="ED7D31">
                      <a:lumMod val="75000"/>
                    </a:srgbClr>
                  </a:solidFill>
                </a:ln>
                <a:solidFill>
                  <a:srgbClr val="FFFF00"/>
                </a:solidFill>
                <a:effectLst/>
                <a:uLnTx/>
                <a:uFillTx/>
                <a:latin typeface="UTM Cookies" panose="02040603050506020204" pitchFamily="18" charset="0"/>
                <a:ea typeface="+mn-ea"/>
                <a:cs typeface="+mn-cs"/>
              </a:rPr>
              <a:t>Vận</a:t>
            </a:r>
            <a:r>
              <a:rPr kumimoji="0" lang="en-US" sz="7200" b="1" i="0" u="none" strike="noStrike" kern="1200" cap="none" spc="0" normalizeH="0" noProof="0" dirty="0" smtClean="0">
                <a:ln>
                  <a:solidFill>
                    <a:srgbClr val="ED7D31">
                      <a:lumMod val="75000"/>
                    </a:srgbClr>
                  </a:solidFill>
                </a:ln>
                <a:solidFill>
                  <a:srgbClr val="FFFF00"/>
                </a:solidFill>
                <a:effectLst/>
                <a:uLnTx/>
                <a:uFillTx/>
                <a:latin typeface="UTM Cookies" panose="02040603050506020204" pitchFamily="18" charset="0"/>
                <a:ea typeface="+mn-ea"/>
                <a:cs typeface="+mn-cs"/>
              </a:rPr>
              <a:t> </a:t>
            </a:r>
            <a:r>
              <a:rPr kumimoji="0" lang="en-US" sz="7200" b="1" i="0" u="none" strike="noStrike" kern="1200" cap="none" spc="0" normalizeH="0" noProof="0" dirty="0" err="1" smtClean="0">
                <a:ln>
                  <a:solidFill>
                    <a:srgbClr val="ED7D31">
                      <a:lumMod val="75000"/>
                    </a:srgbClr>
                  </a:solidFill>
                </a:ln>
                <a:solidFill>
                  <a:srgbClr val="FFFF00"/>
                </a:solidFill>
                <a:effectLst/>
                <a:uLnTx/>
                <a:uFillTx/>
                <a:latin typeface="UTM Cookies" panose="02040603050506020204" pitchFamily="18" charset="0"/>
                <a:ea typeface="+mn-ea"/>
                <a:cs typeface="+mn-cs"/>
              </a:rPr>
              <a:t>dụng</a:t>
            </a:r>
            <a:endParaRPr kumimoji="0" lang="en-US" sz="7200" b="1" i="0" u="none" strike="noStrike" kern="1200" cap="none" spc="0" normalizeH="0" baseline="0" noProof="0" dirty="0">
              <a:ln>
                <a:solidFill>
                  <a:srgbClr val="ED7D31">
                    <a:lumMod val="75000"/>
                  </a:srgbClr>
                </a:solidFill>
              </a:ln>
              <a:solidFill>
                <a:srgbClr val="FFFF00"/>
              </a:solidFill>
              <a:effectLst/>
              <a:uLnTx/>
              <a:uFillTx/>
              <a:latin typeface="UTM Cookies" panose="02040603050506020204" pitchFamily="18" charset="0"/>
              <a:ea typeface="+mn-ea"/>
              <a:cs typeface="+mn-cs"/>
            </a:endParaRPr>
          </a:p>
        </p:txBody>
      </p:sp>
      <p:sp>
        <p:nvSpPr>
          <p:cNvPr id="3" name="Freeform 5">
            <a:extLst>
              <a:ext uri="{FF2B5EF4-FFF2-40B4-BE49-F238E27FC236}">
                <a16:creationId xmlns:a16="http://schemas.microsoft.com/office/drawing/2014/main" id="{69F4A3D5-BEB5-AEEB-4ED3-6B31E16C66F6}"/>
              </a:ext>
            </a:extLst>
          </p:cNvPr>
          <p:cNvSpPr/>
          <p:nvPr/>
        </p:nvSpPr>
        <p:spPr>
          <a:xfrm rot="10800000" flipV="1">
            <a:off x="567153" y="1483425"/>
            <a:ext cx="10954288" cy="4552951"/>
          </a:xfrm>
          <a:custGeom>
            <a:avLst/>
            <a:gdLst/>
            <a:ahLst/>
            <a:cxnLst/>
            <a:rect l="l" t="t" r="r" b="b"/>
            <a:pathLst>
              <a:path w="14067692" h="8229600">
                <a:moveTo>
                  <a:pt x="0" y="8229600"/>
                </a:moveTo>
                <a:lnTo>
                  <a:pt x="14067692" y="8229600"/>
                </a:lnTo>
                <a:lnTo>
                  <a:pt x="14067692" y="0"/>
                </a:lnTo>
                <a:lnTo>
                  <a:pt x="0" y="0"/>
                </a:lnTo>
                <a:lnTo>
                  <a:pt x="0" y="8229600"/>
                </a:lnTo>
                <a:close/>
              </a:path>
            </a:pathLst>
          </a:custGeom>
          <a:blipFill dpi="0" rotWithShape="1">
            <a:blip r:embed="rId2">
              <a:alphaModFix amt="94000"/>
            </a:blip>
            <a:srcRect/>
            <a:stretch>
              <a:fillRect t="-30553" b="-29011"/>
            </a:stretch>
          </a:blipFill>
        </p:spPr>
        <p:txBody>
          <a:bodyPr/>
          <a:lstStyle/>
          <a:p>
            <a:pPr marL="342900" marR="0" lvl="0" indent="-342900" algn="just">
              <a:lnSpc>
                <a:spcPct val="150000"/>
              </a:lnSpc>
              <a:spcBef>
                <a:spcPts val="0"/>
              </a:spcBef>
              <a:spcAft>
                <a:spcPts val="240"/>
              </a:spcAft>
              <a:buFont typeface="Times New Roman" panose="02020603050405020304" pitchFamily="18" charset="0"/>
              <a:buChar cha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4C023BA-88D7-4A5A-A6BF-57D425877FD2}"/>
              </a:ext>
            </a:extLst>
          </p:cNvPr>
          <p:cNvSpPr txBox="1"/>
          <p:nvPr/>
        </p:nvSpPr>
        <p:spPr>
          <a:xfrm>
            <a:off x="880812" y="1963146"/>
            <a:ext cx="10196763" cy="1569660"/>
          </a:xfrm>
          <a:prstGeom prst="rect">
            <a:avLst/>
          </a:prstGeom>
          <a:noFill/>
        </p:spPr>
        <p:txBody>
          <a:bodyPr wrap="square" rtlCol="0">
            <a:spAutoFit/>
          </a:bodyPr>
          <a:lstStyle/>
          <a:p>
            <a:pPr algn="ctr" defTabSz="609630">
              <a:defRPr/>
            </a:pPr>
            <a:r>
              <a:rPr lang="vi-VN" sz="3200" b="1" dirty="0">
                <a:solidFill>
                  <a:srgbClr val="002060"/>
                </a:solidFill>
                <a:latin typeface="Cambria" panose="02040503050406030204" pitchFamily="18" charset="0"/>
                <a:ea typeface="Cambria" panose="02040503050406030204" pitchFamily="18" charset="0"/>
              </a:rPr>
              <a:t>Tìm hiểu và chia sẻ với bạn về việc sử dụng Quốc kì, Quốc huy và Quốc ca nước Cộng hoà xã hội chủ nghĩa Việt Nam trong trường học hoặc tại nơi em sống.</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8931813"/>
      </p:ext>
    </p:extLst>
  </p:cSld>
  <p:clrMapOvr>
    <a:masterClrMapping/>
  </p:clrMapOvr>
  <p:transition>
    <p:fade/>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145</TotalTime>
  <Words>196</Words>
  <Application>Microsoft Office PowerPoint</Application>
  <PresentationFormat>Widescreen</PresentationFormat>
  <Paragraphs>12</Paragraphs>
  <Slides>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Cambria</vt:lpstr>
      <vt:lpstr>Times New Roman</vt:lpstr>
      <vt:lpstr>UTM Cookies</vt:lpstr>
      <vt:lpstr>3_Office Theme</vt:lpstr>
      <vt:lpstr>Office Theme</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WINDOWS</cp:lastModifiedBy>
  <cp:revision>24</cp:revision>
  <dcterms:created xsi:type="dcterms:W3CDTF">2024-06-01T07:38:36Z</dcterms:created>
  <dcterms:modified xsi:type="dcterms:W3CDTF">2024-09-09T06:54:23Z</dcterms:modified>
  <cp:category>9Slide.vn</cp:category>
</cp:coreProperties>
</file>