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sldIdLst>
    <p:sldId id="257" r:id="rId6"/>
    <p:sldId id="261" r:id="rId7"/>
    <p:sldId id="260" r:id="rId8"/>
    <p:sldId id="263" r:id="rId9"/>
    <p:sldId id="264" r:id="rId10"/>
    <p:sldId id="265" r:id="rId11"/>
    <p:sldId id="262" r:id="rId12"/>
    <p:sldId id="259" r:id="rId13"/>
    <p:sldId id="266" r:id="rId14"/>
    <p:sldId id="268" r:id="rId15"/>
    <p:sldId id="269" r:id="rId16"/>
    <p:sldId id="270" r:id="rId17"/>
    <p:sldId id="271" r:id="rId18"/>
    <p:sldId id="267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33" d="100"/>
          <a:sy n="33" d="100"/>
        </p:scale>
        <p:origin x="1248" y="9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19/09/2024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9550401" y="6269139"/>
            <a:ext cx="2510232" cy="5421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164062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-174171" y="6858001"/>
            <a:ext cx="11489871" cy="36004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>
                <a:buFontTx/>
                <a:buChar char="-"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HS.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dung,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50" y="384509"/>
            <a:ext cx="9760542" cy="14570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1475" y="721894"/>
            <a:ext cx="4443662" cy="5670630"/>
            <a:chOff x="1652338" y="689810"/>
            <a:chExt cx="4443662" cy="5670630"/>
          </a:xfrm>
        </p:grpSpPr>
        <p:sp>
          <p:nvSpPr>
            <p:cNvPr id="28" name="Freeform 5"/>
            <p:cNvSpPr/>
            <p:nvPr/>
          </p:nvSpPr>
          <p:spPr>
            <a:xfrm>
              <a:off x="1652338" y="689810"/>
              <a:ext cx="4443662" cy="5670630"/>
            </a:xfrm>
            <a:custGeom>
              <a:avLst/>
              <a:gdLst/>
              <a:ahLst/>
              <a:cxnLst/>
              <a:rect l="l" t="t" r="r" b="b"/>
              <a:pathLst>
                <a:path w="3158109" h="4114800">
                  <a:moveTo>
                    <a:pt x="0" y="0"/>
                  </a:moveTo>
                  <a:lnTo>
                    <a:pt x="3158108" y="0"/>
                  </a:lnTo>
                  <a:lnTo>
                    <a:pt x="31581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5122" name="Picture 2" descr="Thi vẽ tranh Biển đảo chào mừng ngày Nhà giáo VN 20/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5" y="1604211"/>
              <a:ext cx="3721769" cy="237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98" y="1069825"/>
            <a:ext cx="8248603" cy="49747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2011557"/>
            <a:ext cx="12845385" cy="283488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2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Rịa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–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Vũng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Tàu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Kiên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503</Words>
  <Application>Microsoft Office PowerPoint</Application>
  <PresentationFormat>Widescreen</PresentationFormat>
  <Paragraphs>23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27</cp:revision>
  <dcterms:created xsi:type="dcterms:W3CDTF">2024-07-27T09:41:07Z</dcterms:created>
  <dcterms:modified xsi:type="dcterms:W3CDTF">2024-09-19T06:37:32Z</dcterms:modified>
</cp:coreProperties>
</file>