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8" r:id="rId2"/>
    <p:sldId id="257" r:id="rId3"/>
    <p:sldId id="269" r:id="rId4"/>
    <p:sldId id="309" r:id="rId5"/>
    <p:sldId id="271" r:id="rId6"/>
    <p:sldId id="311" r:id="rId7"/>
    <p:sldId id="273" r:id="rId8"/>
    <p:sldId id="259" r:id="rId9"/>
    <p:sldId id="297" r:id="rId10"/>
    <p:sldId id="312" r:id="rId11"/>
    <p:sldId id="314" r:id="rId12"/>
    <p:sldId id="300" r:id="rId13"/>
    <p:sldId id="315" r:id="rId14"/>
    <p:sldId id="284" r:id="rId15"/>
    <p:sldId id="316" r:id="rId16"/>
    <p:sldId id="317" r:id="rId17"/>
    <p:sldId id="318" r:id="rId18"/>
    <p:sldId id="319" r:id="rId19"/>
    <p:sldId id="276" r:id="rId20"/>
    <p:sldId id="294" r:id="rId21"/>
  </p:sldIdLst>
  <p:sldSz cx="12192000" cy="6858000"/>
  <p:notesSz cx="6858000" cy="9144000"/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3399"/>
    <a:srgbClr val="D16125"/>
    <a:srgbClr val="FFE272"/>
    <a:srgbClr val="49D99B"/>
    <a:srgbClr val="A53731"/>
    <a:srgbClr val="1B7F54"/>
    <a:srgbClr val="E8B5B2"/>
    <a:srgbClr val="833E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30" autoAdjust="0"/>
    <p:restoredTop sz="94660"/>
  </p:normalViewPr>
  <p:slideViewPr>
    <p:cSldViewPr snapToGrid="0" showGuides="1">
      <p:cViewPr varScale="1">
        <p:scale>
          <a:sx n="81" d="100"/>
          <a:sy n="81" d="100"/>
        </p:scale>
        <p:origin x="533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D02BCC-5BE0-4AFA-8B55-D3D3BD403254}" type="datetimeFigureOut">
              <a:rPr lang="zh-CN" altLang="en-US" smtClean="0"/>
              <a:t>2022/5/7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7B884C-8C00-4394-9DB6-15A5CAE11C7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3257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7B884C-8C00-4394-9DB6-15A5CAE11C79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55796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1" name="Google Shape;55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84222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7B884C-8C00-4394-9DB6-15A5CAE11C79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88331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7B884C-8C00-4394-9DB6-15A5CAE11C79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62828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7B884C-8C00-4394-9DB6-15A5CAE11C79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71514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7B884C-8C00-4394-9DB6-15A5CAE11C79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0692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7B884C-8C00-4394-9DB6-15A5CAE11C79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66317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7B884C-8C00-4394-9DB6-15A5CAE11C79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90763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7B884C-8C00-4394-9DB6-15A5CAE11C79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88241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7B884C-8C00-4394-9DB6-15A5CAE11C79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88434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7DEF7-B261-4BB7-B71B-89CADE5018F9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1497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7B884C-8C00-4394-9DB6-15A5CAE11C79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88972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1" name="Google Shape;55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100780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7B884C-8C00-4394-9DB6-15A5CAE11C79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38651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4" name="Google Shape;73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613025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7B884C-8C00-4394-9DB6-15A5CAE11C79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10309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61" name="Google Shape;761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2" name="Google Shape;762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201840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7B884C-8C00-4394-9DB6-15A5CAE11C79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15913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7B884C-8C00-4394-9DB6-15A5CAE11C79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4372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8C6DAB4-A5EE-47F3-865F-194124662A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26718609-D0E2-44F0-884B-8C20021452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3537104A-EDBB-4DEF-9A8D-A6F97EEB8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2022/5/7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C3BB8D15-C499-48CF-9D0D-45CCC65AD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F90E66EA-B0D5-46D2-BB63-E9AAA5F59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9883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A3E38F3-2F70-42E3-A938-BF34763BD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CC9835C3-98C9-4BB0-AB48-C0A5F94D3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68319BC4-A8AF-4B6F-A6AC-B29D15138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2022/5/7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2FEB5DED-A7DE-4EE4-B6AB-433C67613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BB61E76-AAA8-4A4D-AC7A-811B321C7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7895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88696E78-5D50-4462-927E-3A63F54EEA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CAF02305-A9EB-4761-B11C-9AB7DF0651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D13E1FFF-8862-47C7-A800-1AAF9D7C5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2022/5/7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2650148-B950-43C8-9DCD-DE25E6106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54578DFF-1A5C-47A7-BF63-30AA9540A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8709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oogle Shape;33;p28"/>
          <p:cNvGrpSpPr/>
          <p:nvPr/>
        </p:nvGrpSpPr>
        <p:grpSpPr>
          <a:xfrm rot="-2241120">
            <a:off x="11651331" y="499494"/>
            <a:ext cx="223377" cy="314312"/>
            <a:chOff x="5248950" y="2607450"/>
            <a:chExt cx="27575" cy="38800"/>
          </a:xfrm>
        </p:grpSpPr>
        <p:sp>
          <p:nvSpPr>
            <p:cNvPr id="34" name="Google Shape;34;p28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35;p28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" name="Google Shape;36;p28"/>
          <p:cNvGrpSpPr/>
          <p:nvPr/>
        </p:nvGrpSpPr>
        <p:grpSpPr>
          <a:xfrm rot="-2700000">
            <a:off x="656354" y="613930"/>
            <a:ext cx="139484" cy="196264"/>
            <a:chOff x="5248950" y="2607450"/>
            <a:chExt cx="27575" cy="38800"/>
          </a:xfrm>
        </p:grpSpPr>
        <p:sp>
          <p:nvSpPr>
            <p:cNvPr id="37" name="Google Shape;37;p28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38;p28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" name="Google Shape;39;p28"/>
          <p:cNvGrpSpPr/>
          <p:nvPr/>
        </p:nvGrpSpPr>
        <p:grpSpPr>
          <a:xfrm rot="3488692">
            <a:off x="11664389" y="1111970"/>
            <a:ext cx="1201109" cy="1656626"/>
            <a:chOff x="330265" y="38700"/>
            <a:chExt cx="1614930" cy="2227174"/>
          </a:xfrm>
        </p:grpSpPr>
        <p:sp>
          <p:nvSpPr>
            <p:cNvPr id="40" name="Google Shape;40;p28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078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1;p28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078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2;p28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078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3" name="Google Shape;43;p28"/>
          <p:cNvGrpSpPr/>
          <p:nvPr/>
        </p:nvGrpSpPr>
        <p:grpSpPr>
          <a:xfrm rot="3488692">
            <a:off x="-568344" y="1653303"/>
            <a:ext cx="1201109" cy="1656626"/>
            <a:chOff x="330265" y="38700"/>
            <a:chExt cx="1614930" cy="2227174"/>
          </a:xfrm>
        </p:grpSpPr>
        <p:sp>
          <p:nvSpPr>
            <p:cNvPr id="44" name="Google Shape;44;p28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078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45;p28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078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46;p28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078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7" name="Google Shape;47;p28"/>
          <p:cNvSpPr/>
          <p:nvPr/>
        </p:nvSpPr>
        <p:spPr>
          <a:xfrm>
            <a:off x="415600" y="4608119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48;p28"/>
          <p:cNvSpPr/>
          <p:nvPr/>
        </p:nvSpPr>
        <p:spPr>
          <a:xfrm>
            <a:off x="10060151" y="6041135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9" name="Google Shape;49;p28"/>
          <p:cNvGrpSpPr/>
          <p:nvPr/>
        </p:nvGrpSpPr>
        <p:grpSpPr>
          <a:xfrm rot="3488692">
            <a:off x="5226957" y="5477387"/>
            <a:ext cx="1201109" cy="1656626"/>
            <a:chOff x="330265" y="38700"/>
            <a:chExt cx="1614930" cy="2227174"/>
          </a:xfrm>
        </p:grpSpPr>
        <p:sp>
          <p:nvSpPr>
            <p:cNvPr id="50" name="Google Shape;50;p28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078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51;p28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078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52;p28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078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3" name="Google Shape;53;p28"/>
          <p:cNvSpPr/>
          <p:nvPr/>
        </p:nvSpPr>
        <p:spPr>
          <a:xfrm>
            <a:off x="2256667" y="6255335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28"/>
          <p:cNvSpPr/>
          <p:nvPr/>
        </p:nvSpPr>
        <p:spPr>
          <a:xfrm>
            <a:off x="7716300" y="6255335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p28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3651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E5639B58-E9A9-4E5B-8675-D220511DD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12A3A9B5-0BCA-4364-AAED-F89099EC64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5B48A98A-4FCE-42D0-A2D1-F2BF8D5F4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2022/5/7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D531CB1-8E0F-41C9-8C45-E6F609050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4173D3C7-0FA6-4E51-9224-B3032E1C9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940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F38AA695-E720-45FC-8C4C-6F6C5E2BA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02C41949-D699-407F-88A2-7FC57A3E02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66ACF3AE-4FCF-43CB-A2A9-4E450D2A7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2022/5/7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FDA009A-460D-4113-B559-A393D1BB4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6E93440B-F521-41F1-A213-95A86A6BD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6133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D76D234B-710B-476F-A562-025229248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FDC09F18-3F51-4860-9392-02DE5C8239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58E86988-EB0B-4F17-BEB3-07B32D5245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64E94802-C01D-48B5-8391-188A661F4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2022/5/7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108B485E-E3A1-4721-92B2-3C28EDE80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E792178D-C56F-4DF2-8122-76C9CB4F6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522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EFC6D8B-6DBC-49C6-AEF1-5C6BE136E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33C5B6C7-4872-454E-8FFD-B878CACFF3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EC7AF5EB-2631-4C52-96F0-84103E525D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84DBCDA7-42BB-4232-A969-B037711A68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EAC1CD09-D00E-45F6-8410-0CA18A5F4D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761B2AA4-2571-4A46-AEF9-C6600AAE3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2022/5/7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06FFAF36-201A-4E03-81DA-3C56988D9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AC3F275F-5247-493E-B457-DE9B3AA81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9632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BE288C6-5431-4B45-A828-10CE8FE0F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5E2965DF-0155-4483-BA71-E600CD076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2022/5/7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30025267-2129-4AAC-B988-516394B8C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855C9AA8-61C4-4754-8BD1-ABBF30B69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8784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26E89B8B-92FE-4CCE-A6FD-1EA0AA2CB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2022/5/7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8C28E2A2-AD64-42B3-A87A-68E10771F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ECC82940-4DCD-4457-AC93-5C941D344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1466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BDB1AE5F-13EA-4C3A-AAAA-8D04B81C9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459F9721-3C03-4ACA-8D2A-9BAC7D3A34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F777210C-3F98-44F0-9B0B-7484D05835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B67F33BF-7248-4CF2-9D5F-FC2D4AF5A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2022/5/7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F5BCF3C9-36E7-4968-9859-517B2D7F0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C894AE19-449C-4FE9-A53C-35890F0B0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8022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0490885D-D561-4A0F-BAF1-DFBEBF17E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A0DFF409-D77E-4AB5-9B38-5C47DC875F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A4B0F19C-3D29-4AF3-8173-1DB66EE0CA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CA0F909C-0267-40BE-B34E-CFAE371EE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2022/5/7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BF55CE51-8FC0-4E46-857D-7C025FADF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8426E691-5222-4EE9-9D13-2D12712BA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7450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xmlns="" id="{66958FFC-099D-4B13-9000-F8DF1C7EE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0CB03AA9-4FB2-4386-8364-C8F7761514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1FD639A9-720A-4244-9F27-35E131010C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48F6F-2428-462A-9C17-B471D69666C9}" type="datetimeFigureOut">
              <a:rPr lang="zh-CN" altLang="en-US" smtClean="0"/>
              <a:t>2022/5/7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9E9126D4-CD18-4BE2-8154-1176BFF423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B198FFC2-8849-4A8F-92A7-893953972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1681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2.jp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audio" Target="../media/audio1.wav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6.png"/><Relationship Id="rId7" Type="http://schemas.openxmlformats.org/officeDocument/2006/relationships/image" Target="../media/image33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jpg"/><Relationship Id="rId5" Type="http://schemas.openxmlformats.org/officeDocument/2006/relationships/image" Target="../media/image22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3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43B71264-C090-456C-972A-4F20A48D53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28900" y="-2705103"/>
            <a:ext cx="6858000" cy="1226820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A81FB204-22B9-4566-ABE6-3978718461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1481" y="2835875"/>
            <a:ext cx="3668754" cy="3927716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69439CEC-9F1D-42CF-B72C-064937CF18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9876" y="6143219"/>
            <a:ext cx="656057" cy="67722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84AC4AFF-6BBC-4ABE-A6E8-D3063820BDC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4652">
            <a:off x="115079" y="968971"/>
            <a:ext cx="419196" cy="1232181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xmlns="" id="{BB911CE9-928E-477A-B3AC-4B6FDB50A8A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329" y="5756310"/>
            <a:ext cx="497071" cy="529665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xmlns="" id="{4D1B6485-3BB7-402F-93E4-0DD2DD86CA3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862" y="94409"/>
            <a:ext cx="498012" cy="597614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xmlns="" id="{823271C4-B094-46F9-81CA-AC8A5DB4E52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44428">
            <a:off x="8632162" y="1206368"/>
            <a:ext cx="863797" cy="419196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xmlns="" id="{B962FA2F-D87F-48B6-8D6C-408F50C6DBC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72" y="1274025"/>
            <a:ext cx="571630" cy="787579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xmlns="" id="{31967DD1-C1FA-476C-B795-42FB3BF450DE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7290495">
            <a:off x="10805766" y="5220749"/>
            <a:ext cx="2044871" cy="2130452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xmlns="" id="{1A62BFEB-70F2-482D-9420-91C44AFA7EC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791" y="753947"/>
            <a:ext cx="444494" cy="732592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xmlns="" id="{5B47641D-9B33-4B4A-9389-9B763CA1930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156" y="4004224"/>
            <a:ext cx="532692" cy="594157"/>
          </a:xfrm>
          <a:prstGeom prst="rect">
            <a:avLst/>
          </a:prstGeom>
        </p:spPr>
      </p:pic>
      <p:sp>
        <p:nvSpPr>
          <p:cNvPr id="40" name="矩形 39">
            <a:extLst>
              <a:ext uri="{FF2B5EF4-FFF2-40B4-BE49-F238E27FC236}">
                <a16:creationId xmlns:a16="http://schemas.microsoft.com/office/drawing/2014/main" xmlns="" id="{5B2A9A4C-B5BC-4D92-87D2-F750148EC297}"/>
              </a:ext>
            </a:extLst>
          </p:cNvPr>
          <p:cNvSpPr/>
          <p:nvPr/>
        </p:nvSpPr>
        <p:spPr>
          <a:xfrm>
            <a:off x="11460235" y="699479"/>
            <a:ext cx="99112" cy="858080"/>
          </a:xfrm>
          <a:prstGeom prst="rect">
            <a:avLst/>
          </a:prstGeom>
          <a:solidFill>
            <a:srgbClr val="49D9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xmlns="" id="{3AF095B3-79C9-45E2-BFF1-9B81F4C37FC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0874" y="4953111"/>
            <a:ext cx="716833" cy="803199"/>
          </a:xfrm>
          <a:prstGeom prst="rect">
            <a:avLst/>
          </a:prstGeom>
        </p:spPr>
      </p:pic>
      <p:sp>
        <p:nvSpPr>
          <p:cNvPr id="20" name="Google Shape;3993;p37">
            <a:extLst>
              <a:ext uri="{FF2B5EF4-FFF2-40B4-BE49-F238E27FC236}">
                <a16:creationId xmlns:a16="http://schemas.microsoft.com/office/drawing/2014/main" xmlns="" id="{6B3DC9C8-D26D-4002-B7AE-E7D1E3D77E9B}"/>
              </a:ext>
            </a:extLst>
          </p:cNvPr>
          <p:cNvSpPr txBox="1">
            <a:spLocks/>
          </p:cNvSpPr>
          <p:nvPr/>
        </p:nvSpPr>
        <p:spPr>
          <a:xfrm>
            <a:off x="1520070" y="739794"/>
            <a:ext cx="5760900" cy="1672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A200"/>
              </a:buClr>
              <a:buSzPts val="5200"/>
              <a:buFont typeface="Balsamiq Sans"/>
              <a:buNone/>
              <a:defRPr sz="6000" b="1" i="0" u="none" strike="noStrike" cap="none">
                <a:solidFill>
                  <a:srgbClr val="FFA200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ts val="6724"/>
              </a:lnSpc>
            </a:pPr>
            <a:r>
              <a:rPr lang="en-US" sz="7200" dirty="0" err="1">
                <a:solidFill>
                  <a:schemeClr val="accent1">
                    <a:lumMod val="75000"/>
                  </a:schemeClr>
                </a:solidFill>
                <a:latin typeface="Lobster"/>
              </a:rPr>
              <a:t>Tiếng</a:t>
            </a:r>
            <a:r>
              <a:rPr lang="en-US" sz="7200" dirty="0">
                <a:solidFill>
                  <a:schemeClr val="accent1">
                    <a:lumMod val="75000"/>
                  </a:schemeClr>
                </a:solidFill>
                <a:latin typeface="Lobster"/>
              </a:rPr>
              <a:t> </a:t>
            </a:r>
            <a:r>
              <a:rPr lang="en-US" sz="7200" dirty="0" err="1">
                <a:solidFill>
                  <a:schemeClr val="accent1">
                    <a:lumMod val="75000"/>
                  </a:schemeClr>
                </a:solidFill>
                <a:latin typeface="Lobster"/>
              </a:rPr>
              <a:t>Việt</a:t>
            </a:r>
            <a:r>
              <a:rPr lang="en-US" sz="7200" dirty="0">
                <a:solidFill>
                  <a:schemeClr val="accent1">
                    <a:lumMod val="75000"/>
                  </a:schemeClr>
                </a:solidFill>
                <a:latin typeface="Lobster"/>
              </a:rPr>
              <a:t> </a:t>
            </a:r>
          </a:p>
        </p:txBody>
      </p:sp>
      <p:sp>
        <p:nvSpPr>
          <p:cNvPr id="26" name="Google Shape;3993;p37">
            <a:extLst>
              <a:ext uri="{FF2B5EF4-FFF2-40B4-BE49-F238E27FC236}">
                <a16:creationId xmlns:a16="http://schemas.microsoft.com/office/drawing/2014/main" xmlns="" id="{1787830F-78C5-4BDC-A476-C7F1FBE332A9}"/>
              </a:ext>
            </a:extLst>
          </p:cNvPr>
          <p:cNvSpPr txBox="1">
            <a:spLocks/>
          </p:cNvSpPr>
          <p:nvPr/>
        </p:nvSpPr>
        <p:spPr>
          <a:xfrm>
            <a:off x="439648" y="2691466"/>
            <a:ext cx="7921744" cy="1672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A200"/>
              </a:buClr>
              <a:buSzPts val="5200"/>
              <a:buFont typeface="Balsamiq Sans"/>
              <a:buNone/>
              <a:defRPr sz="6000" b="1" i="0" u="none" strike="noStrike" cap="none">
                <a:solidFill>
                  <a:srgbClr val="FFA200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6600" dirty="0" err="1">
                <a:solidFill>
                  <a:srgbClr val="FF0066"/>
                </a:solidFill>
                <a:latin typeface="Fira Sans" panose="020B0803050000020004" pitchFamily="34" charset="0"/>
              </a:rPr>
              <a:t>Ôn</a:t>
            </a:r>
            <a:r>
              <a:rPr lang="en-US" sz="6600" dirty="0">
                <a:solidFill>
                  <a:srgbClr val="FF0066"/>
                </a:solidFill>
                <a:latin typeface="Fira Sans" panose="020B0803050000020004" pitchFamily="34" charset="0"/>
              </a:rPr>
              <a:t> </a:t>
            </a:r>
            <a:r>
              <a:rPr lang="en-US" sz="6600" dirty="0" err="1">
                <a:solidFill>
                  <a:srgbClr val="FF0066"/>
                </a:solidFill>
                <a:latin typeface="Fira Sans" panose="020B0803050000020004" pitchFamily="34" charset="0"/>
              </a:rPr>
              <a:t>tập</a:t>
            </a:r>
            <a:r>
              <a:rPr lang="en-US" sz="6600" dirty="0">
                <a:solidFill>
                  <a:srgbClr val="FF0066"/>
                </a:solidFill>
                <a:latin typeface="Fira Sans" panose="020B0803050000020004" pitchFamily="34" charset="0"/>
              </a:rPr>
              <a:t> </a:t>
            </a:r>
            <a:r>
              <a:rPr lang="en-US" sz="6600" dirty="0" err="1">
                <a:solidFill>
                  <a:srgbClr val="FF0066"/>
                </a:solidFill>
                <a:latin typeface="Fira Sans" panose="020B0803050000020004" pitchFamily="34" charset="0"/>
              </a:rPr>
              <a:t>cuối</a:t>
            </a:r>
            <a:r>
              <a:rPr lang="en-US" sz="6600" dirty="0">
                <a:solidFill>
                  <a:srgbClr val="FF0066"/>
                </a:solidFill>
                <a:latin typeface="Fira Sans" panose="020B0803050000020004" pitchFamily="34" charset="0"/>
              </a:rPr>
              <a:t> </a:t>
            </a:r>
            <a:r>
              <a:rPr lang="en-US" sz="6600" dirty="0" err="1">
                <a:solidFill>
                  <a:srgbClr val="FF0066"/>
                </a:solidFill>
                <a:latin typeface="Fira Sans" panose="020B0803050000020004" pitchFamily="34" charset="0"/>
              </a:rPr>
              <a:t>học</a:t>
            </a:r>
            <a:r>
              <a:rPr lang="en-US" sz="6600" dirty="0">
                <a:solidFill>
                  <a:srgbClr val="FF0066"/>
                </a:solidFill>
                <a:latin typeface="Fira Sans" panose="020B0803050000020004" pitchFamily="34" charset="0"/>
              </a:rPr>
              <a:t> </a:t>
            </a:r>
            <a:r>
              <a:rPr lang="en-US" sz="6600" dirty="0" err="1">
                <a:solidFill>
                  <a:srgbClr val="FF0066"/>
                </a:solidFill>
                <a:latin typeface="Fira Sans" panose="020B0803050000020004" pitchFamily="34" charset="0"/>
              </a:rPr>
              <a:t>kì</a:t>
            </a:r>
            <a:r>
              <a:rPr lang="en-US" sz="6600" dirty="0">
                <a:solidFill>
                  <a:srgbClr val="FF0066"/>
                </a:solidFill>
                <a:latin typeface="Fira Sans" panose="020B0803050000020004" pitchFamily="34" charset="0"/>
              </a:rPr>
              <a:t> II</a:t>
            </a:r>
          </a:p>
          <a:p>
            <a:pPr algn="ctr">
              <a:lnSpc>
                <a:spcPct val="150000"/>
              </a:lnSpc>
            </a:pPr>
            <a:r>
              <a:rPr lang="en-US" sz="6600" dirty="0">
                <a:solidFill>
                  <a:srgbClr val="FF0066"/>
                </a:solidFill>
                <a:latin typeface="Fira Sans" panose="020B0803050000020004" pitchFamily="34" charset="0"/>
              </a:rPr>
              <a:t>( </a:t>
            </a:r>
            <a:r>
              <a:rPr lang="en-US" sz="6600" dirty="0" err="1">
                <a:solidFill>
                  <a:srgbClr val="FF0066"/>
                </a:solidFill>
                <a:latin typeface="Fira Sans" panose="020B0803050000020004" pitchFamily="34" charset="0"/>
              </a:rPr>
              <a:t>tiết</a:t>
            </a:r>
            <a:r>
              <a:rPr lang="en-US" sz="6600" dirty="0">
                <a:solidFill>
                  <a:srgbClr val="FF0066"/>
                </a:solidFill>
                <a:latin typeface="Fira Sans" panose="020B0803050000020004" pitchFamily="34" charset="0"/>
              </a:rPr>
              <a:t> 6 )</a:t>
            </a:r>
          </a:p>
        </p:txBody>
      </p:sp>
    </p:spTree>
    <p:extLst>
      <p:ext uri="{BB962C8B-B14F-4D97-AF65-F5344CB8AC3E}">
        <p14:creationId xmlns:p14="http://schemas.microsoft.com/office/powerpoint/2010/main" val="3558156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" name="Google Shape;553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2627312"/>
            <a:ext cx="12191781" cy="4230688"/>
          </a:xfrm>
          <a:prstGeom prst="rect">
            <a:avLst/>
          </a:prstGeom>
          <a:noFill/>
          <a:ln>
            <a:noFill/>
          </a:ln>
        </p:spPr>
      </p:pic>
      <p:sp>
        <p:nvSpPr>
          <p:cNvPr id="554" name="Google Shape;554;p14"/>
          <p:cNvSpPr/>
          <p:nvPr/>
        </p:nvSpPr>
        <p:spPr>
          <a:xfrm>
            <a:off x="219" y="279400"/>
            <a:ext cx="12191781" cy="870705"/>
          </a:xfrm>
          <a:custGeom>
            <a:avLst/>
            <a:gdLst/>
            <a:ahLst/>
            <a:cxnLst/>
            <a:rect l="l" t="t" r="r" b="b"/>
            <a:pathLst>
              <a:path w="12191781" h="870705" extrusionOk="0">
                <a:moveTo>
                  <a:pt x="12650" y="0"/>
                </a:moveTo>
                <a:cubicBezTo>
                  <a:pt x="8288" y="4010"/>
                  <a:pt x="4144" y="8020"/>
                  <a:pt x="0" y="12031"/>
                </a:cubicBezTo>
                <a:lnTo>
                  <a:pt x="0" y="384087"/>
                </a:lnTo>
                <a:cubicBezTo>
                  <a:pt x="113196" y="529196"/>
                  <a:pt x="317777" y="628857"/>
                  <a:pt x="558564" y="663315"/>
                </a:cubicBezTo>
                <a:cubicBezTo>
                  <a:pt x="973397" y="720497"/>
                  <a:pt x="1292701" y="526077"/>
                  <a:pt x="1547882" y="331657"/>
                </a:cubicBezTo>
                <a:cubicBezTo>
                  <a:pt x="1851047" y="697624"/>
                  <a:pt x="2329784" y="697624"/>
                  <a:pt x="2617027" y="308784"/>
                </a:cubicBezTo>
                <a:cubicBezTo>
                  <a:pt x="2824444" y="629005"/>
                  <a:pt x="3303181" y="892192"/>
                  <a:pt x="3797841" y="869319"/>
                </a:cubicBezTo>
                <a:cubicBezTo>
                  <a:pt x="4324344" y="846446"/>
                  <a:pt x="4531978" y="606281"/>
                  <a:pt x="4851064" y="343094"/>
                </a:cubicBezTo>
                <a:cubicBezTo>
                  <a:pt x="5329802" y="674751"/>
                  <a:pt x="5712792" y="789264"/>
                  <a:pt x="6191530" y="411712"/>
                </a:cubicBezTo>
                <a:cubicBezTo>
                  <a:pt x="6845841" y="937938"/>
                  <a:pt x="8042576" y="1075176"/>
                  <a:pt x="8585218" y="388840"/>
                </a:cubicBezTo>
                <a:cubicBezTo>
                  <a:pt x="8856539" y="514641"/>
                  <a:pt x="9032113" y="697624"/>
                  <a:pt x="9415103" y="686188"/>
                </a:cubicBezTo>
                <a:cubicBezTo>
                  <a:pt x="9734189" y="674751"/>
                  <a:pt x="9893841" y="537514"/>
                  <a:pt x="10085336" y="377403"/>
                </a:cubicBezTo>
                <a:cubicBezTo>
                  <a:pt x="10436483" y="766243"/>
                  <a:pt x="11569532" y="1029430"/>
                  <a:pt x="11776948" y="343094"/>
                </a:cubicBezTo>
                <a:cubicBezTo>
                  <a:pt x="11933765" y="380522"/>
                  <a:pt x="12036929" y="494590"/>
                  <a:pt x="12191782" y="484490"/>
                </a:cubicBezTo>
                <a:lnTo>
                  <a:pt x="12191782" y="0"/>
                </a:lnTo>
                <a:lnTo>
                  <a:pt x="12650" y="0"/>
                </a:lnTo>
                <a:close/>
              </a:path>
            </a:pathLst>
          </a:custGeom>
          <a:solidFill>
            <a:srgbClr val="84D2C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5" name="Google Shape;555;p14"/>
          <p:cNvSpPr/>
          <p:nvPr/>
        </p:nvSpPr>
        <p:spPr>
          <a:xfrm>
            <a:off x="0" y="0"/>
            <a:ext cx="12191781" cy="870705"/>
          </a:xfrm>
          <a:custGeom>
            <a:avLst/>
            <a:gdLst/>
            <a:ahLst/>
            <a:cxnLst/>
            <a:rect l="l" t="t" r="r" b="b"/>
            <a:pathLst>
              <a:path w="12191781" h="870705" extrusionOk="0">
                <a:moveTo>
                  <a:pt x="12650" y="0"/>
                </a:moveTo>
                <a:cubicBezTo>
                  <a:pt x="8288" y="4010"/>
                  <a:pt x="4144" y="8020"/>
                  <a:pt x="0" y="12031"/>
                </a:cubicBezTo>
                <a:lnTo>
                  <a:pt x="0" y="384087"/>
                </a:lnTo>
                <a:cubicBezTo>
                  <a:pt x="113196" y="529196"/>
                  <a:pt x="317777" y="628857"/>
                  <a:pt x="558564" y="663315"/>
                </a:cubicBezTo>
                <a:cubicBezTo>
                  <a:pt x="973397" y="720497"/>
                  <a:pt x="1292701" y="526077"/>
                  <a:pt x="1547882" y="331657"/>
                </a:cubicBezTo>
                <a:cubicBezTo>
                  <a:pt x="1851047" y="697624"/>
                  <a:pt x="2329784" y="697624"/>
                  <a:pt x="2617027" y="308784"/>
                </a:cubicBezTo>
                <a:cubicBezTo>
                  <a:pt x="2824444" y="629005"/>
                  <a:pt x="3303181" y="892192"/>
                  <a:pt x="3797841" y="869319"/>
                </a:cubicBezTo>
                <a:cubicBezTo>
                  <a:pt x="4324344" y="846446"/>
                  <a:pt x="4531978" y="606281"/>
                  <a:pt x="4851064" y="343094"/>
                </a:cubicBezTo>
                <a:cubicBezTo>
                  <a:pt x="5329802" y="674751"/>
                  <a:pt x="5712792" y="789264"/>
                  <a:pt x="6191530" y="411712"/>
                </a:cubicBezTo>
                <a:cubicBezTo>
                  <a:pt x="6845841" y="937938"/>
                  <a:pt x="8042576" y="1075176"/>
                  <a:pt x="8585218" y="388840"/>
                </a:cubicBezTo>
                <a:cubicBezTo>
                  <a:pt x="8856539" y="514641"/>
                  <a:pt x="9032113" y="697624"/>
                  <a:pt x="9415103" y="686188"/>
                </a:cubicBezTo>
                <a:cubicBezTo>
                  <a:pt x="9734189" y="674751"/>
                  <a:pt x="9893841" y="537514"/>
                  <a:pt x="10085336" y="377403"/>
                </a:cubicBezTo>
                <a:cubicBezTo>
                  <a:pt x="10436483" y="766243"/>
                  <a:pt x="11569532" y="1029430"/>
                  <a:pt x="11776948" y="343094"/>
                </a:cubicBezTo>
                <a:cubicBezTo>
                  <a:pt x="11933765" y="380522"/>
                  <a:pt x="12036929" y="494590"/>
                  <a:pt x="12191782" y="484490"/>
                </a:cubicBezTo>
                <a:lnTo>
                  <a:pt x="12191782" y="0"/>
                </a:lnTo>
                <a:lnTo>
                  <a:pt x="12650" y="0"/>
                </a:lnTo>
                <a:close/>
              </a:path>
            </a:pathLst>
          </a:custGeom>
          <a:solidFill>
            <a:srgbClr val="74BA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56" name="Google Shape;556;p14"/>
          <p:cNvGrpSpPr/>
          <p:nvPr/>
        </p:nvGrpSpPr>
        <p:grpSpPr>
          <a:xfrm>
            <a:off x="10445531" y="3270549"/>
            <a:ext cx="1876002" cy="3664187"/>
            <a:chOff x="10445531" y="3270549"/>
            <a:chExt cx="1876002" cy="3664187"/>
          </a:xfrm>
        </p:grpSpPr>
        <p:sp>
          <p:nvSpPr>
            <p:cNvPr id="557" name="Google Shape;557;p14"/>
            <p:cNvSpPr/>
            <p:nvPr/>
          </p:nvSpPr>
          <p:spPr>
            <a:xfrm>
              <a:off x="10445531" y="3270549"/>
              <a:ext cx="1876002" cy="3650892"/>
            </a:xfrm>
            <a:custGeom>
              <a:avLst/>
              <a:gdLst/>
              <a:ahLst/>
              <a:cxnLst/>
              <a:rect l="l" t="t" r="r" b="b"/>
              <a:pathLst>
                <a:path w="1876002" h="3650892" extrusionOk="0">
                  <a:moveTo>
                    <a:pt x="1562850" y="3650892"/>
                  </a:moveTo>
                  <a:cubicBezTo>
                    <a:pt x="514885" y="3556451"/>
                    <a:pt x="37088" y="2504345"/>
                    <a:pt x="6436" y="1834145"/>
                  </a:cubicBezTo>
                  <a:cubicBezTo>
                    <a:pt x="-2884" y="1525761"/>
                    <a:pt x="-10547" y="51363"/>
                    <a:pt x="47444" y="9941"/>
                  </a:cubicBezTo>
                  <a:cubicBezTo>
                    <a:pt x="49100" y="0"/>
                    <a:pt x="49100" y="0"/>
                    <a:pt x="49100" y="0"/>
                  </a:cubicBezTo>
                  <a:cubicBezTo>
                    <a:pt x="680572" y="259713"/>
                    <a:pt x="1247011" y="846034"/>
                    <a:pt x="1624361" y="1400462"/>
                  </a:cubicBezTo>
                  <a:cubicBezTo>
                    <a:pt x="2023043" y="2009772"/>
                    <a:pt x="1876204" y="2701097"/>
                    <a:pt x="1674481" y="3352658"/>
                  </a:cubicBezTo>
                  <a:cubicBezTo>
                    <a:pt x="1647764" y="3450412"/>
                    <a:pt x="1612763" y="3536569"/>
                    <a:pt x="1562850" y="3650892"/>
                  </a:cubicBezTo>
                </a:path>
              </a:pathLst>
            </a:custGeom>
            <a:solidFill>
              <a:srgbClr val="459B9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8" name="Google Shape;558;p14"/>
            <p:cNvSpPr/>
            <p:nvPr/>
          </p:nvSpPr>
          <p:spPr>
            <a:xfrm>
              <a:off x="10625392" y="3521682"/>
              <a:ext cx="1371735" cy="3413054"/>
            </a:xfrm>
            <a:custGeom>
              <a:avLst/>
              <a:gdLst/>
              <a:ahLst/>
              <a:cxnLst/>
              <a:rect l="l" t="t" r="r" b="b"/>
              <a:pathLst>
                <a:path w="1371735" h="3413054" extrusionOk="0">
                  <a:moveTo>
                    <a:pt x="1788" y="28876"/>
                  </a:moveTo>
                  <a:cubicBezTo>
                    <a:pt x="119011" y="296666"/>
                    <a:pt x="297330" y="530284"/>
                    <a:pt x="431743" y="788961"/>
                  </a:cubicBezTo>
                  <a:cubicBezTo>
                    <a:pt x="580861" y="1075805"/>
                    <a:pt x="669296" y="1395786"/>
                    <a:pt x="772228" y="1701063"/>
                  </a:cubicBezTo>
                  <a:cubicBezTo>
                    <a:pt x="870190" y="1992049"/>
                    <a:pt x="966288" y="2281999"/>
                    <a:pt x="1052652" y="2576713"/>
                  </a:cubicBezTo>
                  <a:cubicBezTo>
                    <a:pt x="1134666" y="2856723"/>
                    <a:pt x="1219995" y="3136318"/>
                    <a:pt x="1337011" y="3404108"/>
                  </a:cubicBezTo>
                  <a:cubicBezTo>
                    <a:pt x="1347987" y="3397688"/>
                    <a:pt x="1358757" y="3391475"/>
                    <a:pt x="1369734" y="3385055"/>
                  </a:cubicBezTo>
                  <a:cubicBezTo>
                    <a:pt x="1367041" y="3381120"/>
                    <a:pt x="1364142" y="3377391"/>
                    <a:pt x="1361449" y="3373456"/>
                  </a:cubicBezTo>
                  <a:cubicBezTo>
                    <a:pt x="1347366" y="3353781"/>
                    <a:pt x="1314643" y="3372628"/>
                    <a:pt x="1328726" y="3392510"/>
                  </a:cubicBezTo>
                  <a:cubicBezTo>
                    <a:pt x="1331419" y="3396445"/>
                    <a:pt x="1334318" y="3400173"/>
                    <a:pt x="1337011" y="3404108"/>
                  </a:cubicBezTo>
                  <a:cubicBezTo>
                    <a:pt x="1351301" y="3424198"/>
                    <a:pt x="1379468" y="3407215"/>
                    <a:pt x="1369734" y="3385055"/>
                  </a:cubicBezTo>
                  <a:cubicBezTo>
                    <a:pt x="1246505" y="3103388"/>
                    <a:pt x="1159726" y="2808053"/>
                    <a:pt x="1073570" y="2513546"/>
                  </a:cubicBezTo>
                  <a:cubicBezTo>
                    <a:pt x="986999" y="2217796"/>
                    <a:pt x="888208" y="1927638"/>
                    <a:pt x="790247" y="1635617"/>
                  </a:cubicBezTo>
                  <a:cubicBezTo>
                    <a:pt x="692492" y="1344216"/>
                    <a:pt x="603435" y="1044946"/>
                    <a:pt x="464673" y="769907"/>
                  </a:cubicBezTo>
                  <a:cubicBezTo>
                    <a:pt x="333160" y="509573"/>
                    <a:pt x="152148" y="277819"/>
                    <a:pt x="34718" y="9822"/>
                  </a:cubicBezTo>
                  <a:cubicBezTo>
                    <a:pt x="24777" y="-12338"/>
                    <a:pt x="-7946" y="6923"/>
                    <a:pt x="1788" y="28876"/>
                  </a:cubicBezTo>
                  <a:lnTo>
                    <a:pt x="1788" y="28876"/>
                  </a:ln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9" name="Google Shape;559;p14"/>
            <p:cNvSpPr/>
            <p:nvPr/>
          </p:nvSpPr>
          <p:spPr>
            <a:xfrm>
              <a:off x="10568388" y="3758960"/>
              <a:ext cx="463768" cy="390574"/>
            </a:xfrm>
            <a:custGeom>
              <a:avLst/>
              <a:gdLst/>
              <a:ahLst/>
              <a:cxnLst/>
              <a:rect l="l" t="t" r="r" b="b"/>
              <a:pathLst>
                <a:path w="463768" h="390574" extrusionOk="0">
                  <a:moveTo>
                    <a:pt x="8672" y="198150"/>
                  </a:moveTo>
                  <a:cubicBezTo>
                    <a:pt x="132936" y="280786"/>
                    <a:pt x="269834" y="342090"/>
                    <a:pt x="410874" y="389725"/>
                  </a:cubicBezTo>
                  <a:cubicBezTo>
                    <a:pt x="422680" y="393660"/>
                    <a:pt x="434692" y="383304"/>
                    <a:pt x="434899" y="371499"/>
                  </a:cubicBezTo>
                  <a:cubicBezTo>
                    <a:pt x="435106" y="253034"/>
                    <a:pt x="453746" y="136018"/>
                    <a:pt x="463687" y="18174"/>
                  </a:cubicBezTo>
                  <a:cubicBezTo>
                    <a:pt x="465758" y="-6058"/>
                    <a:pt x="427857" y="-6058"/>
                    <a:pt x="425786" y="18174"/>
                  </a:cubicBezTo>
                  <a:cubicBezTo>
                    <a:pt x="415845" y="136018"/>
                    <a:pt x="397205" y="253034"/>
                    <a:pt x="396998" y="371499"/>
                  </a:cubicBezTo>
                  <a:cubicBezTo>
                    <a:pt x="404868" y="365493"/>
                    <a:pt x="412946" y="359280"/>
                    <a:pt x="421023" y="353274"/>
                  </a:cubicBezTo>
                  <a:cubicBezTo>
                    <a:pt x="282882" y="306675"/>
                    <a:pt x="149505" y="246406"/>
                    <a:pt x="27725" y="165634"/>
                  </a:cubicBezTo>
                  <a:cubicBezTo>
                    <a:pt x="7429" y="151965"/>
                    <a:pt x="-11625" y="184688"/>
                    <a:pt x="8672" y="198150"/>
                  </a:cubicBezTo>
                  <a:lnTo>
                    <a:pt x="8672" y="198150"/>
                  </a:ln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0" name="Google Shape;560;p14"/>
            <p:cNvSpPr/>
            <p:nvPr/>
          </p:nvSpPr>
          <p:spPr>
            <a:xfrm>
              <a:off x="10574138" y="4118909"/>
              <a:ext cx="713804" cy="433172"/>
            </a:xfrm>
            <a:custGeom>
              <a:avLst/>
              <a:gdLst/>
              <a:ahLst/>
              <a:cxnLst/>
              <a:rect l="l" t="t" r="r" b="b"/>
              <a:pathLst>
                <a:path w="713804" h="433172" extrusionOk="0">
                  <a:moveTo>
                    <a:pt x="8928" y="166467"/>
                  </a:moveTo>
                  <a:cubicBezTo>
                    <a:pt x="195947" y="282033"/>
                    <a:pt x="408232" y="344579"/>
                    <a:pt x="608919" y="431150"/>
                  </a:cubicBezTo>
                  <a:cubicBezTo>
                    <a:pt x="619689" y="435706"/>
                    <a:pt x="633565" y="432807"/>
                    <a:pt x="636672" y="419966"/>
                  </a:cubicBezTo>
                  <a:cubicBezTo>
                    <a:pt x="668359" y="289074"/>
                    <a:pt x="691141" y="156525"/>
                    <a:pt x="713508" y="23769"/>
                  </a:cubicBezTo>
                  <a:cubicBezTo>
                    <a:pt x="717443" y="-48"/>
                    <a:pt x="680993" y="-10403"/>
                    <a:pt x="677058" y="13828"/>
                  </a:cubicBezTo>
                  <a:cubicBezTo>
                    <a:pt x="654690" y="146584"/>
                    <a:pt x="631908" y="279133"/>
                    <a:pt x="600221" y="410025"/>
                  </a:cubicBezTo>
                  <a:cubicBezTo>
                    <a:pt x="609540" y="406297"/>
                    <a:pt x="618860" y="402569"/>
                    <a:pt x="627973" y="398634"/>
                  </a:cubicBezTo>
                  <a:cubicBezTo>
                    <a:pt x="427493" y="312063"/>
                    <a:pt x="215000" y="249310"/>
                    <a:pt x="28189" y="133951"/>
                  </a:cubicBezTo>
                  <a:cubicBezTo>
                    <a:pt x="7272" y="120903"/>
                    <a:pt x="-11782" y="153626"/>
                    <a:pt x="8928" y="166467"/>
                  </a:cubicBezTo>
                  <a:lnTo>
                    <a:pt x="8928" y="166467"/>
                  </a:ln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1" name="Google Shape;561;p14"/>
            <p:cNvSpPr/>
            <p:nvPr/>
          </p:nvSpPr>
          <p:spPr>
            <a:xfrm>
              <a:off x="10548869" y="4399170"/>
              <a:ext cx="1008997" cy="611440"/>
            </a:xfrm>
            <a:custGeom>
              <a:avLst/>
              <a:gdLst/>
              <a:ahLst/>
              <a:cxnLst/>
              <a:rect l="l" t="t" r="r" b="b"/>
              <a:pathLst>
                <a:path w="1008997" h="611440" extrusionOk="0">
                  <a:moveTo>
                    <a:pt x="13279" y="282817"/>
                  </a:moveTo>
                  <a:cubicBezTo>
                    <a:pt x="289561" y="363381"/>
                    <a:pt x="530841" y="530103"/>
                    <a:pt x="807123" y="610668"/>
                  </a:cubicBezTo>
                  <a:cubicBezTo>
                    <a:pt x="817478" y="613774"/>
                    <a:pt x="827212" y="607147"/>
                    <a:pt x="830319" y="597413"/>
                  </a:cubicBezTo>
                  <a:cubicBezTo>
                    <a:pt x="894729" y="407495"/>
                    <a:pt x="973016" y="222134"/>
                    <a:pt x="1008638" y="23725"/>
                  </a:cubicBezTo>
                  <a:cubicBezTo>
                    <a:pt x="1012988" y="-92"/>
                    <a:pt x="976537" y="-10241"/>
                    <a:pt x="972187" y="13577"/>
                  </a:cubicBezTo>
                  <a:cubicBezTo>
                    <a:pt x="936565" y="211986"/>
                    <a:pt x="858278" y="397347"/>
                    <a:pt x="793868" y="587265"/>
                  </a:cubicBezTo>
                  <a:cubicBezTo>
                    <a:pt x="801531" y="582915"/>
                    <a:pt x="809401" y="578359"/>
                    <a:pt x="817064" y="574010"/>
                  </a:cubicBezTo>
                  <a:cubicBezTo>
                    <a:pt x="540989" y="493652"/>
                    <a:pt x="299709" y="327138"/>
                    <a:pt x="23427" y="246366"/>
                  </a:cubicBezTo>
                  <a:cubicBezTo>
                    <a:pt x="24" y="239531"/>
                    <a:pt x="-10124" y="275982"/>
                    <a:pt x="13279" y="282817"/>
                  </a:cubicBezTo>
                  <a:lnTo>
                    <a:pt x="13279" y="282817"/>
                  </a:ln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2" name="Google Shape;562;p14"/>
            <p:cNvSpPr/>
            <p:nvPr/>
          </p:nvSpPr>
          <p:spPr>
            <a:xfrm>
              <a:off x="10645958" y="4782571"/>
              <a:ext cx="1185080" cy="627779"/>
            </a:xfrm>
            <a:custGeom>
              <a:avLst/>
              <a:gdLst/>
              <a:ahLst/>
              <a:cxnLst/>
              <a:rect l="l" t="t" r="r" b="b"/>
              <a:pathLst>
                <a:path w="1185080" h="627779" extrusionOk="0">
                  <a:moveTo>
                    <a:pt x="8975" y="292506"/>
                  </a:moveTo>
                  <a:cubicBezTo>
                    <a:pt x="144630" y="375349"/>
                    <a:pt x="294369" y="424641"/>
                    <a:pt x="438309" y="490294"/>
                  </a:cubicBezTo>
                  <a:cubicBezTo>
                    <a:pt x="548904" y="540621"/>
                    <a:pt x="657221" y="612280"/>
                    <a:pt x="780243" y="626778"/>
                  </a:cubicBezTo>
                  <a:cubicBezTo>
                    <a:pt x="881519" y="638790"/>
                    <a:pt x="934745" y="540414"/>
                    <a:pt x="968297" y="462334"/>
                  </a:cubicBezTo>
                  <a:cubicBezTo>
                    <a:pt x="1032500" y="313010"/>
                    <a:pt x="1109959" y="173626"/>
                    <a:pt x="1182860" y="28651"/>
                  </a:cubicBezTo>
                  <a:cubicBezTo>
                    <a:pt x="1193837" y="6905"/>
                    <a:pt x="1161114" y="-12149"/>
                    <a:pt x="1150137" y="9597"/>
                  </a:cubicBezTo>
                  <a:cubicBezTo>
                    <a:pt x="1089041" y="131169"/>
                    <a:pt x="1016346" y="246942"/>
                    <a:pt x="964155" y="372657"/>
                  </a:cubicBezTo>
                  <a:cubicBezTo>
                    <a:pt x="917348" y="485323"/>
                    <a:pt x="879862" y="617872"/>
                    <a:pt x="729916" y="579143"/>
                  </a:cubicBezTo>
                  <a:cubicBezTo>
                    <a:pt x="619735" y="550562"/>
                    <a:pt x="523637" y="482631"/>
                    <a:pt x="418633" y="440588"/>
                  </a:cubicBezTo>
                  <a:cubicBezTo>
                    <a:pt x="285670" y="387361"/>
                    <a:pt x="150636" y="334549"/>
                    <a:pt x="28028" y="259783"/>
                  </a:cubicBezTo>
                  <a:cubicBezTo>
                    <a:pt x="7111" y="246942"/>
                    <a:pt x="-11736" y="279665"/>
                    <a:pt x="8975" y="292506"/>
                  </a:cubicBezTo>
                  <a:lnTo>
                    <a:pt x="8975" y="292506"/>
                  </a:ln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3" name="Google Shape;563;p14"/>
            <p:cNvSpPr/>
            <p:nvPr/>
          </p:nvSpPr>
          <p:spPr>
            <a:xfrm>
              <a:off x="10705272" y="5222868"/>
              <a:ext cx="1308052" cy="693850"/>
            </a:xfrm>
            <a:custGeom>
              <a:avLst/>
              <a:gdLst/>
              <a:ahLst/>
              <a:cxnLst/>
              <a:rect l="l" t="t" r="r" b="b"/>
              <a:pathLst>
                <a:path w="1308052" h="693850" extrusionOk="0">
                  <a:moveTo>
                    <a:pt x="6408" y="340154"/>
                  </a:moveTo>
                  <a:cubicBezTo>
                    <a:pt x="116175" y="430039"/>
                    <a:pt x="257422" y="458205"/>
                    <a:pt x="390385" y="497556"/>
                  </a:cubicBezTo>
                  <a:cubicBezTo>
                    <a:pt x="573468" y="551818"/>
                    <a:pt x="745782" y="636525"/>
                    <a:pt x="928037" y="693065"/>
                  </a:cubicBezTo>
                  <a:cubicBezTo>
                    <a:pt x="936528" y="695758"/>
                    <a:pt x="944605" y="691201"/>
                    <a:pt x="949369" y="684367"/>
                  </a:cubicBezTo>
                  <a:cubicBezTo>
                    <a:pt x="1090409" y="481401"/>
                    <a:pt x="1239112" y="263938"/>
                    <a:pt x="1307251" y="23486"/>
                  </a:cubicBezTo>
                  <a:cubicBezTo>
                    <a:pt x="1313878" y="-124"/>
                    <a:pt x="1277427" y="-10065"/>
                    <a:pt x="1270800" y="13338"/>
                  </a:cubicBezTo>
                  <a:cubicBezTo>
                    <a:pt x="1233935" y="143609"/>
                    <a:pt x="1169317" y="264145"/>
                    <a:pt x="1101178" y="380540"/>
                  </a:cubicBezTo>
                  <a:cubicBezTo>
                    <a:pt x="1065349" y="441844"/>
                    <a:pt x="1026827" y="501698"/>
                    <a:pt x="987684" y="561138"/>
                  </a:cubicBezTo>
                  <a:cubicBezTo>
                    <a:pt x="971943" y="585162"/>
                    <a:pt x="955789" y="608773"/>
                    <a:pt x="939427" y="632383"/>
                  </a:cubicBezTo>
                  <a:cubicBezTo>
                    <a:pt x="915817" y="666763"/>
                    <a:pt x="867768" y="633418"/>
                    <a:pt x="834838" y="621406"/>
                  </a:cubicBezTo>
                  <a:cubicBezTo>
                    <a:pt x="695869" y="570872"/>
                    <a:pt x="560628" y="512882"/>
                    <a:pt x="420002" y="466904"/>
                  </a:cubicBezTo>
                  <a:cubicBezTo>
                    <a:pt x="288488" y="423825"/>
                    <a:pt x="143099" y="403529"/>
                    <a:pt x="33125" y="313230"/>
                  </a:cubicBezTo>
                  <a:cubicBezTo>
                    <a:pt x="14485" y="298111"/>
                    <a:pt x="-12439" y="324621"/>
                    <a:pt x="6408" y="340154"/>
                  </a:cubicBezTo>
                  <a:lnTo>
                    <a:pt x="6408" y="340154"/>
                  </a:ln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4" name="Google Shape;564;p14"/>
            <p:cNvSpPr/>
            <p:nvPr/>
          </p:nvSpPr>
          <p:spPr>
            <a:xfrm>
              <a:off x="10850062" y="5765432"/>
              <a:ext cx="1225541" cy="680327"/>
            </a:xfrm>
            <a:custGeom>
              <a:avLst/>
              <a:gdLst/>
              <a:ahLst/>
              <a:cxnLst/>
              <a:rect l="l" t="t" r="r" b="b"/>
              <a:pathLst>
                <a:path w="1225541" h="680327" extrusionOk="0">
                  <a:moveTo>
                    <a:pt x="13428" y="348289"/>
                  </a:moveTo>
                  <a:cubicBezTo>
                    <a:pt x="336516" y="426162"/>
                    <a:pt x="632887" y="582735"/>
                    <a:pt x="949968" y="679662"/>
                  </a:cubicBezTo>
                  <a:cubicBezTo>
                    <a:pt x="957838" y="681940"/>
                    <a:pt x="967572" y="678212"/>
                    <a:pt x="971300" y="670963"/>
                  </a:cubicBezTo>
                  <a:cubicBezTo>
                    <a:pt x="1078996" y="464891"/>
                    <a:pt x="1155212" y="244736"/>
                    <a:pt x="1224593" y="23338"/>
                  </a:cubicBezTo>
                  <a:cubicBezTo>
                    <a:pt x="1231842" y="-65"/>
                    <a:pt x="1195391" y="-10007"/>
                    <a:pt x="1188142" y="13189"/>
                  </a:cubicBezTo>
                  <a:cubicBezTo>
                    <a:pt x="1148170" y="140561"/>
                    <a:pt x="1105920" y="266896"/>
                    <a:pt x="1057250" y="391368"/>
                  </a:cubicBezTo>
                  <a:cubicBezTo>
                    <a:pt x="1031983" y="455985"/>
                    <a:pt x="1003816" y="519568"/>
                    <a:pt x="973993" y="582321"/>
                  </a:cubicBezTo>
                  <a:cubicBezTo>
                    <a:pt x="955560" y="620843"/>
                    <a:pt x="953489" y="641347"/>
                    <a:pt x="908133" y="627056"/>
                  </a:cubicBezTo>
                  <a:cubicBezTo>
                    <a:pt x="873339" y="615872"/>
                    <a:pt x="838752" y="603653"/>
                    <a:pt x="804372" y="591434"/>
                  </a:cubicBezTo>
                  <a:cubicBezTo>
                    <a:pt x="543830" y="498235"/>
                    <a:pt x="293644" y="376870"/>
                    <a:pt x="23576" y="311839"/>
                  </a:cubicBezTo>
                  <a:cubicBezTo>
                    <a:pt x="-34" y="306040"/>
                    <a:pt x="-10182" y="342697"/>
                    <a:pt x="13428" y="348289"/>
                  </a:cubicBezTo>
                  <a:lnTo>
                    <a:pt x="13428" y="348289"/>
                  </a:ln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65" name="Google Shape;565;p14"/>
          <p:cNvGrpSpPr/>
          <p:nvPr/>
        </p:nvGrpSpPr>
        <p:grpSpPr>
          <a:xfrm>
            <a:off x="11161825" y="3187825"/>
            <a:ext cx="1068908" cy="1281260"/>
            <a:chOff x="11161825" y="3187825"/>
            <a:chExt cx="1068908" cy="1281260"/>
          </a:xfrm>
        </p:grpSpPr>
        <p:sp>
          <p:nvSpPr>
            <p:cNvPr id="566" name="Google Shape;566;p14"/>
            <p:cNvSpPr/>
            <p:nvPr/>
          </p:nvSpPr>
          <p:spPr>
            <a:xfrm>
              <a:off x="11161825" y="3187825"/>
              <a:ext cx="1065500" cy="1267823"/>
            </a:xfrm>
            <a:custGeom>
              <a:avLst/>
              <a:gdLst/>
              <a:ahLst/>
              <a:cxnLst/>
              <a:rect l="l" t="t" r="r" b="b"/>
              <a:pathLst>
                <a:path w="1065500" h="1267823" extrusionOk="0">
                  <a:moveTo>
                    <a:pt x="996210" y="1267823"/>
                  </a:moveTo>
                  <a:cubicBezTo>
                    <a:pt x="733518" y="1153902"/>
                    <a:pt x="462063" y="1069938"/>
                    <a:pt x="199371" y="961111"/>
                  </a:cubicBezTo>
                  <a:cubicBezTo>
                    <a:pt x="149034" y="938286"/>
                    <a:pt x="2913" y="889172"/>
                    <a:pt x="59" y="814786"/>
                  </a:cubicBezTo>
                  <a:cubicBezTo>
                    <a:pt x="-2998" y="735510"/>
                    <a:pt x="112758" y="775658"/>
                    <a:pt x="163096" y="788701"/>
                  </a:cubicBezTo>
                  <a:cubicBezTo>
                    <a:pt x="293932" y="833332"/>
                    <a:pt x="429456" y="867773"/>
                    <a:pt x="576188" y="936656"/>
                  </a:cubicBezTo>
                  <a:cubicBezTo>
                    <a:pt x="481627" y="806227"/>
                    <a:pt x="16159" y="585924"/>
                    <a:pt x="95232" y="448566"/>
                  </a:cubicBezTo>
                  <a:cubicBezTo>
                    <a:pt x="156574" y="342185"/>
                    <a:pt x="305956" y="505018"/>
                    <a:pt x="362407" y="547407"/>
                  </a:cubicBezTo>
                  <a:cubicBezTo>
                    <a:pt x="464712" y="623015"/>
                    <a:pt x="576392" y="688230"/>
                    <a:pt x="674010" y="768729"/>
                  </a:cubicBezTo>
                  <a:cubicBezTo>
                    <a:pt x="630194" y="661125"/>
                    <a:pt x="510159" y="516838"/>
                    <a:pt x="451466" y="409845"/>
                  </a:cubicBezTo>
                  <a:cubicBezTo>
                    <a:pt x="403574" y="327308"/>
                    <a:pt x="320425" y="231117"/>
                    <a:pt x="346511" y="135741"/>
                  </a:cubicBezTo>
                  <a:cubicBezTo>
                    <a:pt x="384825" y="-29741"/>
                    <a:pt x="532984" y="202993"/>
                    <a:pt x="574966" y="260871"/>
                  </a:cubicBezTo>
                  <a:cubicBezTo>
                    <a:pt x="638346" y="357674"/>
                    <a:pt x="743301" y="502776"/>
                    <a:pt x="808311" y="639319"/>
                  </a:cubicBezTo>
                  <a:cubicBezTo>
                    <a:pt x="823188" y="509501"/>
                    <a:pt x="715788" y="300203"/>
                    <a:pt x="705598" y="166514"/>
                  </a:cubicBezTo>
                  <a:cubicBezTo>
                    <a:pt x="692148" y="-41561"/>
                    <a:pt x="835620" y="-57050"/>
                    <a:pt x="912451" y="133703"/>
                  </a:cubicBezTo>
                  <a:cubicBezTo>
                    <a:pt x="1011087" y="373162"/>
                    <a:pt x="1030652" y="620977"/>
                    <a:pt x="1050827" y="883262"/>
                  </a:cubicBezTo>
                  <a:cubicBezTo>
                    <a:pt x="1060202" y="997183"/>
                    <a:pt x="1061017" y="1146158"/>
                    <a:pt x="1065501" y="1260283"/>
                  </a:cubicBezTo>
                </a:path>
              </a:pathLst>
            </a:custGeom>
            <a:solidFill>
              <a:srgbClr val="FFDB6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7" name="Google Shape;567;p14"/>
            <p:cNvSpPr/>
            <p:nvPr/>
          </p:nvSpPr>
          <p:spPr>
            <a:xfrm>
              <a:off x="11581671" y="3386307"/>
              <a:ext cx="649062" cy="1076344"/>
            </a:xfrm>
            <a:custGeom>
              <a:avLst/>
              <a:gdLst/>
              <a:ahLst/>
              <a:cxnLst/>
              <a:rect l="l" t="t" r="r" b="b"/>
              <a:pathLst>
                <a:path w="649062" h="1076344" extrusionOk="0">
                  <a:moveTo>
                    <a:pt x="2885" y="27541"/>
                  </a:moveTo>
                  <a:cubicBezTo>
                    <a:pt x="123124" y="222573"/>
                    <a:pt x="237249" y="420662"/>
                    <a:pt x="362583" y="612433"/>
                  </a:cubicBezTo>
                  <a:cubicBezTo>
                    <a:pt x="419238" y="699046"/>
                    <a:pt x="473855" y="790957"/>
                    <a:pt x="517264" y="884907"/>
                  </a:cubicBezTo>
                  <a:cubicBezTo>
                    <a:pt x="546406" y="948084"/>
                    <a:pt x="569028" y="1019004"/>
                    <a:pt x="617531" y="1070565"/>
                  </a:cubicBezTo>
                  <a:cubicBezTo>
                    <a:pt x="634038" y="1088091"/>
                    <a:pt x="660328" y="1061801"/>
                    <a:pt x="643821" y="1044275"/>
                  </a:cubicBezTo>
                  <a:cubicBezTo>
                    <a:pt x="594298" y="991696"/>
                    <a:pt x="571473" y="913846"/>
                    <a:pt x="541719" y="849243"/>
                  </a:cubicBezTo>
                  <a:cubicBezTo>
                    <a:pt x="497088" y="752644"/>
                    <a:pt x="437784" y="659306"/>
                    <a:pt x="379702" y="570451"/>
                  </a:cubicBezTo>
                  <a:cubicBezTo>
                    <a:pt x="259463" y="386424"/>
                    <a:pt x="150636" y="195875"/>
                    <a:pt x="35288" y="8791"/>
                  </a:cubicBezTo>
                  <a:cubicBezTo>
                    <a:pt x="22449" y="-11588"/>
                    <a:pt x="-9751" y="7161"/>
                    <a:pt x="2885" y="27541"/>
                  </a:cubicBezTo>
                  <a:lnTo>
                    <a:pt x="2885" y="27541"/>
                  </a:lnTo>
                  <a:close/>
                </a:path>
              </a:pathLst>
            </a:custGeom>
            <a:solidFill>
              <a:srgbClr val="FFA5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8" name="Google Shape;568;p14"/>
            <p:cNvSpPr/>
            <p:nvPr/>
          </p:nvSpPr>
          <p:spPr>
            <a:xfrm>
              <a:off x="11345328" y="3703811"/>
              <a:ext cx="879995" cy="764358"/>
            </a:xfrm>
            <a:custGeom>
              <a:avLst/>
              <a:gdLst/>
              <a:ahLst/>
              <a:cxnLst/>
              <a:rect l="l" t="t" r="r" b="b"/>
              <a:pathLst>
                <a:path w="879995" h="764358" extrusionOk="0">
                  <a:moveTo>
                    <a:pt x="6086" y="31014"/>
                  </a:moveTo>
                  <a:cubicBezTo>
                    <a:pt x="147316" y="152476"/>
                    <a:pt x="294049" y="267009"/>
                    <a:pt x="445469" y="375428"/>
                  </a:cubicBezTo>
                  <a:cubicBezTo>
                    <a:pt x="601576" y="487108"/>
                    <a:pt x="722426" y="615295"/>
                    <a:pt x="848779" y="758359"/>
                  </a:cubicBezTo>
                  <a:cubicBezTo>
                    <a:pt x="864675" y="776293"/>
                    <a:pt x="890965" y="750004"/>
                    <a:pt x="875069" y="732070"/>
                  </a:cubicBezTo>
                  <a:cubicBezTo>
                    <a:pt x="767261" y="609996"/>
                    <a:pt x="663733" y="486904"/>
                    <a:pt x="531266" y="390509"/>
                  </a:cubicBezTo>
                  <a:cubicBezTo>
                    <a:pt x="360894" y="266398"/>
                    <a:pt x="192355" y="142490"/>
                    <a:pt x="32172" y="4928"/>
                  </a:cubicBezTo>
                  <a:cubicBezTo>
                    <a:pt x="14442" y="-10968"/>
                    <a:pt x="-12052" y="15322"/>
                    <a:pt x="6086" y="31014"/>
                  </a:cubicBezTo>
                  <a:lnTo>
                    <a:pt x="6086" y="31014"/>
                  </a:lnTo>
                  <a:close/>
                </a:path>
              </a:pathLst>
            </a:custGeom>
            <a:solidFill>
              <a:srgbClr val="FFA5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9" name="Google Shape;569;p14"/>
            <p:cNvSpPr/>
            <p:nvPr/>
          </p:nvSpPr>
          <p:spPr>
            <a:xfrm>
              <a:off x="11239302" y="4015204"/>
              <a:ext cx="970593" cy="453881"/>
            </a:xfrm>
            <a:custGeom>
              <a:avLst/>
              <a:gdLst/>
              <a:ahLst/>
              <a:cxnLst/>
              <a:rect l="l" t="t" r="r" b="b"/>
              <a:pathLst>
                <a:path w="970593" h="453881" extrusionOk="0">
                  <a:moveTo>
                    <a:pt x="13271" y="36523"/>
                  </a:moveTo>
                  <a:cubicBezTo>
                    <a:pt x="175492" y="76671"/>
                    <a:pt x="323244" y="156762"/>
                    <a:pt x="478332" y="217086"/>
                  </a:cubicBezTo>
                  <a:cubicBezTo>
                    <a:pt x="642591" y="281281"/>
                    <a:pt x="802366" y="342420"/>
                    <a:pt x="944004" y="450227"/>
                  </a:cubicBezTo>
                  <a:cubicBezTo>
                    <a:pt x="963161" y="464697"/>
                    <a:pt x="981502" y="432497"/>
                    <a:pt x="962753" y="418028"/>
                  </a:cubicBezTo>
                  <a:cubicBezTo>
                    <a:pt x="833751" y="319798"/>
                    <a:pt x="687630" y="254992"/>
                    <a:pt x="536414" y="198744"/>
                  </a:cubicBezTo>
                  <a:cubicBezTo>
                    <a:pt x="364818" y="135160"/>
                    <a:pt x="201782" y="44879"/>
                    <a:pt x="23257" y="655"/>
                  </a:cubicBezTo>
                  <a:cubicBezTo>
                    <a:pt x="-179" y="-5255"/>
                    <a:pt x="-9961" y="30613"/>
                    <a:pt x="13271" y="36523"/>
                  </a:cubicBezTo>
                  <a:lnTo>
                    <a:pt x="13271" y="36523"/>
                  </a:lnTo>
                  <a:close/>
                </a:path>
              </a:pathLst>
            </a:custGeom>
            <a:solidFill>
              <a:srgbClr val="FFA5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0" name="Google Shape;570;p14"/>
            <p:cNvSpPr/>
            <p:nvPr/>
          </p:nvSpPr>
          <p:spPr>
            <a:xfrm>
              <a:off x="11926029" y="3314013"/>
              <a:ext cx="284246" cy="1128593"/>
            </a:xfrm>
            <a:custGeom>
              <a:avLst/>
              <a:gdLst/>
              <a:ahLst/>
              <a:cxnLst/>
              <a:rect l="l" t="t" r="r" b="b"/>
              <a:pathLst>
                <a:path w="284246" h="1128593" extrusionOk="0">
                  <a:moveTo>
                    <a:pt x="284178" y="1110659"/>
                  </a:moveTo>
                  <a:cubicBezTo>
                    <a:pt x="285808" y="1027918"/>
                    <a:pt x="258296" y="950680"/>
                    <a:pt x="234452" y="872626"/>
                  </a:cubicBezTo>
                  <a:cubicBezTo>
                    <a:pt x="206124" y="779492"/>
                    <a:pt x="193081" y="680855"/>
                    <a:pt x="173517" y="585479"/>
                  </a:cubicBezTo>
                  <a:cubicBezTo>
                    <a:pt x="153952" y="489899"/>
                    <a:pt x="129905" y="395338"/>
                    <a:pt x="110340" y="299758"/>
                  </a:cubicBezTo>
                  <a:cubicBezTo>
                    <a:pt x="90572" y="202547"/>
                    <a:pt x="72842" y="105337"/>
                    <a:pt x="37178" y="12610"/>
                  </a:cubicBezTo>
                  <a:cubicBezTo>
                    <a:pt x="28618" y="-9603"/>
                    <a:pt x="-7250" y="-25"/>
                    <a:pt x="1310" y="22392"/>
                  </a:cubicBezTo>
                  <a:cubicBezTo>
                    <a:pt x="64079" y="186244"/>
                    <a:pt x="89146" y="369252"/>
                    <a:pt x="126032" y="540440"/>
                  </a:cubicBezTo>
                  <a:cubicBezTo>
                    <a:pt x="147227" y="639077"/>
                    <a:pt x="164142" y="738529"/>
                    <a:pt x="185948" y="836962"/>
                  </a:cubicBezTo>
                  <a:cubicBezTo>
                    <a:pt x="206328" y="929078"/>
                    <a:pt x="248513" y="1014264"/>
                    <a:pt x="246679" y="1110455"/>
                  </a:cubicBezTo>
                  <a:cubicBezTo>
                    <a:pt x="246475" y="1134707"/>
                    <a:pt x="283770" y="1134503"/>
                    <a:pt x="284178" y="1110659"/>
                  </a:cubicBezTo>
                  <a:lnTo>
                    <a:pt x="284178" y="1110659"/>
                  </a:lnTo>
                  <a:close/>
                </a:path>
              </a:pathLst>
            </a:custGeom>
            <a:solidFill>
              <a:srgbClr val="FFA5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71" name="Google Shape;571;p14"/>
          <p:cNvGrpSpPr/>
          <p:nvPr/>
        </p:nvGrpSpPr>
        <p:grpSpPr>
          <a:xfrm>
            <a:off x="9167261" y="3475651"/>
            <a:ext cx="1734183" cy="1380521"/>
            <a:chOff x="9167261" y="3475651"/>
            <a:chExt cx="1734183" cy="1380521"/>
          </a:xfrm>
        </p:grpSpPr>
        <p:sp>
          <p:nvSpPr>
            <p:cNvPr id="572" name="Google Shape;572;p14"/>
            <p:cNvSpPr/>
            <p:nvPr/>
          </p:nvSpPr>
          <p:spPr>
            <a:xfrm>
              <a:off x="9167261" y="3475651"/>
              <a:ext cx="1726833" cy="1380521"/>
            </a:xfrm>
            <a:custGeom>
              <a:avLst/>
              <a:gdLst/>
              <a:ahLst/>
              <a:cxnLst/>
              <a:rect l="l" t="t" r="r" b="b"/>
              <a:pathLst>
                <a:path w="1726833" h="1380521" extrusionOk="0">
                  <a:moveTo>
                    <a:pt x="1726834" y="1380521"/>
                  </a:moveTo>
                  <a:cubicBezTo>
                    <a:pt x="1402271" y="1347794"/>
                    <a:pt x="956387" y="1275252"/>
                    <a:pt x="695820" y="1058460"/>
                  </a:cubicBezTo>
                  <a:cubicBezTo>
                    <a:pt x="515090" y="905037"/>
                    <a:pt x="392728" y="691164"/>
                    <a:pt x="287875" y="488963"/>
                  </a:cubicBezTo>
                  <a:cubicBezTo>
                    <a:pt x="200116" y="326160"/>
                    <a:pt x="87759" y="177533"/>
                    <a:pt x="0" y="14730"/>
                  </a:cubicBezTo>
                  <a:cubicBezTo>
                    <a:pt x="796086" y="-102421"/>
                    <a:pt x="1725583" y="490839"/>
                    <a:pt x="1726834" y="1380521"/>
                  </a:cubicBezTo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3" name="Google Shape;573;p14"/>
            <p:cNvSpPr/>
            <p:nvPr/>
          </p:nvSpPr>
          <p:spPr>
            <a:xfrm>
              <a:off x="9470928" y="3641271"/>
              <a:ext cx="1430516" cy="1197398"/>
            </a:xfrm>
            <a:custGeom>
              <a:avLst/>
              <a:gdLst/>
              <a:ahLst/>
              <a:cxnLst/>
              <a:rect l="l" t="t" r="r" b="b"/>
              <a:pathLst>
                <a:path w="1430516" h="1197398" extrusionOk="0">
                  <a:moveTo>
                    <a:pt x="1426084" y="1163829"/>
                  </a:moveTo>
                  <a:cubicBezTo>
                    <a:pt x="1250149" y="940784"/>
                    <a:pt x="1009384" y="780065"/>
                    <a:pt x="783629" y="612051"/>
                  </a:cubicBezTo>
                  <a:cubicBezTo>
                    <a:pt x="523895" y="418814"/>
                    <a:pt x="295221" y="186805"/>
                    <a:pt x="27774" y="3365"/>
                  </a:cubicBezTo>
                  <a:cubicBezTo>
                    <a:pt x="7554" y="-10601"/>
                    <a:pt x="-11624" y="22543"/>
                    <a:pt x="8596" y="36301"/>
                  </a:cubicBezTo>
                  <a:cubicBezTo>
                    <a:pt x="262910" y="210569"/>
                    <a:pt x="480953" y="429863"/>
                    <a:pt x="725887" y="616012"/>
                  </a:cubicBezTo>
                  <a:cubicBezTo>
                    <a:pt x="960398" y="794240"/>
                    <a:pt x="1214712" y="956834"/>
                    <a:pt x="1399194" y="1190720"/>
                  </a:cubicBezTo>
                  <a:cubicBezTo>
                    <a:pt x="1414411" y="1210106"/>
                    <a:pt x="1441093" y="1183007"/>
                    <a:pt x="1426084" y="1163829"/>
                  </a:cubicBezTo>
                  <a:lnTo>
                    <a:pt x="1426084" y="1163829"/>
                  </a:ln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4" name="Google Shape;574;p14"/>
            <p:cNvSpPr/>
            <p:nvPr/>
          </p:nvSpPr>
          <p:spPr>
            <a:xfrm>
              <a:off x="10419392" y="4372509"/>
              <a:ext cx="354555" cy="325891"/>
            </a:xfrm>
            <a:custGeom>
              <a:avLst/>
              <a:gdLst/>
              <a:ahLst/>
              <a:cxnLst/>
              <a:rect l="l" t="t" r="r" b="b"/>
              <a:pathLst>
                <a:path w="354555" h="325891" extrusionOk="0">
                  <a:moveTo>
                    <a:pt x="18396" y="316066"/>
                  </a:moveTo>
                  <a:cubicBezTo>
                    <a:pt x="123874" y="323570"/>
                    <a:pt x="229769" y="319610"/>
                    <a:pt x="335455" y="325863"/>
                  </a:cubicBezTo>
                  <a:cubicBezTo>
                    <a:pt x="344836" y="326489"/>
                    <a:pt x="355884" y="316691"/>
                    <a:pt x="354424" y="306894"/>
                  </a:cubicBezTo>
                  <a:cubicBezTo>
                    <a:pt x="340875" y="206211"/>
                    <a:pt x="373394" y="98023"/>
                    <a:pt x="312108" y="8596"/>
                  </a:cubicBezTo>
                  <a:cubicBezTo>
                    <a:pt x="298350" y="-11624"/>
                    <a:pt x="265206" y="7554"/>
                    <a:pt x="279172" y="27774"/>
                  </a:cubicBezTo>
                  <a:cubicBezTo>
                    <a:pt x="335455" y="110113"/>
                    <a:pt x="303770" y="213924"/>
                    <a:pt x="316277" y="306894"/>
                  </a:cubicBezTo>
                  <a:cubicBezTo>
                    <a:pt x="322531" y="300640"/>
                    <a:pt x="328993" y="294178"/>
                    <a:pt x="335247" y="287925"/>
                  </a:cubicBezTo>
                  <a:cubicBezTo>
                    <a:pt x="229560" y="281671"/>
                    <a:pt x="123874" y="285632"/>
                    <a:pt x="18188" y="278127"/>
                  </a:cubicBezTo>
                  <a:cubicBezTo>
                    <a:pt x="-6201" y="276251"/>
                    <a:pt x="-5993" y="314398"/>
                    <a:pt x="18396" y="316066"/>
                  </a:cubicBezTo>
                  <a:lnTo>
                    <a:pt x="18396" y="316066"/>
                  </a:ln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5" name="Google Shape;575;p14"/>
            <p:cNvSpPr/>
            <p:nvPr/>
          </p:nvSpPr>
          <p:spPr>
            <a:xfrm>
              <a:off x="10118723" y="4162542"/>
              <a:ext cx="490559" cy="400638"/>
            </a:xfrm>
            <a:custGeom>
              <a:avLst/>
              <a:gdLst/>
              <a:ahLst/>
              <a:cxnLst/>
              <a:rect l="l" t="t" r="r" b="b"/>
              <a:pathLst>
                <a:path w="490559" h="400638" extrusionOk="0">
                  <a:moveTo>
                    <a:pt x="18266" y="354058"/>
                  </a:moveTo>
                  <a:cubicBezTo>
                    <a:pt x="169187" y="347596"/>
                    <a:pt x="318648" y="368233"/>
                    <a:pt x="466025" y="400127"/>
                  </a:cubicBezTo>
                  <a:cubicBezTo>
                    <a:pt x="478324" y="402837"/>
                    <a:pt x="489789" y="394499"/>
                    <a:pt x="490206" y="381783"/>
                  </a:cubicBezTo>
                  <a:cubicBezTo>
                    <a:pt x="494167" y="256919"/>
                    <a:pt x="464775" y="119548"/>
                    <a:pt x="405574" y="9484"/>
                  </a:cubicBezTo>
                  <a:cubicBezTo>
                    <a:pt x="393900" y="-12195"/>
                    <a:pt x="361173" y="7191"/>
                    <a:pt x="372638" y="28662"/>
                  </a:cubicBezTo>
                  <a:cubicBezTo>
                    <a:pt x="428504" y="132680"/>
                    <a:pt x="455811" y="264215"/>
                    <a:pt x="452059" y="381783"/>
                  </a:cubicBezTo>
                  <a:cubicBezTo>
                    <a:pt x="459980" y="375738"/>
                    <a:pt x="468110" y="369484"/>
                    <a:pt x="476240" y="363439"/>
                  </a:cubicBezTo>
                  <a:cubicBezTo>
                    <a:pt x="325736" y="330920"/>
                    <a:pt x="172730" y="309449"/>
                    <a:pt x="18474" y="316120"/>
                  </a:cubicBezTo>
                  <a:cubicBezTo>
                    <a:pt x="-6123" y="316954"/>
                    <a:pt x="-6123" y="355101"/>
                    <a:pt x="18266" y="354058"/>
                  </a:cubicBezTo>
                  <a:lnTo>
                    <a:pt x="18266" y="354058"/>
                  </a:ln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6" name="Google Shape;576;p14"/>
            <p:cNvSpPr/>
            <p:nvPr/>
          </p:nvSpPr>
          <p:spPr>
            <a:xfrm>
              <a:off x="9921004" y="3898954"/>
              <a:ext cx="376821" cy="424839"/>
            </a:xfrm>
            <a:custGeom>
              <a:avLst/>
              <a:gdLst/>
              <a:ahLst/>
              <a:cxnLst/>
              <a:rect l="l" t="t" r="r" b="b"/>
              <a:pathLst>
                <a:path w="376821" h="424839" extrusionOk="0">
                  <a:moveTo>
                    <a:pt x="18370" y="424826"/>
                  </a:moveTo>
                  <a:cubicBezTo>
                    <a:pt x="130102" y="420657"/>
                    <a:pt x="241833" y="416905"/>
                    <a:pt x="353564" y="418781"/>
                  </a:cubicBezTo>
                  <a:cubicBezTo>
                    <a:pt x="361277" y="418989"/>
                    <a:pt x="370658" y="412944"/>
                    <a:pt x="371908" y="404814"/>
                  </a:cubicBezTo>
                  <a:cubicBezTo>
                    <a:pt x="390669" y="278908"/>
                    <a:pt x="353356" y="123401"/>
                    <a:pt x="299783" y="9794"/>
                  </a:cubicBezTo>
                  <a:cubicBezTo>
                    <a:pt x="289360" y="-12302"/>
                    <a:pt x="256425" y="6875"/>
                    <a:pt x="266847" y="28972"/>
                  </a:cubicBezTo>
                  <a:cubicBezTo>
                    <a:pt x="309372" y="119232"/>
                    <a:pt x="328967" y="225752"/>
                    <a:pt x="336888" y="324351"/>
                  </a:cubicBezTo>
                  <a:cubicBezTo>
                    <a:pt x="338139" y="340610"/>
                    <a:pt x="337930" y="356870"/>
                    <a:pt x="337513" y="373338"/>
                  </a:cubicBezTo>
                  <a:cubicBezTo>
                    <a:pt x="337096" y="386679"/>
                    <a:pt x="252464" y="380217"/>
                    <a:pt x="242458" y="380425"/>
                  </a:cubicBezTo>
                  <a:cubicBezTo>
                    <a:pt x="167623" y="381050"/>
                    <a:pt x="92997" y="384177"/>
                    <a:pt x="18370" y="386887"/>
                  </a:cubicBezTo>
                  <a:cubicBezTo>
                    <a:pt x="-6019" y="387721"/>
                    <a:pt x="-6227" y="425660"/>
                    <a:pt x="18370" y="424826"/>
                  </a:cubicBezTo>
                  <a:lnTo>
                    <a:pt x="18370" y="424826"/>
                  </a:ln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7" name="Google Shape;577;p14"/>
            <p:cNvSpPr/>
            <p:nvPr/>
          </p:nvSpPr>
          <p:spPr>
            <a:xfrm>
              <a:off x="9713697" y="3805537"/>
              <a:ext cx="344546" cy="309163"/>
            </a:xfrm>
            <a:custGeom>
              <a:avLst/>
              <a:gdLst/>
              <a:ahLst/>
              <a:cxnLst/>
              <a:rect l="l" t="t" r="r" b="b"/>
              <a:pathLst>
                <a:path w="344546" h="309163" extrusionOk="0">
                  <a:moveTo>
                    <a:pt x="18474" y="309164"/>
                  </a:moveTo>
                  <a:cubicBezTo>
                    <a:pt x="120408" y="309164"/>
                    <a:pt x="222342" y="303118"/>
                    <a:pt x="324277" y="308955"/>
                  </a:cubicBezTo>
                  <a:cubicBezTo>
                    <a:pt x="334908" y="309580"/>
                    <a:pt x="343037" y="299783"/>
                    <a:pt x="343246" y="289986"/>
                  </a:cubicBezTo>
                  <a:cubicBezTo>
                    <a:pt x="346164" y="199308"/>
                    <a:pt x="343663" y="108839"/>
                    <a:pt x="340744" y="18370"/>
                  </a:cubicBezTo>
                  <a:cubicBezTo>
                    <a:pt x="339911" y="-6019"/>
                    <a:pt x="301763" y="-6227"/>
                    <a:pt x="302597" y="18370"/>
                  </a:cubicBezTo>
                  <a:cubicBezTo>
                    <a:pt x="305516" y="109048"/>
                    <a:pt x="308017" y="199517"/>
                    <a:pt x="305099" y="289986"/>
                  </a:cubicBezTo>
                  <a:cubicBezTo>
                    <a:pt x="311352" y="283524"/>
                    <a:pt x="317814" y="277270"/>
                    <a:pt x="324068" y="271016"/>
                  </a:cubicBezTo>
                  <a:cubicBezTo>
                    <a:pt x="222134" y="265180"/>
                    <a:pt x="120200" y="271225"/>
                    <a:pt x="18266" y="271225"/>
                  </a:cubicBezTo>
                  <a:cubicBezTo>
                    <a:pt x="-6123" y="271016"/>
                    <a:pt x="-6123" y="309164"/>
                    <a:pt x="18474" y="309164"/>
                  </a:cubicBezTo>
                  <a:lnTo>
                    <a:pt x="18474" y="309164"/>
                  </a:ln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8" name="Google Shape;578;p14"/>
            <p:cNvSpPr/>
            <p:nvPr/>
          </p:nvSpPr>
          <p:spPr>
            <a:xfrm>
              <a:off x="9518610" y="3595780"/>
              <a:ext cx="260260" cy="296175"/>
            </a:xfrm>
            <a:custGeom>
              <a:avLst/>
              <a:gdLst/>
              <a:ahLst/>
              <a:cxnLst/>
              <a:rect l="l" t="t" r="r" b="b"/>
              <a:pathLst>
                <a:path w="260260" h="296175" extrusionOk="0">
                  <a:moveTo>
                    <a:pt x="18240" y="291914"/>
                  </a:moveTo>
                  <a:cubicBezTo>
                    <a:pt x="90573" y="284410"/>
                    <a:pt x="162282" y="284201"/>
                    <a:pt x="234198" y="295875"/>
                  </a:cubicBezTo>
                  <a:cubicBezTo>
                    <a:pt x="243370" y="297334"/>
                    <a:pt x="256086" y="293582"/>
                    <a:pt x="257545" y="282534"/>
                  </a:cubicBezTo>
                  <a:cubicBezTo>
                    <a:pt x="270678" y="190814"/>
                    <a:pt x="232322" y="108266"/>
                    <a:pt x="224609" y="18214"/>
                  </a:cubicBezTo>
                  <a:cubicBezTo>
                    <a:pt x="222525" y="-5967"/>
                    <a:pt x="184378" y="-6175"/>
                    <a:pt x="186462" y="18214"/>
                  </a:cubicBezTo>
                  <a:cubicBezTo>
                    <a:pt x="193758" y="103263"/>
                    <a:pt x="233364" y="186436"/>
                    <a:pt x="220857" y="272528"/>
                  </a:cubicBezTo>
                  <a:cubicBezTo>
                    <a:pt x="228778" y="268150"/>
                    <a:pt x="236491" y="263564"/>
                    <a:pt x="244204" y="259187"/>
                  </a:cubicBezTo>
                  <a:cubicBezTo>
                    <a:pt x="168744" y="246888"/>
                    <a:pt x="93909" y="245846"/>
                    <a:pt x="18031" y="253975"/>
                  </a:cubicBezTo>
                  <a:cubicBezTo>
                    <a:pt x="-5941" y="256477"/>
                    <a:pt x="-6149" y="294624"/>
                    <a:pt x="18240" y="291914"/>
                  </a:cubicBezTo>
                  <a:lnTo>
                    <a:pt x="18240" y="291914"/>
                  </a:ln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9" name="Google Shape;579;p14"/>
            <p:cNvSpPr/>
            <p:nvPr/>
          </p:nvSpPr>
          <p:spPr>
            <a:xfrm>
              <a:off x="9909618" y="3747613"/>
              <a:ext cx="55344" cy="57116"/>
            </a:xfrm>
            <a:custGeom>
              <a:avLst/>
              <a:gdLst/>
              <a:ahLst/>
              <a:cxnLst/>
              <a:rect l="l" t="t" r="r" b="b"/>
              <a:pathLst>
                <a:path w="55344" h="57116" extrusionOk="0">
                  <a:moveTo>
                    <a:pt x="27672" y="57116"/>
                  </a:moveTo>
                  <a:cubicBezTo>
                    <a:pt x="64569" y="57116"/>
                    <a:pt x="64569" y="0"/>
                    <a:pt x="27672" y="0"/>
                  </a:cubicBezTo>
                  <a:cubicBezTo>
                    <a:pt x="-9224" y="0"/>
                    <a:pt x="-9224" y="57116"/>
                    <a:pt x="27672" y="57116"/>
                  </a:cubicBezTo>
                  <a:lnTo>
                    <a:pt x="27672" y="57116"/>
                  </a:ln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0" name="Google Shape;580;p14"/>
            <p:cNvSpPr/>
            <p:nvPr/>
          </p:nvSpPr>
          <p:spPr>
            <a:xfrm>
              <a:off x="9842495" y="3687578"/>
              <a:ext cx="55344" cy="57116"/>
            </a:xfrm>
            <a:custGeom>
              <a:avLst/>
              <a:gdLst/>
              <a:ahLst/>
              <a:cxnLst/>
              <a:rect l="l" t="t" r="r" b="b"/>
              <a:pathLst>
                <a:path w="55344" h="57116" extrusionOk="0">
                  <a:moveTo>
                    <a:pt x="27672" y="57116"/>
                  </a:moveTo>
                  <a:cubicBezTo>
                    <a:pt x="64569" y="57116"/>
                    <a:pt x="64569" y="0"/>
                    <a:pt x="27672" y="0"/>
                  </a:cubicBezTo>
                  <a:cubicBezTo>
                    <a:pt x="-9224" y="0"/>
                    <a:pt x="-9224" y="57116"/>
                    <a:pt x="27672" y="57116"/>
                  </a:cubicBezTo>
                  <a:lnTo>
                    <a:pt x="27672" y="57116"/>
                  </a:ln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1" name="Google Shape;581;p14"/>
            <p:cNvSpPr/>
            <p:nvPr/>
          </p:nvSpPr>
          <p:spPr>
            <a:xfrm>
              <a:off x="9924209" y="3668192"/>
              <a:ext cx="55344" cy="57116"/>
            </a:xfrm>
            <a:custGeom>
              <a:avLst/>
              <a:gdLst/>
              <a:ahLst/>
              <a:cxnLst/>
              <a:rect l="l" t="t" r="r" b="b"/>
              <a:pathLst>
                <a:path w="55344" h="57116" extrusionOk="0">
                  <a:moveTo>
                    <a:pt x="27672" y="57116"/>
                  </a:moveTo>
                  <a:cubicBezTo>
                    <a:pt x="64569" y="57116"/>
                    <a:pt x="64569" y="0"/>
                    <a:pt x="27672" y="0"/>
                  </a:cubicBezTo>
                  <a:cubicBezTo>
                    <a:pt x="-9224" y="0"/>
                    <a:pt x="-9224" y="57116"/>
                    <a:pt x="27672" y="57116"/>
                  </a:cubicBezTo>
                  <a:lnTo>
                    <a:pt x="27672" y="57116"/>
                  </a:ln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2" name="Google Shape;582;p14"/>
            <p:cNvSpPr/>
            <p:nvPr/>
          </p:nvSpPr>
          <p:spPr>
            <a:xfrm>
              <a:off x="9786421" y="4276878"/>
              <a:ext cx="55344" cy="57116"/>
            </a:xfrm>
            <a:custGeom>
              <a:avLst/>
              <a:gdLst/>
              <a:ahLst/>
              <a:cxnLst/>
              <a:rect l="l" t="t" r="r" b="b"/>
              <a:pathLst>
                <a:path w="55344" h="57116" extrusionOk="0">
                  <a:moveTo>
                    <a:pt x="27672" y="57116"/>
                  </a:moveTo>
                  <a:cubicBezTo>
                    <a:pt x="64569" y="57116"/>
                    <a:pt x="64569" y="0"/>
                    <a:pt x="27672" y="0"/>
                  </a:cubicBezTo>
                  <a:cubicBezTo>
                    <a:pt x="-9224" y="0"/>
                    <a:pt x="-9224" y="57116"/>
                    <a:pt x="27672" y="57116"/>
                  </a:cubicBezTo>
                  <a:lnTo>
                    <a:pt x="27672" y="57116"/>
                  </a:ln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3" name="Google Shape;583;p14"/>
            <p:cNvSpPr/>
            <p:nvPr/>
          </p:nvSpPr>
          <p:spPr>
            <a:xfrm>
              <a:off x="9711169" y="4221638"/>
              <a:ext cx="55344" cy="57116"/>
            </a:xfrm>
            <a:custGeom>
              <a:avLst/>
              <a:gdLst/>
              <a:ahLst/>
              <a:cxnLst/>
              <a:rect l="l" t="t" r="r" b="b"/>
              <a:pathLst>
                <a:path w="55344" h="57116" extrusionOk="0">
                  <a:moveTo>
                    <a:pt x="27672" y="57116"/>
                  </a:moveTo>
                  <a:cubicBezTo>
                    <a:pt x="64569" y="57116"/>
                    <a:pt x="64569" y="0"/>
                    <a:pt x="27672" y="0"/>
                  </a:cubicBezTo>
                  <a:cubicBezTo>
                    <a:pt x="-9224" y="0"/>
                    <a:pt x="-9224" y="57116"/>
                    <a:pt x="27672" y="57116"/>
                  </a:cubicBezTo>
                  <a:lnTo>
                    <a:pt x="27672" y="57116"/>
                  </a:ln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4" name="Google Shape;584;p14"/>
            <p:cNvSpPr/>
            <p:nvPr/>
          </p:nvSpPr>
          <p:spPr>
            <a:xfrm>
              <a:off x="9809351" y="4192663"/>
              <a:ext cx="55344" cy="57116"/>
            </a:xfrm>
            <a:custGeom>
              <a:avLst/>
              <a:gdLst/>
              <a:ahLst/>
              <a:cxnLst/>
              <a:rect l="l" t="t" r="r" b="b"/>
              <a:pathLst>
                <a:path w="55344" h="57116" extrusionOk="0">
                  <a:moveTo>
                    <a:pt x="27672" y="57116"/>
                  </a:moveTo>
                  <a:cubicBezTo>
                    <a:pt x="64569" y="57116"/>
                    <a:pt x="64569" y="0"/>
                    <a:pt x="27672" y="0"/>
                  </a:cubicBezTo>
                  <a:cubicBezTo>
                    <a:pt x="-9224" y="208"/>
                    <a:pt x="-9224" y="57116"/>
                    <a:pt x="27672" y="57116"/>
                  </a:cubicBezTo>
                  <a:lnTo>
                    <a:pt x="27672" y="57116"/>
                  </a:ln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5" name="Google Shape;585;p14"/>
            <p:cNvSpPr/>
            <p:nvPr/>
          </p:nvSpPr>
          <p:spPr>
            <a:xfrm>
              <a:off x="9351378" y="3602737"/>
              <a:ext cx="55344" cy="57116"/>
            </a:xfrm>
            <a:custGeom>
              <a:avLst/>
              <a:gdLst/>
              <a:ahLst/>
              <a:cxnLst/>
              <a:rect l="l" t="t" r="r" b="b"/>
              <a:pathLst>
                <a:path w="55344" h="57116" extrusionOk="0">
                  <a:moveTo>
                    <a:pt x="27672" y="57116"/>
                  </a:moveTo>
                  <a:cubicBezTo>
                    <a:pt x="64569" y="57116"/>
                    <a:pt x="64569" y="0"/>
                    <a:pt x="27672" y="0"/>
                  </a:cubicBezTo>
                  <a:cubicBezTo>
                    <a:pt x="-9224" y="0"/>
                    <a:pt x="-9224" y="57116"/>
                    <a:pt x="27672" y="57116"/>
                  </a:cubicBezTo>
                  <a:lnTo>
                    <a:pt x="27672" y="57116"/>
                  </a:ln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6" name="Google Shape;586;p14"/>
            <p:cNvSpPr/>
            <p:nvPr/>
          </p:nvSpPr>
          <p:spPr>
            <a:xfrm>
              <a:off x="9397863" y="3559796"/>
              <a:ext cx="55344" cy="57116"/>
            </a:xfrm>
            <a:custGeom>
              <a:avLst/>
              <a:gdLst/>
              <a:ahLst/>
              <a:cxnLst/>
              <a:rect l="l" t="t" r="r" b="b"/>
              <a:pathLst>
                <a:path w="55344" h="57116" extrusionOk="0">
                  <a:moveTo>
                    <a:pt x="27672" y="57116"/>
                  </a:moveTo>
                  <a:cubicBezTo>
                    <a:pt x="64569" y="57116"/>
                    <a:pt x="64569" y="0"/>
                    <a:pt x="27672" y="0"/>
                  </a:cubicBezTo>
                  <a:cubicBezTo>
                    <a:pt x="-9224" y="0"/>
                    <a:pt x="-9224" y="57116"/>
                    <a:pt x="27672" y="57116"/>
                  </a:cubicBezTo>
                  <a:lnTo>
                    <a:pt x="27672" y="57116"/>
                  </a:ln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7" name="Google Shape;587;p14"/>
            <p:cNvSpPr/>
            <p:nvPr/>
          </p:nvSpPr>
          <p:spPr>
            <a:xfrm>
              <a:off x="10271911" y="3846003"/>
              <a:ext cx="55344" cy="57116"/>
            </a:xfrm>
            <a:custGeom>
              <a:avLst/>
              <a:gdLst/>
              <a:ahLst/>
              <a:cxnLst/>
              <a:rect l="l" t="t" r="r" b="b"/>
              <a:pathLst>
                <a:path w="55344" h="57116" extrusionOk="0">
                  <a:moveTo>
                    <a:pt x="27672" y="57116"/>
                  </a:moveTo>
                  <a:cubicBezTo>
                    <a:pt x="64569" y="57116"/>
                    <a:pt x="64569" y="0"/>
                    <a:pt x="27672" y="0"/>
                  </a:cubicBezTo>
                  <a:cubicBezTo>
                    <a:pt x="-9224" y="0"/>
                    <a:pt x="-9224" y="57116"/>
                    <a:pt x="27672" y="57116"/>
                  </a:cubicBezTo>
                  <a:lnTo>
                    <a:pt x="27672" y="57116"/>
                  </a:ln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8" name="Google Shape;588;p14"/>
            <p:cNvSpPr/>
            <p:nvPr/>
          </p:nvSpPr>
          <p:spPr>
            <a:xfrm>
              <a:off x="10209583" y="3794307"/>
              <a:ext cx="55344" cy="57116"/>
            </a:xfrm>
            <a:custGeom>
              <a:avLst/>
              <a:gdLst/>
              <a:ahLst/>
              <a:cxnLst/>
              <a:rect l="l" t="t" r="r" b="b"/>
              <a:pathLst>
                <a:path w="55344" h="57116" extrusionOk="0">
                  <a:moveTo>
                    <a:pt x="27672" y="57116"/>
                  </a:moveTo>
                  <a:cubicBezTo>
                    <a:pt x="64569" y="57116"/>
                    <a:pt x="64569" y="0"/>
                    <a:pt x="27672" y="0"/>
                  </a:cubicBezTo>
                  <a:cubicBezTo>
                    <a:pt x="-9224" y="0"/>
                    <a:pt x="-9224" y="57116"/>
                    <a:pt x="27672" y="57116"/>
                  </a:cubicBezTo>
                  <a:lnTo>
                    <a:pt x="27672" y="57116"/>
                  </a:ln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9" name="Google Shape;589;p14"/>
            <p:cNvSpPr/>
            <p:nvPr/>
          </p:nvSpPr>
          <p:spPr>
            <a:xfrm>
              <a:off x="10067209" y="4547660"/>
              <a:ext cx="55344" cy="57116"/>
            </a:xfrm>
            <a:custGeom>
              <a:avLst/>
              <a:gdLst/>
              <a:ahLst/>
              <a:cxnLst/>
              <a:rect l="l" t="t" r="r" b="b"/>
              <a:pathLst>
                <a:path w="55344" h="57116" extrusionOk="0">
                  <a:moveTo>
                    <a:pt x="27672" y="57116"/>
                  </a:moveTo>
                  <a:cubicBezTo>
                    <a:pt x="64569" y="57116"/>
                    <a:pt x="64569" y="0"/>
                    <a:pt x="27672" y="0"/>
                  </a:cubicBezTo>
                  <a:cubicBezTo>
                    <a:pt x="-9224" y="0"/>
                    <a:pt x="-9224" y="57116"/>
                    <a:pt x="27672" y="57116"/>
                  </a:cubicBezTo>
                  <a:lnTo>
                    <a:pt x="27672" y="57116"/>
                  </a:ln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0" name="Google Shape;590;p14"/>
            <p:cNvSpPr/>
            <p:nvPr/>
          </p:nvSpPr>
          <p:spPr>
            <a:xfrm>
              <a:off x="9991332" y="4520144"/>
              <a:ext cx="55344" cy="57116"/>
            </a:xfrm>
            <a:custGeom>
              <a:avLst/>
              <a:gdLst/>
              <a:ahLst/>
              <a:cxnLst/>
              <a:rect l="l" t="t" r="r" b="b"/>
              <a:pathLst>
                <a:path w="55344" h="57116" extrusionOk="0">
                  <a:moveTo>
                    <a:pt x="27672" y="57116"/>
                  </a:moveTo>
                  <a:cubicBezTo>
                    <a:pt x="64569" y="57116"/>
                    <a:pt x="64569" y="0"/>
                    <a:pt x="27672" y="0"/>
                  </a:cubicBezTo>
                  <a:cubicBezTo>
                    <a:pt x="-9224" y="0"/>
                    <a:pt x="-9224" y="57116"/>
                    <a:pt x="27672" y="57116"/>
                  </a:cubicBezTo>
                  <a:lnTo>
                    <a:pt x="27672" y="57116"/>
                  </a:ln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591" name="Google Shape;591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46101" y="2605828"/>
            <a:ext cx="1433328" cy="9616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92" name="Google Shape;592;p14"/>
          <p:cNvGrpSpPr/>
          <p:nvPr/>
        </p:nvGrpSpPr>
        <p:grpSpPr>
          <a:xfrm>
            <a:off x="10022800" y="5553654"/>
            <a:ext cx="1630724" cy="1255169"/>
            <a:chOff x="7982733" y="5589867"/>
            <a:chExt cx="1630724" cy="1255169"/>
          </a:xfrm>
        </p:grpSpPr>
        <p:sp>
          <p:nvSpPr>
            <p:cNvPr id="593" name="Google Shape;593;p14"/>
            <p:cNvSpPr/>
            <p:nvPr/>
          </p:nvSpPr>
          <p:spPr>
            <a:xfrm>
              <a:off x="7982733" y="5589867"/>
              <a:ext cx="1598486" cy="1219662"/>
            </a:xfrm>
            <a:custGeom>
              <a:avLst/>
              <a:gdLst/>
              <a:ahLst/>
              <a:cxnLst/>
              <a:rect l="l" t="t" r="r" b="b"/>
              <a:pathLst>
                <a:path w="1598486" h="1219662" extrusionOk="0">
                  <a:moveTo>
                    <a:pt x="1598487" y="1219663"/>
                  </a:moveTo>
                  <a:cubicBezTo>
                    <a:pt x="1346147" y="1206221"/>
                    <a:pt x="981079" y="1226974"/>
                    <a:pt x="768595" y="1212352"/>
                  </a:cubicBezTo>
                  <a:cubicBezTo>
                    <a:pt x="703977" y="1211409"/>
                    <a:pt x="425224" y="1188062"/>
                    <a:pt x="449515" y="1085711"/>
                  </a:cubicBezTo>
                  <a:cubicBezTo>
                    <a:pt x="459891" y="1026988"/>
                    <a:pt x="663414" y="1003641"/>
                    <a:pt x="709165" y="993029"/>
                  </a:cubicBezTo>
                  <a:cubicBezTo>
                    <a:pt x="598560" y="898224"/>
                    <a:pt x="316977" y="931712"/>
                    <a:pt x="197175" y="831248"/>
                  </a:cubicBezTo>
                  <a:cubicBezTo>
                    <a:pt x="8038" y="674420"/>
                    <a:pt x="366738" y="695173"/>
                    <a:pt x="471683" y="662628"/>
                  </a:cubicBezTo>
                  <a:cubicBezTo>
                    <a:pt x="321694" y="536930"/>
                    <a:pt x="54261" y="390243"/>
                    <a:pt x="5679" y="216671"/>
                  </a:cubicBezTo>
                  <a:cubicBezTo>
                    <a:pt x="-53514" y="-2653"/>
                    <a:pt x="366030" y="245206"/>
                    <a:pt x="519557" y="386234"/>
                  </a:cubicBezTo>
                  <a:cubicBezTo>
                    <a:pt x="499983" y="302278"/>
                    <a:pt x="275471" y="-39207"/>
                    <a:pt x="470504" y="3715"/>
                  </a:cubicBezTo>
                  <a:cubicBezTo>
                    <a:pt x="629690" y="30835"/>
                    <a:pt x="743597" y="277751"/>
                    <a:pt x="854909" y="444720"/>
                  </a:cubicBezTo>
                  <a:cubicBezTo>
                    <a:pt x="874012" y="319729"/>
                    <a:pt x="842410" y="-91090"/>
                    <a:pt x="1007493" y="167854"/>
                  </a:cubicBezTo>
                  <a:cubicBezTo>
                    <a:pt x="1091213" y="285062"/>
                    <a:pt x="1121871" y="382460"/>
                    <a:pt x="1185781" y="552259"/>
                  </a:cubicBezTo>
                  <a:cubicBezTo>
                    <a:pt x="1251343" y="488820"/>
                    <a:pt x="1273747" y="274449"/>
                    <a:pt x="1389540" y="392129"/>
                  </a:cubicBezTo>
                  <a:cubicBezTo>
                    <a:pt x="1443781" y="451795"/>
                    <a:pt x="1472317" y="678193"/>
                    <a:pt x="1482694" y="756254"/>
                  </a:cubicBezTo>
                  <a:cubicBezTo>
                    <a:pt x="1508635" y="902941"/>
                    <a:pt x="1543538" y="1087833"/>
                    <a:pt x="1598487" y="1219663"/>
                  </a:cubicBezTo>
                </a:path>
              </a:pathLst>
            </a:custGeom>
            <a:solidFill>
              <a:srgbClr val="CFD69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4" name="Google Shape;594;p14"/>
            <p:cNvSpPr/>
            <p:nvPr/>
          </p:nvSpPr>
          <p:spPr>
            <a:xfrm>
              <a:off x="8178631" y="5864164"/>
              <a:ext cx="1434826" cy="980872"/>
            </a:xfrm>
            <a:custGeom>
              <a:avLst/>
              <a:gdLst/>
              <a:ahLst/>
              <a:cxnLst/>
              <a:rect l="l" t="t" r="r" b="b"/>
              <a:pathLst>
                <a:path w="1434826" h="980872" extrusionOk="0">
                  <a:moveTo>
                    <a:pt x="1424757" y="940177"/>
                  </a:moveTo>
                  <a:cubicBezTo>
                    <a:pt x="950028" y="643501"/>
                    <a:pt x="518691" y="281499"/>
                    <a:pt x="32171" y="2982"/>
                  </a:cubicBezTo>
                  <a:cubicBezTo>
                    <a:pt x="8116" y="-10696"/>
                    <a:pt x="-13581" y="26329"/>
                    <a:pt x="10474" y="40244"/>
                  </a:cubicBezTo>
                  <a:cubicBezTo>
                    <a:pt x="496995" y="318761"/>
                    <a:pt x="928331" y="680762"/>
                    <a:pt x="1403061" y="977439"/>
                  </a:cubicBezTo>
                  <a:cubicBezTo>
                    <a:pt x="1426644" y="992296"/>
                    <a:pt x="1448104" y="955035"/>
                    <a:pt x="1424757" y="940177"/>
                  </a:cubicBezTo>
                  <a:lnTo>
                    <a:pt x="1424757" y="940177"/>
                  </a:ln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5" name="Google Shape;595;p14"/>
            <p:cNvSpPr/>
            <p:nvPr/>
          </p:nvSpPr>
          <p:spPr>
            <a:xfrm>
              <a:off x="8349663" y="5784809"/>
              <a:ext cx="528127" cy="613347"/>
            </a:xfrm>
            <a:custGeom>
              <a:avLst/>
              <a:gdLst/>
              <a:ahLst/>
              <a:cxnLst/>
              <a:rect l="l" t="t" r="r" b="b"/>
              <a:pathLst>
                <a:path w="528127" h="613347" extrusionOk="0">
                  <a:moveTo>
                    <a:pt x="26692" y="612488"/>
                  </a:moveTo>
                  <a:cubicBezTo>
                    <a:pt x="183049" y="570038"/>
                    <a:pt x="344830" y="560133"/>
                    <a:pt x="506138" y="556360"/>
                  </a:cubicBezTo>
                  <a:cubicBezTo>
                    <a:pt x="518873" y="556124"/>
                    <a:pt x="532316" y="542681"/>
                    <a:pt x="526892" y="529003"/>
                  </a:cubicBezTo>
                  <a:cubicBezTo>
                    <a:pt x="451897" y="343168"/>
                    <a:pt x="317001" y="179736"/>
                    <a:pt x="211820" y="10173"/>
                  </a:cubicBezTo>
                  <a:cubicBezTo>
                    <a:pt x="197199" y="-13410"/>
                    <a:pt x="159937" y="8287"/>
                    <a:pt x="174559" y="31870"/>
                  </a:cubicBezTo>
                  <a:cubicBezTo>
                    <a:pt x="277382" y="197895"/>
                    <a:pt x="411806" y="358497"/>
                    <a:pt x="485385" y="540559"/>
                  </a:cubicBezTo>
                  <a:cubicBezTo>
                    <a:pt x="492224" y="531361"/>
                    <a:pt x="499299" y="522400"/>
                    <a:pt x="506138" y="513202"/>
                  </a:cubicBezTo>
                  <a:cubicBezTo>
                    <a:pt x="341056" y="517212"/>
                    <a:pt x="175266" y="527588"/>
                    <a:pt x="15373" y="570981"/>
                  </a:cubicBezTo>
                  <a:cubicBezTo>
                    <a:pt x="-11512" y="578292"/>
                    <a:pt x="-192" y="619798"/>
                    <a:pt x="26692" y="612488"/>
                  </a:cubicBezTo>
                  <a:lnTo>
                    <a:pt x="26692" y="612488"/>
                  </a:ln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6" name="Google Shape;596;p14"/>
            <p:cNvSpPr/>
            <p:nvPr/>
          </p:nvSpPr>
          <p:spPr>
            <a:xfrm>
              <a:off x="8710163" y="5950838"/>
              <a:ext cx="396569" cy="579954"/>
            </a:xfrm>
            <a:custGeom>
              <a:avLst/>
              <a:gdLst/>
              <a:ahLst/>
              <a:cxnLst/>
              <a:rect l="l" t="t" r="r" b="b"/>
              <a:pathLst>
                <a:path w="396569" h="579954" extrusionOk="0">
                  <a:moveTo>
                    <a:pt x="27015" y="579467"/>
                  </a:moveTo>
                  <a:cubicBezTo>
                    <a:pt x="143752" y="555884"/>
                    <a:pt x="263319" y="561780"/>
                    <a:pt x="380763" y="545036"/>
                  </a:cubicBezTo>
                  <a:cubicBezTo>
                    <a:pt x="389960" y="543856"/>
                    <a:pt x="396800" y="533008"/>
                    <a:pt x="396564" y="524282"/>
                  </a:cubicBezTo>
                  <a:cubicBezTo>
                    <a:pt x="391611" y="350003"/>
                    <a:pt x="318975" y="183034"/>
                    <a:pt x="278412" y="15358"/>
                  </a:cubicBezTo>
                  <a:cubicBezTo>
                    <a:pt x="271809" y="-11527"/>
                    <a:pt x="230302" y="-207"/>
                    <a:pt x="236906" y="26913"/>
                  </a:cubicBezTo>
                  <a:cubicBezTo>
                    <a:pt x="267800" y="153791"/>
                    <a:pt x="310721" y="277602"/>
                    <a:pt x="339021" y="405187"/>
                  </a:cubicBezTo>
                  <a:cubicBezTo>
                    <a:pt x="346096" y="436789"/>
                    <a:pt x="350105" y="468862"/>
                    <a:pt x="352935" y="501171"/>
                  </a:cubicBezTo>
                  <a:cubicBezTo>
                    <a:pt x="353878" y="512255"/>
                    <a:pt x="225821" y="516028"/>
                    <a:pt x="213794" y="516500"/>
                  </a:cubicBezTo>
                  <a:cubicBezTo>
                    <a:pt x="146818" y="519566"/>
                    <a:pt x="81257" y="524754"/>
                    <a:pt x="15460" y="538197"/>
                  </a:cubicBezTo>
                  <a:cubicBezTo>
                    <a:pt x="-11661" y="543385"/>
                    <a:pt x="-105" y="584891"/>
                    <a:pt x="27015" y="579467"/>
                  </a:cubicBezTo>
                  <a:lnTo>
                    <a:pt x="27015" y="579467"/>
                  </a:ln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7" name="Google Shape;597;p14"/>
            <p:cNvSpPr/>
            <p:nvPr/>
          </p:nvSpPr>
          <p:spPr>
            <a:xfrm>
              <a:off x="8916292" y="6173899"/>
              <a:ext cx="458094" cy="550259"/>
            </a:xfrm>
            <a:custGeom>
              <a:avLst/>
              <a:gdLst/>
              <a:ahLst/>
              <a:cxnLst/>
              <a:rect l="l" t="t" r="r" b="b"/>
              <a:pathLst>
                <a:path w="458094" h="550259" extrusionOk="0">
                  <a:moveTo>
                    <a:pt x="20871" y="550260"/>
                  </a:moveTo>
                  <a:cubicBezTo>
                    <a:pt x="159540" y="550260"/>
                    <a:pt x="298209" y="548609"/>
                    <a:pt x="436878" y="541534"/>
                  </a:cubicBezTo>
                  <a:cubicBezTo>
                    <a:pt x="451736" y="540826"/>
                    <a:pt x="460226" y="528327"/>
                    <a:pt x="457632" y="514177"/>
                  </a:cubicBezTo>
                  <a:cubicBezTo>
                    <a:pt x="427209" y="349095"/>
                    <a:pt x="412116" y="181891"/>
                    <a:pt x="389476" y="15629"/>
                  </a:cubicBezTo>
                  <a:cubicBezTo>
                    <a:pt x="385703" y="-11727"/>
                    <a:pt x="344196" y="-172"/>
                    <a:pt x="347970" y="27185"/>
                  </a:cubicBezTo>
                  <a:cubicBezTo>
                    <a:pt x="370610" y="193446"/>
                    <a:pt x="385703" y="360651"/>
                    <a:pt x="416125" y="525733"/>
                  </a:cubicBezTo>
                  <a:cubicBezTo>
                    <a:pt x="422964" y="516536"/>
                    <a:pt x="430039" y="507574"/>
                    <a:pt x="436878" y="498377"/>
                  </a:cubicBezTo>
                  <a:cubicBezTo>
                    <a:pt x="298209" y="505452"/>
                    <a:pt x="159540" y="507102"/>
                    <a:pt x="20871" y="507102"/>
                  </a:cubicBezTo>
                  <a:cubicBezTo>
                    <a:pt x="-6957" y="507102"/>
                    <a:pt x="-6957" y="550260"/>
                    <a:pt x="20871" y="550260"/>
                  </a:cubicBezTo>
                  <a:lnTo>
                    <a:pt x="20871" y="550260"/>
                  </a:ln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98" name="Google Shape;598;p14"/>
          <p:cNvGrpSpPr/>
          <p:nvPr/>
        </p:nvGrpSpPr>
        <p:grpSpPr>
          <a:xfrm flipH="1">
            <a:off x="-166391" y="3206820"/>
            <a:ext cx="1876002" cy="3664187"/>
            <a:chOff x="10445531" y="3270549"/>
            <a:chExt cx="1876002" cy="3664187"/>
          </a:xfrm>
        </p:grpSpPr>
        <p:sp>
          <p:nvSpPr>
            <p:cNvPr id="599" name="Google Shape;599;p14"/>
            <p:cNvSpPr/>
            <p:nvPr/>
          </p:nvSpPr>
          <p:spPr>
            <a:xfrm>
              <a:off x="10445531" y="3270549"/>
              <a:ext cx="1876002" cy="3650892"/>
            </a:xfrm>
            <a:custGeom>
              <a:avLst/>
              <a:gdLst/>
              <a:ahLst/>
              <a:cxnLst/>
              <a:rect l="l" t="t" r="r" b="b"/>
              <a:pathLst>
                <a:path w="1876002" h="3650892" extrusionOk="0">
                  <a:moveTo>
                    <a:pt x="1562850" y="3650892"/>
                  </a:moveTo>
                  <a:cubicBezTo>
                    <a:pt x="514885" y="3556451"/>
                    <a:pt x="37088" y="2504345"/>
                    <a:pt x="6436" y="1834145"/>
                  </a:cubicBezTo>
                  <a:cubicBezTo>
                    <a:pt x="-2884" y="1525761"/>
                    <a:pt x="-10547" y="51363"/>
                    <a:pt x="47444" y="9941"/>
                  </a:cubicBezTo>
                  <a:cubicBezTo>
                    <a:pt x="49100" y="0"/>
                    <a:pt x="49100" y="0"/>
                    <a:pt x="49100" y="0"/>
                  </a:cubicBezTo>
                  <a:cubicBezTo>
                    <a:pt x="680572" y="259713"/>
                    <a:pt x="1247011" y="846034"/>
                    <a:pt x="1624361" y="1400462"/>
                  </a:cubicBezTo>
                  <a:cubicBezTo>
                    <a:pt x="2023043" y="2009772"/>
                    <a:pt x="1876204" y="2701097"/>
                    <a:pt x="1674481" y="3352658"/>
                  </a:cubicBezTo>
                  <a:cubicBezTo>
                    <a:pt x="1647764" y="3450412"/>
                    <a:pt x="1612763" y="3536569"/>
                    <a:pt x="1562850" y="3650892"/>
                  </a:cubicBezTo>
                </a:path>
              </a:pathLst>
            </a:custGeom>
            <a:solidFill>
              <a:srgbClr val="459B9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0" name="Google Shape;600;p14"/>
            <p:cNvSpPr/>
            <p:nvPr/>
          </p:nvSpPr>
          <p:spPr>
            <a:xfrm>
              <a:off x="10625392" y="3521682"/>
              <a:ext cx="1371735" cy="3413054"/>
            </a:xfrm>
            <a:custGeom>
              <a:avLst/>
              <a:gdLst/>
              <a:ahLst/>
              <a:cxnLst/>
              <a:rect l="l" t="t" r="r" b="b"/>
              <a:pathLst>
                <a:path w="1371735" h="3413054" extrusionOk="0">
                  <a:moveTo>
                    <a:pt x="1788" y="28876"/>
                  </a:moveTo>
                  <a:cubicBezTo>
                    <a:pt x="119011" y="296666"/>
                    <a:pt x="297330" y="530284"/>
                    <a:pt x="431743" y="788961"/>
                  </a:cubicBezTo>
                  <a:cubicBezTo>
                    <a:pt x="580861" y="1075805"/>
                    <a:pt x="669296" y="1395786"/>
                    <a:pt x="772228" y="1701063"/>
                  </a:cubicBezTo>
                  <a:cubicBezTo>
                    <a:pt x="870190" y="1992049"/>
                    <a:pt x="966288" y="2281999"/>
                    <a:pt x="1052652" y="2576713"/>
                  </a:cubicBezTo>
                  <a:cubicBezTo>
                    <a:pt x="1134666" y="2856723"/>
                    <a:pt x="1219995" y="3136318"/>
                    <a:pt x="1337011" y="3404108"/>
                  </a:cubicBezTo>
                  <a:cubicBezTo>
                    <a:pt x="1347987" y="3397688"/>
                    <a:pt x="1358757" y="3391475"/>
                    <a:pt x="1369734" y="3385055"/>
                  </a:cubicBezTo>
                  <a:cubicBezTo>
                    <a:pt x="1367041" y="3381120"/>
                    <a:pt x="1364142" y="3377391"/>
                    <a:pt x="1361449" y="3373456"/>
                  </a:cubicBezTo>
                  <a:cubicBezTo>
                    <a:pt x="1347366" y="3353781"/>
                    <a:pt x="1314643" y="3372628"/>
                    <a:pt x="1328726" y="3392510"/>
                  </a:cubicBezTo>
                  <a:cubicBezTo>
                    <a:pt x="1331419" y="3396445"/>
                    <a:pt x="1334318" y="3400173"/>
                    <a:pt x="1337011" y="3404108"/>
                  </a:cubicBezTo>
                  <a:cubicBezTo>
                    <a:pt x="1351301" y="3424198"/>
                    <a:pt x="1379468" y="3407215"/>
                    <a:pt x="1369734" y="3385055"/>
                  </a:cubicBezTo>
                  <a:cubicBezTo>
                    <a:pt x="1246505" y="3103388"/>
                    <a:pt x="1159726" y="2808053"/>
                    <a:pt x="1073570" y="2513546"/>
                  </a:cubicBezTo>
                  <a:cubicBezTo>
                    <a:pt x="986999" y="2217796"/>
                    <a:pt x="888208" y="1927638"/>
                    <a:pt x="790247" y="1635617"/>
                  </a:cubicBezTo>
                  <a:cubicBezTo>
                    <a:pt x="692492" y="1344216"/>
                    <a:pt x="603435" y="1044946"/>
                    <a:pt x="464673" y="769907"/>
                  </a:cubicBezTo>
                  <a:cubicBezTo>
                    <a:pt x="333160" y="509573"/>
                    <a:pt x="152148" y="277819"/>
                    <a:pt x="34718" y="9822"/>
                  </a:cubicBezTo>
                  <a:cubicBezTo>
                    <a:pt x="24777" y="-12338"/>
                    <a:pt x="-7946" y="6923"/>
                    <a:pt x="1788" y="28876"/>
                  </a:cubicBezTo>
                  <a:lnTo>
                    <a:pt x="1788" y="28876"/>
                  </a:ln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1" name="Google Shape;601;p14"/>
            <p:cNvSpPr/>
            <p:nvPr/>
          </p:nvSpPr>
          <p:spPr>
            <a:xfrm>
              <a:off x="10568388" y="3758960"/>
              <a:ext cx="463768" cy="390574"/>
            </a:xfrm>
            <a:custGeom>
              <a:avLst/>
              <a:gdLst/>
              <a:ahLst/>
              <a:cxnLst/>
              <a:rect l="l" t="t" r="r" b="b"/>
              <a:pathLst>
                <a:path w="463768" h="390574" extrusionOk="0">
                  <a:moveTo>
                    <a:pt x="8672" y="198150"/>
                  </a:moveTo>
                  <a:cubicBezTo>
                    <a:pt x="132936" y="280786"/>
                    <a:pt x="269834" y="342090"/>
                    <a:pt x="410874" y="389725"/>
                  </a:cubicBezTo>
                  <a:cubicBezTo>
                    <a:pt x="422680" y="393660"/>
                    <a:pt x="434692" y="383304"/>
                    <a:pt x="434899" y="371499"/>
                  </a:cubicBezTo>
                  <a:cubicBezTo>
                    <a:pt x="435106" y="253034"/>
                    <a:pt x="453746" y="136018"/>
                    <a:pt x="463687" y="18174"/>
                  </a:cubicBezTo>
                  <a:cubicBezTo>
                    <a:pt x="465758" y="-6058"/>
                    <a:pt x="427857" y="-6058"/>
                    <a:pt x="425786" y="18174"/>
                  </a:cubicBezTo>
                  <a:cubicBezTo>
                    <a:pt x="415845" y="136018"/>
                    <a:pt x="397205" y="253034"/>
                    <a:pt x="396998" y="371499"/>
                  </a:cubicBezTo>
                  <a:cubicBezTo>
                    <a:pt x="404868" y="365493"/>
                    <a:pt x="412946" y="359280"/>
                    <a:pt x="421023" y="353274"/>
                  </a:cubicBezTo>
                  <a:cubicBezTo>
                    <a:pt x="282882" y="306675"/>
                    <a:pt x="149505" y="246406"/>
                    <a:pt x="27725" y="165634"/>
                  </a:cubicBezTo>
                  <a:cubicBezTo>
                    <a:pt x="7429" y="151965"/>
                    <a:pt x="-11625" y="184688"/>
                    <a:pt x="8672" y="198150"/>
                  </a:cubicBezTo>
                  <a:lnTo>
                    <a:pt x="8672" y="198150"/>
                  </a:ln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2" name="Google Shape;602;p14"/>
            <p:cNvSpPr/>
            <p:nvPr/>
          </p:nvSpPr>
          <p:spPr>
            <a:xfrm>
              <a:off x="10574138" y="4118909"/>
              <a:ext cx="713804" cy="433172"/>
            </a:xfrm>
            <a:custGeom>
              <a:avLst/>
              <a:gdLst/>
              <a:ahLst/>
              <a:cxnLst/>
              <a:rect l="l" t="t" r="r" b="b"/>
              <a:pathLst>
                <a:path w="713804" h="433172" extrusionOk="0">
                  <a:moveTo>
                    <a:pt x="8928" y="166467"/>
                  </a:moveTo>
                  <a:cubicBezTo>
                    <a:pt x="195947" y="282033"/>
                    <a:pt x="408232" y="344579"/>
                    <a:pt x="608919" y="431150"/>
                  </a:cubicBezTo>
                  <a:cubicBezTo>
                    <a:pt x="619689" y="435706"/>
                    <a:pt x="633565" y="432807"/>
                    <a:pt x="636672" y="419966"/>
                  </a:cubicBezTo>
                  <a:cubicBezTo>
                    <a:pt x="668359" y="289074"/>
                    <a:pt x="691141" y="156525"/>
                    <a:pt x="713508" y="23769"/>
                  </a:cubicBezTo>
                  <a:cubicBezTo>
                    <a:pt x="717443" y="-48"/>
                    <a:pt x="680993" y="-10403"/>
                    <a:pt x="677058" y="13828"/>
                  </a:cubicBezTo>
                  <a:cubicBezTo>
                    <a:pt x="654690" y="146584"/>
                    <a:pt x="631908" y="279133"/>
                    <a:pt x="600221" y="410025"/>
                  </a:cubicBezTo>
                  <a:cubicBezTo>
                    <a:pt x="609540" y="406297"/>
                    <a:pt x="618860" y="402569"/>
                    <a:pt x="627973" y="398634"/>
                  </a:cubicBezTo>
                  <a:cubicBezTo>
                    <a:pt x="427493" y="312063"/>
                    <a:pt x="215000" y="249310"/>
                    <a:pt x="28189" y="133951"/>
                  </a:cubicBezTo>
                  <a:cubicBezTo>
                    <a:pt x="7272" y="120903"/>
                    <a:pt x="-11782" y="153626"/>
                    <a:pt x="8928" y="166467"/>
                  </a:cubicBezTo>
                  <a:lnTo>
                    <a:pt x="8928" y="166467"/>
                  </a:ln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3" name="Google Shape;603;p14"/>
            <p:cNvSpPr/>
            <p:nvPr/>
          </p:nvSpPr>
          <p:spPr>
            <a:xfrm>
              <a:off x="10548869" y="4399170"/>
              <a:ext cx="1008997" cy="611440"/>
            </a:xfrm>
            <a:custGeom>
              <a:avLst/>
              <a:gdLst/>
              <a:ahLst/>
              <a:cxnLst/>
              <a:rect l="l" t="t" r="r" b="b"/>
              <a:pathLst>
                <a:path w="1008997" h="611440" extrusionOk="0">
                  <a:moveTo>
                    <a:pt x="13279" y="282817"/>
                  </a:moveTo>
                  <a:cubicBezTo>
                    <a:pt x="289561" y="363381"/>
                    <a:pt x="530841" y="530103"/>
                    <a:pt x="807123" y="610668"/>
                  </a:cubicBezTo>
                  <a:cubicBezTo>
                    <a:pt x="817478" y="613774"/>
                    <a:pt x="827212" y="607147"/>
                    <a:pt x="830319" y="597413"/>
                  </a:cubicBezTo>
                  <a:cubicBezTo>
                    <a:pt x="894729" y="407495"/>
                    <a:pt x="973016" y="222134"/>
                    <a:pt x="1008638" y="23725"/>
                  </a:cubicBezTo>
                  <a:cubicBezTo>
                    <a:pt x="1012988" y="-92"/>
                    <a:pt x="976537" y="-10241"/>
                    <a:pt x="972187" y="13577"/>
                  </a:cubicBezTo>
                  <a:cubicBezTo>
                    <a:pt x="936565" y="211986"/>
                    <a:pt x="858278" y="397347"/>
                    <a:pt x="793868" y="587265"/>
                  </a:cubicBezTo>
                  <a:cubicBezTo>
                    <a:pt x="801531" y="582915"/>
                    <a:pt x="809401" y="578359"/>
                    <a:pt x="817064" y="574010"/>
                  </a:cubicBezTo>
                  <a:cubicBezTo>
                    <a:pt x="540989" y="493652"/>
                    <a:pt x="299709" y="327138"/>
                    <a:pt x="23427" y="246366"/>
                  </a:cubicBezTo>
                  <a:cubicBezTo>
                    <a:pt x="24" y="239531"/>
                    <a:pt x="-10124" y="275982"/>
                    <a:pt x="13279" y="282817"/>
                  </a:cubicBezTo>
                  <a:lnTo>
                    <a:pt x="13279" y="282817"/>
                  </a:ln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4" name="Google Shape;604;p14"/>
            <p:cNvSpPr/>
            <p:nvPr/>
          </p:nvSpPr>
          <p:spPr>
            <a:xfrm>
              <a:off x="10645958" y="4782571"/>
              <a:ext cx="1185080" cy="627779"/>
            </a:xfrm>
            <a:custGeom>
              <a:avLst/>
              <a:gdLst/>
              <a:ahLst/>
              <a:cxnLst/>
              <a:rect l="l" t="t" r="r" b="b"/>
              <a:pathLst>
                <a:path w="1185080" h="627779" extrusionOk="0">
                  <a:moveTo>
                    <a:pt x="8975" y="292506"/>
                  </a:moveTo>
                  <a:cubicBezTo>
                    <a:pt x="144630" y="375349"/>
                    <a:pt x="294369" y="424641"/>
                    <a:pt x="438309" y="490294"/>
                  </a:cubicBezTo>
                  <a:cubicBezTo>
                    <a:pt x="548904" y="540621"/>
                    <a:pt x="657221" y="612280"/>
                    <a:pt x="780243" y="626778"/>
                  </a:cubicBezTo>
                  <a:cubicBezTo>
                    <a:pt x="881519" y="638790"/>
                    <a:pt x="934745" y="540414"/>
                    <a:pt x="968297" y="462334"/>
                  </a:cubicBezTo>
                  <a:cubicBezTo>
                    <a:pt x="1032500" y="313010"/>
                    <a:pt x="1109959" y="173626"/>
                    <a:pt x="1182860" y="28651"/>
                  </a:cubicBezTo>
                  <a:cubicBezTo>
                    <a:pt x="1193837" y="6905"/>
                    <a:pt x="1161114" y="-12149"/>
                    <a:pt x="1150137" y="9597"/>
                  </a:cubicBezTo>
                  <a:cubicBezTo>
                    <a:pt x="1089041" y="131169"/>
                    <a:pt x="1016346" y="246942"/>
                    <a:pt x="964155" y="372657"/>
                  </a:cubicBezTo>
                  <a:cubicBezTo>
                    <a:pt x="917348" y="485323"/>
                    <a:pt x="879862" y="617872"/>
                    <a:pt x="729916" y="579143"/>
                  </a:cubicBezTo>
                  <a:cubicBezTo>
                    <a:pt x="619735" y="550562"/>
                    <a:pt x="523637" y="482631"/>
                    <a:pt x="418633" y="440588"/>
                  </a:cubicBezTo>
                  <a:cubicBezTo>
                    <a:pt x="285670" y="387361"/>
                    <a:pt x="150636" y="334549"/>
                    <a:pt x="28028" y="259783"/>
                  </a:cubicBezTo>
                  <a:cubicBezTo>
                    <a:pt x="7111" y="246942"/>
                    <a:pt x="-11736" y="279665"/>
                    <a:pt x="8975" y="292506"/>
                  </a:cubicBezTo>
                  <a:lnTo>
                    <a:pt x="8975" y="292506"/>
                  </a:ln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5" name="Google Shape;605;p14"/>
            <p:cNvSpPr/>
            <p:nvPr/>
          </p:nvSpPr>
          <p:spPr>
            <a:xfrm>
              <a:off x="10705272" y="5222868"/>
              <a:ext cx="1308052" cy="693850"/>
            </a:xfrm>
            <a:custGeom>
              <a:avLst/>
              <a:gdLst/>
              <a:ahLst/>
              <a:cxnLst/>
              <a:rect l="l" t="t" r="r" b="b"/>
              <a:pathLst>
                <a:path w="1308052" h="693850" extrusionOk="0">
                  <a:moveTo>
                    <a:pt x="6408" y="340154"/>
                  </a:moveTo>
                  <a:cubicBezTo>
                    <a:pt x="116175" y="430039"/>
                    <a:pt x="257422" y="458205"/>
                    <a:pt x="390385" y="497556"/>
                  </a:cubicBezTo>
                  <a:cubicBezTo>
                    <a:pt x="573468" y="551818"/>
                    <a:pt x="745782" y="636525"/>
                    <a:pt x="928037" y="693065"/>
                  </a:cubicBezTo>
                  <a:cubicBezTo>
                    <a:pt x="936528" y="695758"/>
                    <a:pt x="944605" y="691201"/>
                    <a:pt x="949369" y="684367"/>
                  </a:cubicBezTo>
                  <a:cubicBezTo>
                    <a:pt x="1090409" y="481401"/>
                    <a:pt x="1239112" y="263938"/>
                    <a:pt x="1307251" y="23486"/>
                  </a:cubicBezTo>
                  <a:cubicBezTo>
                    <a:pt x="1313878" y="-124"/>
                    <a:pt x="1277427" y="-10065"/>
                    <a:pt x="1270800" y="13338"/>
                  </a:cubicBezTo>
                  <a:cubicBezTo>
                    <a:pt x="1233935" y="143609"/>
                    <a:pt x="1169317" y="264145"/>
                    <a:pt x="1101178" y="380540"/>
                  </a:cubicBezTo>
                  <a:cubicBezTo>
                    <a:pt x="1065349" y="441844"/>
                    <a:pt x="1026827" y="501698"/>
                    <a:pt x="987684" y="561138"/>
                  </a:cubicBezTo>
                  <a:cubicBezTo>
                    <a:pt x="971943" y="585162"/>
                    <a:pt x="955789" y="608773"/>
                    <a:pt x="939427" y="632383"/>
                  </a:cubicBezTo>
                  <a:cubicBezTo>
                    <a:pt x="915817" y="666763"/>
                    <a:pt x="867768" y="633418"/>
                    <a:pt x="834838" y="621406"/>
                  </a:cubicBezTo>
                  <a:cubicBezTo>
                    <a:pt x="695869" y="570872"/>
                    <a:pt x="560628" y="512882"/>
                    <a:pt x="420002" y="466904"/>
                  </a:cubicBezTo>
                  <a:cubicBezTo>
                    <a:pt x="288488" y="423825"/>
                    <a:pt x="143099" y="403529"/>
                    <a:pt x="33125" y="313230"/>
                  </a:cubicBezTo>
                  <a:cubicBezTo>
                    <a:pt x="14485" y="298111"/>
                    <a:pt x="-12439" y="324621"/>
                    <a:pt x="6408" y="340154"/>
                  </a:cubicBezTo>
                  <a:lnTo>
                    <a:pt x="6408" y="340154"/>
                  </a:ln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6" name="Google Shape;606;p14"/>
            <p:cNvSpPr/>
            <p:nvPr/>
          </p:nvSpPr>
          <p:spPr>
            <a:xfrm>
              <a:off x="10850062" y="5765432"/>
              <a:ext cx="1225541" cy="680327"/>
            </a:xfrm>
            <a:custGeom>
              <a:avLst/>
              <a:gdLst/>
              <a:ahLst/>
              <a:cxnLst/>
              <a:rect l="l" t="t" r="r" b="b"/>
              <a:pathLst>
                <a:path w="1225541" h="680327" extrusionOk="0">
                  <a:moveTo>
                    <a:pt x="13428" y="348289"/>
                  </a:moveTo>
                  <a:cubicBezTo>
                    <a:pt x="336516" y="426162"/>
                    <a:pt x="632887" y="582735"/>
                    <a:pt x="949968" y="679662"/>
                  </a:cubicBezTo>
                  <a:cubicBezTo>
                    <a:pt x="957838" y="681940"/>
                    <a:pt x="967572" y="678212"/>
                    <a:pt x="971300" y="670963"/>
                  </a:cubicBezTo>
                  <a:cubicBezTo>
                    <a:pt x="1078996" y="464891"/>
                    <a:pt x="1155212" y="244736"/>
                    <a:pt x="1224593" y="23338"/>
                  </a:cubicBezTo>
                  <a:cubicBezTo>
                    <a:pt x="1231842" y="-65"/>
                    <a:pt x="1195391" y="-10007"/>
                    <a:pt x="1188142" y="13189"/>
                  </a:cubicBezTo>
                  <a:cubicBezTo>
                    <a:pt x="1148170" y="140561"/>
                    <a:pt x="1105920" y="266896"/>
                    <a:pt x="1057250" y="391368"/>
                  </a:cubicBezTo>
                  <a:cubicBezTo>
                    <a:pt x="1031983" y="455985"/>
                    <a:pt x="1003816" y="519568"/>
                    <a:pt x="973993" y="582321"/>
                  </a:cubicBezTo>
                  <a:cubicBezTo>
                    <a:pt x="955560" y="620843"/>
                    <a:pt x="953489" y="641347"/>
                    <a:pt x="908133" y="627056"/>
                  </a:cubicBezTo>
                  <a:cubicBezTo>
                    <a:pt x="873339" y="615872"/>
                    <a:pt x="838752" y="603653"/>
                    <a:pt x="804372" y="591434"/>
                  </a:cubicBezTo>
                  <a:cubicBezTo>
                    <a:pt x="543830" y="498235"/>
                    <a:pt x="293644" y="376870"/>
                    <a:pt x="23576" y="311839"/>
                  </a:cubicBezTo>
                  <a:cubicBezTo>
                    <a:pt x="-34" y="306040"/>
                    <a:pt x="-10182" y="342697"/>
                    <a:pt x="13428" y="348289"/>
                  </a:cubicBezTo>
                  <a:lnTo>
                    <a:pt x="13428" y="348289"/>
                  </a:ln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07" name="Google Shape;607;p14"/>
          <p:cNvGrpSpPr/>
          <p:nvPr/>
        </p:nvGrpSpPr>
        <p:grpSpPr>
          <a:xfrm flipH="1">
            <a:off x="-75591" y="3124096"/>
            <a:ext cx="1068908" cy="1281260"/>
            <a:chOff x="11161825" y="3187825"/>
            <a:chExt cx="1068908" cy="1281260"/>
          </a:xfrm>
        </p:grpSpPr>
        <p:sp>
          <p:nvSpPr>
            <p:cNvPr id="608" name="Google Shape;608;p14"/>
            <p:cNvSpPr/>
            <p:nvPr/>
          </p:nvSpPr>
          <p:spPr>
            <a:xfrm>
              <a:off x="11161825" y="3187825"/>
              <a:ext cx="1065500" cy="1267823"/>
            </a:xfrm>
            <a:custGeom>
              <a:avLst/>
              <a:gdLst/>
              <a:ahLst/>
              <a:cxnLst/>
              <a:rect l="l" t="t" r="r" b="b"/>
              <a:pathLst>
                <a:path w="1065500" h="1267823" extrusionOk="0">
                  <a:moveTo>
                    <a:pt x="996210" y="1267823"/>
                  </a:moveTo>
                  <a:cubicBezTo>
                    <a:pt x="733518" y="1153902"/>
                    <a:pt x="462063" y="1069938"/>
                    <a:pt x="199371" y="961111"/>
                  </a:cubicBezTo>
                  <a:cubicBezTo>
                    <a:pt x="149034" y="938286"/>
                    <a:pt x="2913" y="889172"/>
                    <a:pt x="59" y="814786"/>
                  </a:cubicBezTo>
                  <a:cubicBezTo>
                    <a:pt x="-2998" y="735510"/>
                    <a:pt x="112758" y="775658"/>
                    <a:pt x="163096" y="788701"/>
                  </a:cubicBezTo>
                  <a:cubicBezTo>
                    <a:pt x="293932" y="833332"/>
                    <a:pt x="429456" y="867773"/>
                    <a:pt x="576188" y="936656"/>
                  </a:cubicBezTo>
                  <a:cubicBezTo>
                    <a:pt x="481627" y="806227"/>
                    <a:pt x="16159" y="585924"/>
                    <a:pt x="95232" y="448566"/>
                  </a:cubicBezTo>
                  <a:cubicBezTo>
                    <a:pt x="156574" y="342185"/>
                    <a:pt x="305956" y="505018"/>
                    <a:pt x="362407" y="547407"/>
                  </a:cubicBezTo>
                  <a:cubicBezTo>
                    <a:pt x="464712" y="623015"/>
                    <a:pt x="576392" y="688230"/>
                    <a:pt x="674010" y="768729"/>
                  </a:cubicBezTo>
                  <a:cubicBezTo>
                    <a:pt x="630194" y="661125"/>
                    <a:pt x="510159" y="516838"/>
                    <a:pt x="451466" y="409845"/>
                  </a:cubicBezTo>
                  <a:cubicBezTo>
                    <a:pt x="403574" y="327308"/>
                    <a:pt x="320425" y="231117"/>
                    <a:pt x="346511" y="135741"/>
                  </a:cubicBezTo>
                  <a:cubicBezTo>
                    <a:pt x="384825" y="-29741"/>
                    <a:pt x="532984" y="202993"/>
                    <a:pt x="574966" y="260871"/>
                  </a:cubicBezTo>
                  <a:cubicBezTo>
                    <a:pt x="638346" y="357674"/>
                    <a:pt x="743301" y="502776"/>
                    <a:pt x="808311" y="639319"/>
                  </a:cubicBezTo>
                  <a:cubicBezTo>
                    <a:pt x="823188" y="509501"/>
                    <a:pt x="715788" y="300203"/>
                    <a:pt x="705598" y="166514"/>
                  </a:cubicBezTo>
                  <a:cubicBezTo>
                    <a:pt x="692148" y="-41561"/>
                    <a:pt x="835620" y="-57050"/>
                    <a:pt x="912451" y="133703"/>
                  </a:cubicBezTo>
                  <a:cubicBezTo>
                    <a:pt x="1011087" y="373162"/>
                    <a:pt x="1030652" y="620977"/>
                    <a:pt x="1050827" y="883262"/>
                  </a:cubicBezTo>
                  <a:cubicBezTo>
                    <a:pt x="1060202" y="997183"/>
                    <a:pt x="1061017" y="1146158"/>
                    <a:pt x="1065501" y="1260283"/>
                  </a:cubicBezTo>
                </a:path>
              </a:pathLst>
            </a:custGeom>
            <a:solidFill>
              <a:srgbClr val="FFDB6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9" name="Google Shape;609;p14"/>
            <p:cNvSpPr/>
            <p:nvPr/>
          </p:nvSpPr>
          <p:spPr>
            <a:xfrm>
              <a:off x="11581671" y="3386307"/>
              <a:ext cx="649062" cy="1076344"/>
            </a:xfrm>
            <a:custGeom>
              <a:avLst/>
              <a:gdLst/>
              <a:ahLst/>
              <a:cxnLst/>
              <a:rect l="l" t="t" r="r" b="b"/>
              <a:pathLst>
                <a:path w="649062" h="1076344" extrusionOk="0">
                  <a:moveTo>
                    <a:pt x="2885" y="27541"/>
                  </a:moveTo>
                  <a:cubicBezTo>
                    <a:pt x="123124" y="222573"/>
                    <a:pt x="237249" y="420662"/>
                    <a:pt x="362583" y="612433"/>
                  </a:cubicBezTo>
                  <a:cubicBezTo>
                    <a:pt x="419238" y="699046"/>
                    <a:pt x="473855" y="790957"/>
                    <a:pt x="517264" y="884907"/>
                  </a:cubicBezTo>
                  <a:cubicBezTo>
                    <a:pt x="546406" y="948084"/>
                    <a:pt x="569028" y="1019004"/>
                    <a:pt x="617531" y="1070565"/>
                  </a:cubicBezTo>
                  <a:cubicBezTo>
                    <a:pt x="634038" y="1088091"/>
                    <a:pt x="660328" y="1061801"/>
                    <a:pt x="643821" y="1044275"/>
                  </a:cubicBezTo>
                  <a:cubicBezTo>
                    <a:pt x="594298" y="991696"/>
                    <a:pt x="571473" y="913846"/>
                    <a:pt x="541719" y="849243"/>
                  </a:cubicBezTo>
                  <a:cubicBezTo>
                    <a:pt x="497088" y="752644"/>
                    <a:pt x="437784" y="659306"/>
                    <a:pt x="379702" y="570451"/>
                  </a:cubicBezTo>
                  <a:cubicBezTo>
                    <a:pt x="259463" y="386424"/>
                    <a:pt x="150636" y="195875"/>
                    <a:pt x="35288" y="8791"/>
                  </a:cubicBezTo>
                  <a:cubicBezTo>
                    <a:pt x="22449" y="-11588"/>
                    <a:pt x="-9751" y="7161"/>
                    <a:pt x="2885" y="27541"/>
                  </a:cubicBezTo>
                  <a:lnTo>
                    <a:pt x="2885" y="27541"/>
                  </a:lnTo>
                  <a:close/>
                </a:path>
              </a:pathLst>
            </a:custGeom>
            <a:solidFill>
              <a:srgbClr val="FFA5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0" name="Google Shape;610;p14"/>
            <p:cNvSpPr/>
            <p:nvPr/>
          </p:nvSpPr>
          <p:spPr>
            <a:xfrm>
              <a:off x="11345328" y="3703811"/>
              <a:ext cx="879995" cy="764358"/>
            </a:xfrm>
            <a:custGeom>
              <a:avLst/>
              <a:gdLst/>
              <a:ahLst/>
              <a:cxnLst/>
              <a:rect l="l" t="t" r="r" b="b"/>
              <a:pathLst>
                <a:path w="879995" h="764358" extrusionOk="0">
                  <a:moveTo>
                    <a:pt x="6086" y="31014"/>
                  </a:moveTo>
                  <a:cubicBezTo>
                    <a:pt x="147316" y="152476"/>
                    <a:pt x="294049" y="267009"/>
                    <a:pt x="445469" y="375428"/>
                  </a:cubicBezTo>
                  <a:cubicBezTo>
                    <a:pt x="601576" y="487108"/>
                    <a:pt x="722426" y="615295"/>
                    <a:pt x="848779" y="758359"/>
                  </a:cubicBezTo>
                  <a:cubicBezTo>
                    <a:pt x="864675" y="776293"/>
                    <a:pt x="890965" y="750004"/>
                    <a:pt x="875069" y="732070"/>
                  </a:cubicBezTo>
                  <a:cubicBezTo>
                    <a:pt x="767261" y="609996"/>
                    <a:pt x="663733" y="486904"/>
                    <a:pt x="531266" y="390509"/>
                  </a:cubicBezTo>
                  <a:cubicBezTo>
                    <a:pt x="360894" y="266398"/>
                    <a:pt x="192355" y="142490"/>
                    <a:pt x="32172" y="4928"/>
                  </a:cubicBezTo>
                  <a:cubicBezTo>
                    <a:pt x="14442" y="-10968"/>
                    <a:pt x="-12052" y="15322"/>
                    <a:pt x="6086" y="31014"/>
                  </a:cubicBezTo>
                  <a:lnTo>
                    <a:pt x="6086" y="31014"/>
                  </a:lnTo>
                  <a:close/>
                </a:path>
              </a:pathLst>
            </a:custGeom>
            <a:solidFill>
              <a:srgbClr val="FFA5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1" name="Google Shape;611;p14"/>
            <p:cNvSpPr/>
            <p:nvPr/>
          </p:nvSpPr>
          <p:spPr>
            <a:xfrm>
              <a:off x="11239302" y="4015204"/>
              <a:ext cx="970593" cy="453881"/>
            </a:xfrm>
            <a:custGeom>
              <a:avLst/>
              <a:gdLst/>
              <a:ahLst/>
              <a:cxnLst/>
              <a:rect l="l" t="t" r="r" b="b"/>
              <a:pathLst>
                <a:path w="970593" h="453881" extrusionOk="0">
                  <a:moveTo>
                    <a:pt x="13271" y="36523"/>
                  </a:moveTo>
                  <a:cubicBezTo>
                    <a:pt x="175492" y="76671"/>
                    <a:pt x="323244" y="156762"/>
                    <a:pt x="478332" y="217086"/>
                  </a:cubicBezTo>
                  <a:cubicBezTo>
                    <a:pt x="642591" y="281281"/>
                    <a:pt x="802366" y="342420"/>
                    <a:pt x="944004" y="450227"/>
                  </a:cubicBezTo>
                  <a:cubicBezTo>
                    <a:pt x="963161" y="464697"/>
                    <a:pt x="981502" y="432497"/>
                    <a:pt x="962753" y="418028"/>
                  </a:cubicBezTo>
                  <a:cubicBezTo>
                    <a:pt x="833751" y="319798"/>
                    <a:pt x="687630" y="254992"/>
                    <a:pt x="536414" y="198744"/>
                  </a:cubicBezTo>
                  <a:cubicBezTo>
                    <a:pt x="364818" y="135160"/>
                    <a:pt x="201782" y="44879"/>
                    <a:pt x="23257" y="655"/>
                  </a:cubicBezTo>
                  <a:cubicBezTo>
                    <a:pt x="-179" y="-5255"/>
                    <a:pt x="-9961" y="30613"/>
                    <a:pt x="13271" y="36523"/>
                  </a:cubicBezTo>
                  <a:lnTo>
                    <a:pt x="13271" y="36523"/>
                  </a:lnTo>
                  <a:close/>
                </a:path>
              </a:pathLst>
            </a:custGeom>
            <a:solidFill>
              <a:srgbClr val="FFA5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2" name="Google Shape;612;p14"/>
            <p:cNvSpPr/>
            <p:nvPr/>
          </p:nvSpPr>
          <p:spPr>
            <a:xfrm>
              <a:off x="11926029" y="3314013"/>
              <a:ext cx="284246" cy="1128593"/>
            </a:xfrm>
            <a:custGeom>
              <a:avLst/>
              <a:gdLst/>
              <a:ahLst/>
              <a:cxnLst/>
              <a:rect l="l" t="t" r="r" b="b"/>
              <a:pathLst>
                <a:path w="284246" h="1128593" extrusionOk="0">
                  <a:moveTo>
                    <a:pt x="284178" y="1110659"/>
                  </a:moveTo>
                  <a:cubicBezTo>
                    <a:pt x="285808" y="1027918"/>
                    <a:pt x="258296" y="950680"/>
                    <a:pt x="234452" y="872626"/>
                  </a:cubicBezTo>
                  <a:cubicBezTo>
                    <a:pt x="206124" y="779492"/>
                    <a:pt x="193081" y="680855"/>
                    <a:pt x="173517" y="585479"/>
                  </a:cubicBezTo>
                  <a:cubicBezTo>
                    <a:pt x="153952" y="489899"/>
                    <a:pt x="129905" y="395338"/>
                    <a:pt x="110340" y="299758"/>
                  </a:cubicBezTo>
                  <a:cubicBezTo>
                    <a:pt x="90572" y="202547"/>
                    <a:pt x="72842" y="105337"/>
                    <a:pt x="37178" y="12610"/>
                  </a:cubicBezTo>
                  <a:cubicBezTo>
                    <a:pt x="28618" y="-9603"/>
                    <a:pt x="-7250" y="-25"/>
                    <a:pt x="1310" y="22392"/>
                  </a:cubicBezTo>
                  <a:cubicBezTo>
                    <a:pt x="64079" y="186244"/>
                    <a:pt x="89146" y="369252"/>
                    <a:pt x="126032" y="540440"/>
                  </a:cubicBezTo>
                  <a:cubicBezTo>
                    <a:pt x="147227" y="639077"/>
                    <a:pt x="164142" y="738529"/>
                    <a:pt x="185948" y="836962"/>
                  </a:cubicBezTo>
                  <a:cubicBezTo>
                    <a:pt x="206328" y="929078"/>
                    <a:pt x="248513" y="1014264"/>
                    <a:pt x="246679" y="1110455"/>
                  </a:cubicBezTo>
                  <a:cubicBezTo>
                    <a:pt x="246475" y="1134707"/>
                    <a:pt x="283770" y="1134503"/>
                    <a:pt x="284178" y="1110659"/>
                  </a:cubicBezTo>
                  <a:lnTo>
                    <a:pt x="284178" y="1110659"/>
                  </a:lnTo>
                  <a:close/>
                </a:path>
              </a:pathLst>
            </a:custGeom>
            <a:solidFill>
              <a:srgbClr val="FFA5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13" name="Google Shape;613;p14"/>
          <p:cNvGrpSpPr/>
          <p:nvPr/>
        </p:nvGrpSpPr>
        <p:grpSpPr>
          <a:xfrm flipH="1">
            <a:off x="1253698" y="3411922"/>
            <a:ext cx="1734183" cy="1380521"/>
            <a:chOff x="9167261" y="3475651"/>
            <a:chExt cx="1734183" cy="1380521"/>
          </a:xfrm>
        </p:grpSpPr>
        <p:sp>
          <p:nvSpPr>
            <p:cNvPr id="614" name="Google Shape;614;p14"/>
            <p:cNvSpPr/>
            <p:nvPr/>
          </p:nvSpPr>
          <p:spPr>
            <a:xfrm>
              <a:off x="9167261" y="3475651"/>
              <a:ext cx="1726833" cy="1380521"/>
            </a:xfrm>
            <a:custGeom>
              <a:avLst/>
              <a:gdLst/>
              <a:ahLst/>
              <a:cxnLst/>
              <a:rect l="l" t="t" r="r" b="b"/>
              <a:pathLst>
                <a:path w="1726833" h="1380521" extrusionOk="0">
                  <a:moveTo>
                    <a:pt x="1726834" y="1380521"/>
                  </a:moveTo>
                  <a:cubicBezTo>
                    <a:pt x="1402271" y="1347794"/>
                    <a:pt x="956387" y="1275252"/>
                    <a:pt x="695820" y="1058460"/>
                  </a:cubicBezTo>
                  <a:cubicBezTo>
                    <a:pt x="515090" y="905037"/>
                    <a:pt x="392728" y="691164"/>
                    <a:pt x="287875" y="488963"/>
                  </a:cubicBezTo>
                  <a:cubicBezTo>
                    <a:pt x="200116" y="326160"/>
                    <a:pt x="87759" y="177533"/>
                    <a:pt x="0" y="14730"/>
                  </a:cubicBezTo>
                  <a:cubicBezTo>
                    <a:pt x="796086" y="-102421"/>
                    <a:pt x="1725583" y="490839"/>
                    <a:pt x="1726834" y="1380521"/>
                  </a:cubicBezTo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5" name="Google Shape;615;p14"/>
            <p:cNvSpPr/>
            <p:nvPr/>
          </p:nvSpPr>
          <p:spPr>
            <a:xfrm>
              <a:off x="9470928" y="3641271"/>
              <a:ext cx="1430516" cy="1197398"/>
            </a:xfrm>
            <a:custGeom>
              <a:avLst/>
              <a:gdLst/>
              <a:ahLst/>
              <a:cxnLst/>
              <a:rect l="l" t="t" r="r" b="b"/>
              <a:pathLst>
                <a:path w="1430516" h="1197398" extrusionOk="0">
                  <a:moveTo>
                    <a:pt x="1426084" y="1163829"/>
                  </a:moveTo>
                  <a:cubicBezTo>
                    <a:pt x="1250149" y="940784"/>
                    <a:pt x="1009384" y="780065"/>
                    <a:pt x="783629" y="612051"/>
                  </a:cubicBezTo>
                  <a:cubicBezTo>
                    <a:pt x="523895" y="418814"/>
                    <a:pt x="295221" y="186805"/>
                    <a:pt x="27774" y="3365"/>
                  </a:cubicBezTo>
                  <a:cubicBezTo>
                    <a:pt x="7554" y="-10601"/>
                    <a:pt x="-11624" y="22543"/>
                    <a:pt x="8596" y="36301"/>
                  </a:cubicBezTo>
                  <a:cubicBezTo>
                    <a:pt x="262910" y="210569"/>
                    <a:pt x="480953" y="429863"/>
                    <a:pt x="725887" y="616012"/>
                  </a:cubicBezTo>
                  <a:cubicBezTo>
                    <a:pt x="960398" y="794240"/>
                    <a:pt x="1214712" y="956834"/>
                    <a:pt x="1399194" y="1190720"/>
                  </a:cubicBezTo>
                  <a:cubicBezTo>
                    <a:pt x="1414411" y="1210106"/>
                    <a:pt x="1441093" y="1183007"/>
                    <a:pt x="1426084" y="1163829"/>
                  </a:cubicBezTo>
                  <a:lnTo>
                    <a:pt x="1426084" y="1163829"/>
                  </a:ln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6" name="Google Shape;616;p14"/>
            <p:cNvSpPr/>
            <p:nvPr/>
          </p:nvSpPr>
          <p:spPr>
            <a:xfrm>
              <a:off x="10419392" y="4372509"/>
              <a:ext cx="354555" cy="325891"/>
            </a:xfrm>
            <a:custGeom>
              <a:avLst/>
              <a:gdLst/>
              <a:ahLst/>
              <a:cxnLst/>
              <a:rect l="l" t="t" r="r" b="b"/>
              <a:pathLst>
                <a:path w="354555" h="325891" extrusionOk="0">
                  <a:moveTo>
                    <a:pt x="18396" y="316066"/>
                  </a:moveTo>
                  <a:cubicBezTo>
                    <a:pt x="123874" y="323570"/>
                    <a:pt x="229769" y="319610"/>
                    <a:pt x="335455" y="325863"/>
                  </a:cubicBezTo>
                  <a:cubicBezTo>
                    <a:pt x="344836" y="326489"/>
                    <a:pt x="355884" y="316691"/>
                    <a:pt x="354424" y="306894"/>
                  </a:cubicBezTo>
                  <a:cubicBezTo>
                    <a:pt x="340875" y="206211"/>
                    <a:pt x="373394" y="98023"/>
                    <a:pt x="312108" y="8596"/>
                  </a:cubicBezTo>
                  <a:cubicBezTo>
                    <a:pt x="298350" y="-11624"/>
                    <a:pt x="265206" y="7554"/>
                    <a:pt x="279172" y="27774"/>
                  </a:cubicBezTo>
                  <a:cubicBezTo>
                    <a:pt x="335455" y="110113"/>
                    <a:pt x="303770" y="213924"/>
                    <a:pt x="316277" y="306894"/>
                  </a:cubicBezTo>
                  <a:cubicBezTo>
                    <a:pt x="322531" y="300640"/>
                    <a:pt x="328993" y="294178"/>
                    <a:pt x="335247" y="287925"/>
                  </a:cubicBezTo>
                  <a:cubicBezTo>
                    <a:pt x="229560" y="281671"/>
                    <a:pt x="123874" y="285632"/>
                    <a:pt x="18188" y="278127"/>
                  </a:cubicBezTo>
                  <a:cubicBezTo>
                    <a:pt x="-6201" y="276251"/>
                    <a:pt x="-5993" y="314398"/>
                    <a:pt x="18396" y="316066"/>
                  </a:cubicBezTo>
                  <a:lnTo>
                    <a:pt x="18396" y="316066"/>
                  </a:ln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7" name="Google Shape;617;p14"/>
            <p:cNvSpPr/>
            <p:nvPr/>
          </p:nvSpPr>
          <p:spPr>
            <a:xfrm>
              <a:off x="10118723" y="4162542"/>
              <a:ext cx="490559" cy="400638"/>
            </a:xfrm>
            <a:custGeom>
              <a:avLst/>
              <a:gdLst/>
              <a:ahLst/>
              <a:cxnLst/>
              <a:rect l="l" t="t" r="r" b="b"/>
              <a:pathLst>
                <a:path w="490559" h="400638" extrusionOk="0">
                  <a:moveTo>
                    <a:pt x="18266" y="354058"/>
                  </a:moveTo>
                  <a:cubicBezTo>
                    <a:pt x="169187" y="347596"/>
                    <a:pt x="318648" y="368233"/>
                    <a:pt x="466025" y="400127"/>
                  </a:cubicBezTo>
                  <a:cubicBezTo>
                    <a:pt x="478324" y="402837"/>
                    <a:pt x="489789" y="394499"/>
                    <a:pt x="490206" y="381783"/>
                  </a:cubicBezTo>
                  <a:cubicBezTo>
                    <a:pt x="494167" y="256919"/>
                    <a:pt x="464775" y="119548"/>
                    <a:pt x="405574" y="9484"/>
                  </a:cubicBezTo>
                  <a:cubicBezTo>
                    <a:pt x="393900" y="-12195"/>
                    <a:pt x="361173" y="7191"/>
                    <a:pt x="372638" y="28662"/>
                  </a:cubicBezTo>
                  <a:cubicBezTo>
                    <a:pt x="428504" y="132680"/>
                    <a:pt x="455811" y="264215"/>
                    <a:pt x="452059" y="381783"/>
                  </a:cubicBezTo>
                  <a:cubicBezTo>
                    <a:pt x="459980" y="375738"/>
                    <a:pt x="468110" y="369484"/>
                    <a:pt x="476240" y="363439"/>
                  </a:cubicBezTo>
                  <a:cubicBezTo>
                    <a:pt x="325736" y="330920"/>
                    <a:pt x="172730" y="309449"/>
                    <a:pt x="18474" y="316120"/>
                  </a:cubicBezTo>
                  <a:cubicBezTo>
                    <a:pt x="-6123" y="316954"/>
                    <a:pt x="-6123" y="355101"/>
                    <a:pt x="18266" y="354058"/>
                  </a:cubicBezTo>
                  <a:lnTo>
                    <a:pt x="18266" y="354058"/>
                  </a:ln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8" name="Google Shape;618;p14"/>
            <p:cNvSpPr/>
            <p:nvPr/>
          </p:nvSpPr>
          <p:spPr>
            <a:xfrm>
              <a:off x="9921004" y="3898954"/>
              <a:ext cx="376821" cy="424839"/>
            </a:xfrm>
            <a:custGeom>
              <a:avLst/>
              <a:gdLst/>
              <a:ahLst/>
              <a:cxnLst/>
              <a:rect l="l" t="t" r="r" b="b"/>
              <a:pathLst>
                <a:path w="376821" h="424839" extrusionOk="0">
                  <a:moveTo>
                    <a:pt x="18370" y="424826"/>
                  </a:moveTo>
                  <a:cubicBezTo>
                    <a:pt x="130102" y="420657"/>
                    <a:pt x="241833" y="416905"/>
                    <a:pt x="353564" y="418781"/>
                  </a:cubicBezTo>
                  <a:cubicBezTo>
                    <a:pt x="361277" y="418989"/>
                    <a:pt x="370658" y="412944"/>
                    <a:pt x="371908" y="404814"/>
                  </a:cubicBezTo>
                  <a:cubicBezTo>
                    <a:pt x="390669" y="278908"/>
                    <a:pt x="353356" y="123401"/>
                    <a:pt x="299783" y="9794"/>
                  </a:cubicBezTo>
                  <a:cubicBezTo>
                    <a:pt x="289360" y="-12302"/>
                    <a:pt x="256425" y="6875"/>
                    <a:pt x="266847" y="28972"/>
                  </a:cubicBezTo>
                  <a:cubicBezTo>
                    <a:pt x="309372" y="119232"/>
                    <a:pt x="328967" y="225752"/>
                    <a:pt x="336888" y="324351"/>
                  </a:cubicBezTo>
                  <a:cubicBezTo>
                    <a:pt x="338139" y="340610"/>
                    <a:pt x="337930" y="356870"/>
                    <a:pt x="337513" y="373338"/>
                  </a:cubicBezTo>
                  <a:cubicBezTo>
                    <a:pt x="337096" y="386679"/>
                    <a:pt x="252464" y="380217"/>
                    <a:pt x="242458" y="380425"/>
                  </a:cubicBezTo>
                  <a:cubicBezTo>
                    <a:pt x="167623" y="381050"/>
                    <a:pt x="92997" y="384177"/>
                    <a:pt x="18370" y="386887"/>
                  </a:cubicBezTo>
                  <a:cubicBezTo>
                    <a:pt x="-6019" y="387721"/>
                    <a:pt x="-6227" y="425660"/>
                    <a:pt x="18370" y="424826"/>
                  </a:cubicBezTo>
                  <a:lnTo>
                    <a:pt x="18370" y="424826"/>
                  </a:ln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9" name="Google Shape;619;p14"/>
            <p:cNvSpPr/>
            <p:nvPr/>
          </p:nvSpPr>
          <p:spPr>
            <a:xfrm>
              <a:off x="9713697" y="3805537"/>
              <a:ext cx="344546" cy="309163"/>
            </a:xfrm>
            <a:custGeom>
              <a:avLst/>
              <a:gdLst/>
              <a:ahLst/>
              <a:cxnLst/>
              <a:rect l="l" t="t" r="r" b="b"/>
              <a:pathLst>
                <a:path w="344546" h="309163" extrusionOk="0">
                  <a:moveTo>
                    <a:pt x="18474" y="309164"/>
                  </a:moveTo>
                  <a:cubicBezTo>
                    <a:pt x="120408" y="309164"/>
                    <a:pt x="222342" y="303118"/>
                    <a:pt x="324277" y="308955"/>
                  </a:cubicBezTo>
                  <a:cubicBezTo>
                    <a:pt x="334908" y="309580"/>
                    <a:pt x="343037" y="299783"/>
                    <a:pt x="343246" y="289986"/>
                  </a:cubicBezTo>
                  <a:cubicBezTo>
                    <a:pt x="346164" y="199308"/>
                    <a:pt x="343663" y="108839"/>
                    <a:pt x="340744" y="18370"/>
                  </a:cubicBezTo>
                  <a:cubicBezTo>
                    <a:pt x="339911" y="-6019"/>
                    <a:pt x="301763" y="-6227"/>
                    <a:pt x="302597" y="18370"/>
                  </a:cubicBezTo>
                  <a:cubicBezTo>
                    <a:pt x="305516" y="109048"/>
                    <a:pt x="308017" y="199517"/>
                    <a:pt x="305099" y="289986"/>
                  </a:cubicBezTo>
                  <a:cubicBezTo>
                    <a:pt x="311352" y="283524"/>
                    <a:pt x="317814" y="277270"/>
                    <a:pt x="324068" y="271016"/>
                  </a:cubicBezTo>
                  <a:cubicBezTo>
                    <a:pt x="222134" y="265180"/>
                    <a:pt x="120200" y="271225"/>
                    <a:pt x="18266" y="271225"/>
                  </a:cubicBezTo>
                  <a:cubicBezTo>
                    <a:pt x="-6123" y="271016"/>
                    <a:pt x="-6123" y="309164"/>
                    <a:pt x="18474" y="309164"/>
                  </a:cubicBezTo>
                  <a:lnTo>
                    <a:pt x="18474" y="309164"/>
                  </a:ln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0" name="Google Shape;620;p14"/>
            <p:cNvSpPr/>
            <p:nvPr/>
          </p:nvSpPr>
          <p:spPr>
            <a:xfrm>
              <a:off x="9518610" y="3595780"/>
              <a:ext cx="260260" cy="296175"/>
            </a:xfrm>
            <a:custGeom>
              <a:avLst/>
              <a:gdLst/>
              <a:ahLst/>
              <a:cxnLst/>
              <a:rect l="l" t="t" r="r" b="b"/>
              <a:pathLst>
                <a:path w="260260" h="296175" extrusionOk="0">
                  <a:moveTo>
                    <a:pt x="18240" y="291914"/>
                  </a:moveTo>
                  <a:cubicBezTo>
                    <a:pt x="90573" y="284410"/>
                    <a:pt x="162282" y="284201"/>
                    <a:pt x="234198" y="295875"/>
                  </a:cubicBezTo>
                  <a:cubicBezTo>
                    <a:pt x="243370" y="297334"/>
                    <a:pt x="256086" y="293582"/>
                    <a:pt x="257545" y="282534"/>
                  </a:cubicBezTo>
                  <a:cubicBezTo>
                    <a:pt x="270678" y="190814"/>
                    <a:pt x="232322" y="108266"/>
                    <a:pt x="224609" y="18214"/>
                  </a:cubicBezTo>
                  <a:cubicBezTo>
                    <a:pt x="222525" y="-5967"/>
                    <a:pt x="184378" y="-6175"/>
                    <a:pt x="186462" y="18214"/>
                  </a:cubicBezTo>
                  <a:cubicBezTo>
                    <a:pt x="193758" y="103263"/>
                    <a:pt x="233364" y="186436"/>
                    <a:pt x="220857" y="272528"/>
                  </a:cubicBezTo>
                  <a:cubicBezTo>
                    <a:pt x="228778" y="268150"/>
                    <a:pt x="236491" y="263564"/>
                    <a:pt x="244204" y="259187"/>
                  </a:cubicBezTo>
                  <a:cubicBezTo>
                    <a:pt x="168744" y="246888"/>
                    <a:pt x="93909" y="245846"/>
                    <a:pt x="18031" y="253975"/>
                  </a:cubicBezTo>
                  <a:cubicBezTo>
                    <a:pt x="-5941" y="256477"/>
                    <a:pt x="-6149" y="294624"/>
                    <a:pt x="18240" y="291914"/>
                  </a:cubicBezTo>
                  <a:lnTo>
                    <a:pt x="18240" y="291914"/>
                  </a:ln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1" name="Google Shape;621;p14"/>
            <p:cNvSpPr/>
            <p:nvPr/>
          </p:nvSpPr>
          <p:spPr>
            <a:xfrm>
              <a:off x="9909618" y="3747613"/>
              <a:ext cx="55344" cy="57116"/>
            </a:xfrm>
            <a:custGeom>
              <a:avLst/>
              <a:gdLst/>
              <a:ahLst/>
              <a:cxnLst/>
              <a:rect l="l" t="t" r="r" b="b"/>
              <a:pathLst>
                <a:path w="55344" h="57116" extrusionOk="0">
                  <a:moveTo>
                    <a:pt x="27672" y="57116"/>
                  </a:moveTo>
                  <a:cubicBezTo>
                    <a:pt x="64569" y="57116"/>
                    <a:pt x="64569" y="0"/>
                    <a:pt x="27672" y="0"/>
                  </a:cubicBezTo>
                  <a:cubicBezTo>
                    <a:pt x="-9224" y="0"/>
                    <a:pt x="-9224" y="57116"/>
                    <a:pt x="27672" y="57116"/>
                  </a:cubicBezTo>
                  <a:lnTo>
                    <a:pt x="27672" y="57116"/>
                  </a:ln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2" name="Google Shape;622;p14"/>
            <p:cNvSpPr/>
            <p:nvPr/>
          </p:nvSpPr>
          <p:spPr>
            <a:xfrm>
              <a:off x="9842495" y="3687578"/>
              <a:ext cx="55344" cy="57116"/>
            </a:xfrm>
            <a:custGeom>
              <a:avLst/>
              <a:gdLst/>
              <a:ahLst/>
              <a:cxnLst/>
              <a:rect l="l" t="t" r="r" b="b"/>
              <a:pathLst>
                <a:path w="55344" h="57116" extrusionOk="0">
                  <a:moveTo>
                    <a:pt x="27672" y="57116"/>
                  </a:moveTo>
                  <a:cubicBezTo>
                    <a:pt x="64569" y="57116"/>
                    <a:pt x="64569" y="0"/>
                    <a:pt x="27672" y="0"/>
                  </a:cubicBezTo>
                  <a:cubicBezTo>
                    <a:pt x="-9224" y="0"/>
                    <a:pt x="-9224" y="57116"/>
                    <a:pt x="27672" y="57116"/>
                  </a:cubicBezTo>
                  <a:lnTo>
                    <a:pt x="27672" y="57116"/>
                  </a:ln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3" name="Google Shape;623;p14"/>
            <p:cNvSpPr/>
            <p:nvPr/>
          </p:nvSpPr>
          <p:spPr>
            <a:xfrm>
              <a:off x="9924209" y="3668192"/>
              <a:ext cx="55344" cy="57116"/>
            </a:xfrm>
            <a:custGeom>
              <a:avLst/>
              <a:gdLst/>
              <a:ahLst/>
              <a:cxnLst/>
              <a:rect l="l" t="t" r="r" b="b"/>
              <a:pathLst>
                <a:path w="55344" h="57116" extrusionOk="0">
                  <a:moveTo>
                    <a:pt x="27672" y="57116"/>
                  </a:moveTo>
                  <a:cubicBezTo>
                    <a:pt x="64569" y="57116"/>
                    <a:pt x="64569" y="0"/>
                    <a:pt x="27672" y="0"/>
                  </a:cubicBezTo>
                  <a:cubicBezTo>
                    <a:pt x="-9224" y="0"/>
                    <a:pt x="-9224" y="57116"/>
                    <a:pt x="27672" y="57116"/>
                  </a:cubicBezTo>
                  <a:lnTo>
                    <a:pt x="27672" y="57116"/>
                  </a:ln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4" name="Google Shape;624;p14"/>
            <p:cNvSpPr/>
            <p:nvPr/>
          </p:nvSpPr>
          <p:spPr>
            <a:xfrm>
              <a:off x="9786421" y="4276878"/>
              <a:ext cx="55344" cy="57116"/>
            </a:xfrm>
            <a:custGeom>
              <a:avLst/>
              <a:gdLst/>
              <a:ahLst/>
              <a:cxnLst/>
              <a:rect l="l" t="t" r="r" b="b"/>
              <a:pathLst>
                <a:path w="55344" h="57116" extrusionOk="0">
                  <a:moveTo>
                    <a:pt x="27672" y="57116"/>
                  </a:moveTo>
                  <a:cubicBezTo>
                    <a:pt x="64569" y="57116"/>
                    <a:pt x="64569" y="0"/>
                    <a:pt x="27672" y="0"/>
                  </a:cubicBezTo>
                  <a:cubicBezTo>
                    <a:pt x="-9224" y="0"/>
                    <a:pt x="-9224" y="57116"/>
                    <a:pt x="27672" y="57116"/>
                  </a:cubicBezTo>
                  <a:lnTo>
                    <a:pt x="27672" y="57116"/>
                  </a:ln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5" name="Google Shape;625;p14"/>
            <p:cNvSpPr/>
            <p:nvPr/>
          </p:nvSpPr>
          <p:spPr>
            <a:xfrm>
              <a:off x="9711169" y="4221638"/>
              <a:ext cx="55344" cy="57116"/>
            </a:xfrm>
            <a:custGeom>
              <a:avLst/>
              <a:gdLst/>
              <a:ahLst/>
              <a:cxnLst/>
              <a:rect l="l" t="t" r="r" b="b"/>
              <a:pathLst>
                <a:path w="55344" h="57116" extrusionOk="0">
                  <a:moveTo>
                    <a:pt x="27672" y="57116"/>
                  </a:moveTo>
                  <a:cubicBezTo>
                    <a:pt x="64569" y="57116"/>
                    <a:pt x="64569" y="0"/>
                    <a:pt x="27672" y="0"/>
                  </a:cubicBezTo>
                  <a:cubicBezTo>
                    <a:pt x="-9224" y="0"/>
                    <a:pt x="-9224" y="57116"/>
                    <a:pt x="27672" y="57116"/>
                  </a:cubicBezTo>
                  <a:lnTo>
                    <a:pt x="27672" y="57116"/>
                  </a:ln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6" name="Google Shape;626;p14"/>
            <p:cNvSpPr/>
            <p:nvPr/>
          </p:nvSpPr>
          <p:spPr>
            <a:xfrm>
              <a:off x="9809351" y="4192663"/>
              <a:ext cx="55344" cy="57116"/>
            </a:xfrm>
            <a:custGeom>
              <a:avLst/>
              <a:gdLst/>
              <a:ahLst/>
              <a:cxnLst/>
              <a:rect l="l" t="t" r="r" b="b"/>
              <a:pathLst>
                <a:path w="55344" h="57116" extrusionOk="0">
                  <a:moveTo>
                    <a:pt x="27672" y="57116"/>
                  </a:moveTo>
                  <a:cubicBezTo>
                    <a:pt x="64569" y="57116"/>
                    <a:pt x="64569" y="0"/>
                    <a:pt x="27672" y="0"/>
                  </a:cubicBezTo>
                  <a:cubicBezTo>
                    <a:pt x="-9224" y="208"/>
                    <a:pt x="-9224" y="57116"/>
                    <a:pt x="27672" y="57116"/>
                  </a:cubicBezTo>
                  <a:lnTo>
                    <a:pt x="27672" y="57116"/>
                  </a:ln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7" name="Google Shape;627;p14"/>
            <p:cNvSpPr/>
            <p:nvPr/>
          </p:nvSpPr>
          <p:spPr>
            <a:xfrm>
              <a:off x="9351378" y="3602737"/>
              <a:ext cx="55344" cy="57116"/>
            </a:xfrm>
            <a:custGeom>
              <a:avLst/>
              <a:gdLst/>
              <a:ahLst/>
              <a:cxnLst/>
              <a:rect l="l" t="t" r="r" b="b"/>
              <a:pathLst>
                <a:path w="55344" h="57116" extrusionOk="0">
                  <a:moveTo>
                    <a:pt x="27672" y="57116"/>
                  </a:moveTo>
                  <a:cubicBezTo>
                    <a:pt x="64569" y="57116"/>
                    <a:pt x="64569" y="0"/>
                    <a:pt x="27672" y="0"/>
                  </a:cubicBezTo>
                  <a:cubicBezTo>
                    <a:pt x="-9224" y="0"/>
                    <a:pt x="-9224" y="57116"/>
                    <a:pt x="27672" y="57116"/>
                  </a:cubicBezTo>
                  <a:lnTo>
                    <a:pt x="27672" y="57116"/>
                  </a:ln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8" name="Google Shape;628;p14"/>
            <p:cNvSpPr/>
            <p:nvPr/>
          </p:nvSpPr>
          <p:spPr>
            <a:xfrm>
              <a:off x="9397863" y="3559796"/>
              <a:ext cx="55344" cy="57116"/>
            </a:xfrm>
            <a:custGeom>
              <a:avLst/>
              <a:gdLst/>
              <a:ahLst/>
              <a:cxnLst/>
              <a:rect l="l" t="t" r="r" b="b"/>
              <a:pathLst>
                <a:path w="55344" h="57116" extrusionOk="0">
                  <a:moveTo>
                    <a:pt x="27672" y="57116"/>
                  </a:moveTo>
                  <a:cubicBezTo>
                    <a:pt x="64569" y="57116"/>
                    <a:pt x="64569" y="0"/>
                    <a:pt x="27672" y="0"/>
                  </a:cubicBezTo>
                  <a:cubicBezTo>
                    <a:pt x="-9224" y="0"/>
                    <a:pt x="-9224" y="57116"/>
                    <a:pt x="27672" y="57116"/>
                  </a:cubicBezTo>
                  <a:lnTo>
                    <a:pt x="27672" y="57116"/>
                  </a:ln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9" name="Google Shape;629;p14"/>
            <p:cNvSpPr/>
            <p:nvPr/>
          </p:nvSpPr>
          <p:spPr>
            <a:xfrm>
              <a:off x="10271911" y="3846003"/>
              <a:ext cx="55344" cy="57116"/>
            </a:xfrm>
            <a:custGeom>
              <a:avLst/>
              <a:gdLst/>
              <a:ahLst/>
              <a:cxnLst/>
              <a:rect l="l" t="t" r="r" b="b"/>
              <a:pathLst>
                <a:path w="55344" h="57116" extrusionOk="0">
                  <a:moveTo>
                    <a:pt x="27672" y="57116"/>
                  </a:moveTo>
                  <a:cubicBezTo>
                    <a:pt x="64569" y="57116"/>
                    <a:pt x="64569" y="0"/>
                    <a:pt x="27672" y="0"/>
                  </a:cubicBezTo>
                  <a:cubicBezTo>
                    <a:pt x="-9224" y="0"/>
                    <a:pt x="-9224" y="57116"/>
                    <a:pt x="27672" y="57116"/>
                  </a:cubicBezTo>
                  <a:lnTo>
                    <a:pt x="27672" y="57116"/>
                  </a:ln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0" name="Google Shape;630;p14"/>
            <p:cNvSpPr/>
            <p:nvPr/>
          </p:nvSpPr>
          <p:spPr>
            <a:xfrm>
              <a:off x="10209583" y="3794307"/>
              <a:ext cx="55344" cy="57116"/>
            </a:xfrm>
            <a:custGeom>
              <a:avLst/>
              <a:gdLst/>
              <a:ahLst/>
              <a:cxnLst/>
              <a:rect l="l" t="t" r="r" b="b"/>
              <a:pathLst>
                <a:path w="55344" h="57116" extrusionOk="0">
                  <a:moveTo>
                    <a:pt x="27672" y="57116"/>
                  </a:moveTo>
                  <a:cubicBezTo>
                    <a:pt x="64569" y="57116"/>
                    <a:pt x="64569" y="0"/>
                    <a:pt x="27672" y="0"/>
                  </a:cubicBezTo>
                  <a:cubicBezTo>
                    <a:pt x="-9224" y="0"/>
                    <a:pt x="-9224" y="57116"/>
                    <a:pt x="27672" y="57116"/>
                  </a:cubicBezTo>
                  <a:lnTo>
                    <a:pt x="27672" y="57116"/>
                  </a:ln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1" name="Google Shape;631;p14"/>
            <p:cNvSpPr/>
            <p:nvPr/>
          </p:nvSpPr>
          <p:spPr>
            <a:xfrm>
              <a:off x="10067209" y="4547660"/>
              <a:ext cx="55344" cy="57116"/>
            </a:xfrm>
            <a:custGeom>
              <a:avLst/>
              <a:gdLst/>
              <a:ahLst/>
              <a:cxnLst/>
              <a:rect l="l" t="t" r="r" b="b"/>
              <a:pathLst>
                <a:path w="55344" h="57116" extrusionOk="0">
                  <a:moveTo>
                    <a:pt x="27672" y="57116"/>
                  </a:moveTo>
                  <a:cubicBezTo>
                    <a:pt x="64569" y="57116"/>
                    <a:pt x="64569" y="0"/>
                    <a:pt x="27672" y="0"/>
                  </a:cubicBezTo>
                  <a:cubicBezTo>
                    <a:pt x="-9224" y="0"/>
                    <a:pt x="-9224" y="57116"/>
                    <a:pt x="27672" y="57116"/>
                  </a:cubicBezTo>
                  <a:lnTo>
                    <a:pt x="27672" y="57116"/>
                  </a:ln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2" name="Google Shape;632;p14"/>
            <p:cNvSpPr/>
            <p:nvPr/>
          </p:nvSpPr>
          <p:spPr>
            <a:xfrm>
              <a:off x="9991332" y="4520144"/>
              <a:ext cx="55344" cy="57116"/>
            </a:xfrm>
            <a:custGeom>
              <a:avLst/>
              <a:gdLst/>
              <a:ahLst/>
              <a:cxnLst/>
              <a:rect l="l" t="t" r="r" b="b"/>
              <a:pathLst>
                <a:path w="55344" h="57116" extrusionOk="0">
                  <a:moveTo>
                    <a:pt x="27672" y="57116"/>
                  </a:moveTo>
                  <a:cubicBezTo>
                    <a:pt x="64569" y="57116"/>
                    <a:pt x="64569" y="0"/>
                    <a:pt x="27672" y="0"/>
                  </a:cubicBezTo>
                  <a:cubicBezTo>
                    <a:pt x="-9224" y="0"/>
                    <a:pt x="-9224" y="57116"/>
                    <a:pt x="27672" y="57116"/>
                  </a:cubicBezTo>
                  <a:lnTo>
                    <a:pt x="27672" y="57116"/>
                  </a:ln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633" name="Google Shape;633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-24287" y="2542099"/>
            <a:ext cx="1433328" cy="9616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34" name="Google Shape;634;p14"/>
          <p:cNvGrpSpPr/>
          <p:nvPr/>
        </p:nvGrpSpPr>
        <p:grpSpPr>
          <a:xfrm flipH="1">
            <a:off x="429537" y="5431263"/>
            <a:ext cx="1630724" cy="1255169"/>
            <a:chOff x="7982733" y="5589867"/>
            <a:chExt cx="1630724" cy="1255169"/>
          </a:xfrm>
        </p:grpSpPr>
        <p:sp>
          <p:nvSpPr>
            <p:cNvPr id="635" name="Google Shape;635;p14"/>
            <p:cNvSpPr/>
            <p:nvPr/>
          </p:nvSpPr>
          <p:spPr>
            <a:xfrm>
              <a:off x="7982733" y="5589867"/>
              <a:ext cx="1598486" cy="1219662"/>
            </a:xfrm>
            <a:custGeom>
              <a:avLst/>
              <a:gdLst/>
              <a:ahLst/>
              <a:cxnLst/>
              <a:rect l="l" t="t" r="r" b="b"/>
              <a:pathLst>
                <a:path w="1598486" h="1219662" extrusionOk="0">
                  <a:moveTo>
                    <a:pt x="1598487" y="1219663"/>
                  </a:moveTo>
                  <a:cubicBezTo>
                    <a:pt x="1346147" y="1206221"/>
                    <a:pt x="981079" y="1226974"/>
                    <a:pt x="768595" y="1212352"/>
                  </a:cubicBezTo>
                  <a:cubicBezTo>
                    <a:pt x="703977" y="1211409"/>
                    <a:pt x="425224" y="1188062"/>
                    <a:pt x="449515" y="1085711"/>
                  </a:cubicBezTo>
                  <a:cubicBezTo>
                    <a:pt x="459891" y="1026988"/>
                    <a:pt x="663414" y="1003641"/>
                    <a:pt x="709165" y="993029"/>
                  </a:cubicBezTo>
                  <a:cubicBezTo>
                    <a:pt x="598560" y="898224"/>
                    <a:pt x="316977" y="931712"/>
                    <a:pt x="197175" y="831248"/>
                  </a:cubicBezTo>
                  <a:cubicBezTo>
                    <a:pt x="8038" y="674420"/>
                    <a:pt x="366738" y="695173"/>
                    <a:pt x="471683" y="662628"/>
                  </a:cubicBezTo>
                  <a:cubicBezTo>
                    <a:pt x="321694" y="536930"/>
                    <a:pt x="54261" y="390243"/>
                    <a:pt x="5679" y="216671"/>
                  </a:cubicBezTo>
                  <a:cubicBezTo>
                    <a:pt x="-53514" y="-2653"/>
                    <a:pt x="366030" y="245206"/>
                    <a:pt x="519557" y="386234"/>
                  </a:cubicBezTo>
                  <a:cubicBezTo>
                    <a:pt x="499983" y="302278"/>
                    <a:pt x="275471" y="-39207"/>
                    <a:pt x="470504" y="3715"/>
                  </a:cubicBezTo>
                  <a:cubicBezTo>
                    <a:pt x="629690" y="30835"/>
                    <a:pt x="743597" y="277751"/>
                    <a:pt x="854909" y="444720"/>
                  </a:cubicBezTo>
                  <a:cubicBezTo>
                    <a:pt x="874012" y="319729"/>
                    <a:pt x="842410" y="-91090"/>
                    <a:pt x="1007493" y="167854"/>
                  </a:cubicBezTo>
                  <a:cubicBezTo>
                    <a:pt x="1091213" y="285062"/>
                    <a:pt x="1121871" y="382460"/>
                    <a:pt x="1185781" y="552259"/>
                  </a:cubicBezTo>
                  <a:cubicBezTo>
                    <a:pt x="1251343" y="488820"/>
                    <a:pt x="1273747" y="274449"/>
                    <a:pt x="1389540" y="392129"/>
                  </a:cubicBezTo>
                  <a:cubicBezTo>
                    <a:pt x="1443781" y="451795"/>
                    <a:pt x="1472317" y="678193"/>
                    <a:pt x="1482694" y="756254"/>
                  </a:cubicBezTo>
                  <a:cubicBezTo>
                    <a:pt x="1508635" y="902941"/>
                    <a:pt x="1543538" y="1087833"/>
                    <a:pt x="1598487" y="1219663"/>
                  </a:cubicBezTo>
                </a:path>
              </a:pathLst>
            </a:custGeom>
            <a:solidFill>
              <a:srgbClr val="CFD69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6" name="Google Shape;636;p14"/>
            <p:cNvSpPr/>
            <p:nvPr/>
          </p:nvSpPr>
          <p:spPr>
            <a:xfrm>
              <a:off x="8178631" y="5864164"/>
              <a:ext cx="1434826" cy="980872"/>
            </a:xfrm>
            <a:custGeom>
              <a:avLst/>
              <a:gdLst/>
              <a:ahLst/>
              <a:cxnLst/>
              <a:rect l="l" t="t" r="r" b="b"/>
              <a:pathLst>
                <a:path w="1434826" h="980872" extrusionOk="0">
                  <a:moveTo>
                    <a:pt x="1424757" y="940177"/>
                  </a:moveTo>
                  <a:cubicBezTo>
                    <a:pt x="950028" y="643501"/>
                    <a:pt x="518691" y="281499"/>
                    <a:pt x="32171" y="2982"/>
                  </a:cubicBezTo>
                  <a:cubicBezTo>
                    <a:pt x="8116" y="-10696"/>
                    <a:pt x="-13581" y="26329"/>
                    <a:pt x="10474" y="40244"/>
                  </a:cubicBezTo>
                  <a:cubicBezTo>
                    <a:pt x="496995" y="318761"/>
                    <a:pt x="928331" y="680762"/>
                    <a:pt x="1403061" y="977439"/>
                  </a:cubicBezTo>
                  <a:cubicBezTo>
                    <a:pt x="1426644" y="992296"/>
                    <a:pt x="1448104" y="955035"/>
                    <a:pt x="1424757" y="940177"/>
                  </a:cubicBezTo>
                  <a:lnTo>
                    <a:pt x="1424757" y="940177"/>
                  </a:ln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7" name="Google Shape;637;p14"/>
            <p:cNvSpPr/>
            <p:nvPr/>
          </p:nvSpPr>
          <p:spPr>
            <a:xfrm>
              <a:off x="8349663" y="5784809"/>
              <a:ext cx="528127" cy="613347"/>
            </a:xfrm>
            <a:custGeom>
              <a:avLst/>
              <a:gdLst/>
              <a:ahLst/>
              <a:cxnLst/>
              <a:rect l="l" t="t" r="r" b="b"/>
              <a:pathLst>
                <a:path w="528127" h="613347" extrusionOk="0">
                  <a:moveTo>
                    <a:pt x="26692" y="612488"/>
                  </a:moveTo>
                  <a:cubicBezTo>
                    <a:pt x="183049" y="570038"/>
                    <a:pt x="344830" y="560133"/>
                    <a:pt x="506138" y="556360"/>
                  </a:cubicBezTo>
                  <a:cubicBezTo>
                    <a:pt x="518873" y="556124"/>
                    <a:pt x="532316" y="542681"/>
                    <a:pt x="526892" y="529003"/>
                  </a:cubicBezTo>
                  <a:cubicBezTo>
                    <a:pt x="451897" y="343168"/>
                    <a:pt x="317001" y="179736"/>
                    <a:pt x="211820" y="10173"/>
                  </a:cubicBezTo>
                  <a:cubicBezTo>
                    <a:pt x="197199" y="-13410"/>
                    <a:pt x="159937" y="8287"/>
                    <a:pt x="174559" y="31870"/>
                  </a:cubicBezTo>
                  <a:cubicBezTo>
                    <a:pt x="277382" y="197895"/>
                    <a:pt x="411806" y="358497"/>
                    <a:pt x="485385" y="540559"/>
                  </a:cubicBezTo>
                  <a:cubicBezTo>
                    <a:pt x="492224" y="531361"/>
                    <a:pt x="499299" y="522400"/>
                    <a:pt x="506138" y="513202"/>
                  </a:cubicBezTo>
                  <a:cubicBezTo>
                    <a:pt x="341056" y="517212"/>
                    <a:pt x="175266" y="527588"/>
                    <a:pt x="15373" y="570981"/>
                  </a:cubicBezTo>
                  <a:cubicBezTo>
                    <a:pt x="-11512" y="578292"/>
                    <a:pt x="-192" y="619798"/>
                    <a:pt x="26692" y="612488"/>
                  </a:cubicBezTo>
                  <a:lnTo>
                    <a:pt x="26692" y="612488"/>
                  </a:ln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8" name="Google Shape;638;p14"/>
            <p:cNvSpPr/>
            <p:nvPr/>
          </p:nvSpPr>
          <p:spPr>
            <a:xfrm>
              <a:off x="8710163" y="5950838"/>
              <a:ext cx="396569" cy="579954"/>
            </a:xfrm>
            <a:custGeom>
              <a:avLst/>
              <a:gdLst/>
              <a:ahLst/>
              <a:cxnLst/>
              <a:rect l="l" t="t" r="r" b="b"/>
              <a:pathLst>
                <a:path w="396569" h="579954" extrusionOk="0">
                  <a:moveTo>
                    <a:pt x="27015" y="579467"/>
                  </a:moveTo>
                  <a:cubicBezTo>
                    <a:pt x="143752" y="555884"/>
                    <a:pt x="263319" y="561780"/>
                    <a:pt x="380763" y="545036"/>
                  </a:cubicBezTo>
                  <a:cubicBezTo>
                    <a:pt x="389960" y="543856"/>
                    <a:pt x="396800" y="533008"/>
                    <a:pt x="396564" y="524282"/>
                  </a:cubicBezTo>
                  <a:cubicBezTo>
                    <a:pt x="391611" y="350003"/>
                    <a:pt x="318975" y="183034"/>
                    <a:pt x="278412" y="15358"/>
                  </a:cubicBezTo>
                  <a:cubicBezTo>
                    <a:pt x="271809" y="-11527"/>
                    <a:pt x="230302" y="-207"/>
                    <a:pt x="236906" y="26913"/>
                  </a:cubicBezTo>
                  <a:cubicBezTo>
                    <a:pt x="267800" y="153791"/>
                    <a:pt x="310721" y="277602"/>
                    <a:pt x="339021" y="405187"/>
                  </a:cubicBezTo>
                  <a:cubicBezTo>
                    <a:pt x="346096" y="436789"/>
                    <a:pt x="350105" y="468862"/>
                    <a:pt x="352935" y="501171"/>
                  </a:cubicBezTo>
                  <a:cubicBezTo>
                    <a:pt x="353878" y="512255"/>
                    <a:pt x="225821" y="516028"/>
                    <a:pt x="213794" y="516500"/>
                  </a:cubicBezTo>
                  <a:cubicBezTo>
                    <a:pt x="146818" y="519566"/>
                    <a:pt x="81257" y="524754"/>
                    <a:pt x="15460" y="538197"/>
                  </a:cubicBezTo>
                  <a:cubicBezTo>
                    <a:pt x="-11661" y="543385"/>
                    <a:pt x="-105" y="584891"/>
                    <a:pt x="27015" y="579467"/>
                  </a:cubicBezTo>
                  <a:lnTo>
                    <a:pt x="27015" y="579467"/>
                  </a:ln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9" name="Google Shape;639;p14"/>
            <p:cNvSpPr/>
            <p:nvPr/>
          </p:nvSpPr>
          <p:spPr>
            <a:xfrm>
              <a:off x="8916292" y="6173899"/>
              <a:ext cx="458094" cy="550259"/>
            </a:xfrm>
            <a:custGeom>
              <a:avLst/>
              <a:gdLst/>
              <a:ahLst/>
              <a:cxnLst/>
              <a:rect l="l" t="t" r="r" b="b"/>
              <a:pathLst>
                <a:path w="458094" h="550259" extrusionOk="0">
                  <a:moveTo>
                    <a:pt x="20871" y="550260"/>
                  </a:moveTo>
                  <a:cubicBezTo>
                    <a:pt x="159540" y="550260"/>
                    <a:pt x="298209" y="548609"/>
                    <a:pt x="436878" y="541534"/>
                  </a:cubicBezTo>
                  <a:cubicBezTo>
                    <a:pt x="451736" y="540826"/>
                    <a:pt x="460226" y="528327"/>
                    <a:pt x="457632" y="514177"/>
                  </a:cubicBezTo>
                  <a:cubicBezTo>
                    <a:pt x="427209" y="349095"/>
                    <a:pt x="412116" y="181891"/>
                    <a:pt x="389476" y="15629"/>
                  </a:cubicBezTo>
                  <a:cubicBezTo>
                    <a:pt x="385703" y="-11727"/>
                    <a:pt x="344196" y="-172"/>
                    <a:pt x="347970" y="27185"/>
                  </a:cubicBezTo>
                  <a:cubicBezTo>
                    <a:pt x="370610" y="193446"/>
                    <a:pt x="385703" y="360651"/>
                    <a:pt x="416125" y="525733"/>
                  </a:cubicBezTo>
                  <a:cubicBezTo>
                    <a:pt x="422964" y="516536"/>
                    <a:pt x="430039" y="507574"/>
                    <a:pt x="436878" y="498377"/>
                  </a:cubicBezTo>
                  <a:cubicBezTo>
                    <a:pt x="298209" y="505452"/>
                    <a:pt x="159540" y="507102"/>
                    <a:pt x="20871" y="507102"/>
                  </a:cubicBezTo>
                  <a:cubicBezTo>
                    <a:pt x="-6957" y="507102"/>
                    <a:pt x="-6957" y="550260"/>
                    <a:pt x="20871" y="550260"/>
                  </a:cubicBezTo>
                  <a:lnTo>
                    <a:pt x="20871" y="550260"/>
                  </a:ln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640" name="Google Shape;640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40289" y="844462"/>
            <a:ext cx="1460633" cy="684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641" name="Google Shape;641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388472" y="5161693"/>
            <a:ext cx="2444487" cy="1145318"/>
          </a:xfrm>
          <a:prstGeom prst="rect">
            <a:avLst/>
          </a:prstGeom>
          <a:noFill/>
          <a:ln>
            <a:noFill/>
          </a:ln>
        </p:spPr>
      </p:pic>
      <p:pic>
        <p:nvPicPr>
          <p:cNvPr id="642" name="Google Shape;642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411504" y="2544742"/>
            <a:ext cx="1090936" cy="511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643" name="Google Shape;643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363726" y="653783"/>
            <a:ext cx="1460633" cy="684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644" name="Google Shape;644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356554" y="1033011"/>
            <a:ext cx="2444487" cy="1145318"/>
          </a:xfrm>
          <a:prstGeom prst="rect">
            <a:avLst/>
          </a:prstGeom>
          <a:noFill/>
          <a:ln>
            <a:noFill/>
          </a:ln>
        </p:spPr>
      </p:pic>
      <p:pic>
        <p:nvPicPr>
          <p:cNvPr id="645" name="Google Shape;645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935202" y="4449321"/>
            <a:ext cx="1090936" cy="511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646" name="Google Shape;646;p1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607403" y="620012"/>
            <a:ext cx="6941165" cy="5405132"/>
          </a:xfrm>
          <a:prstGeom prst="rect">
            <a:avLst/>
          </a:prstGeom>
          <a:noFill/>
          <a:ln>
            <a:noFill/>
          </a:ln>
        </p:spPr>
      </p:pic>
      <p:sp>
        <p:nvSpPr>
          <p:cNvPr id="647" name="Google Shape;647;p14"/>
          <p:cNvSpPr txBox="1"/>
          <p:nvPr/>
        </p:nvSpPr>
        <p:spPr>
          <a:xfrm>
            <a:off x="2485379" y="2657255"/>
            <a:ext cx="7198545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dirty="0">
                <a:solidFill>
                  <a:srgbClr val="FFC000"/>
                </a:solidFill>
                <a:latin typeface="Fira Sans" panose="020B0803050000020004" pitchFamily="34" charset="0"/>
                <a:ea typeface="Pattaya"/>
                <a:cs typeface="Pattaya"/>
                <a:sym typeface="Pattaya"/>
              </a:rPr>
              <a:t>NHÀ VĂN NHÍ</a:t>
            </a:r>
            <a:endParaRPr sz="7200" dirty="0">
              <a:solidFill>
                <a:srgbClr val="FFC000"/>
              </a:solidFill>
              <a:latin typeface="Fira Sans" panose="020B0803050000020004" pitchFamily="34" charset="0"/>
              <a:ea typeface="Pattaya"/>
              <a:cs typeface="Pattaya"/>
              <a:sym typeface="Pattaya"/>
            </a:endParaRPr>
          </a:p>
        </p:txBody>
      </p:sp>
    </p:spTree>
    <p:extLst>
      <p:ext uri="{BB962C8B-B14F-4D97-AF65-F5344CB8AC3E}">
        <p14:creationId xmlns:p14="http://schemas.microsoft.com/office/powerpoint/2010/main" val="1821112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238CBB3C-CEC5-4B23-A4BD-798CF69AF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19148" y="-2433011"/>
            <a:ext cx="6349846" cy="11655706"/>
          </a:xfrm>
          <a:prstGeom prst="rect">
            <a:avLst/>
          </a:prstGeom>
        </p:spPr>
      </p:pic>
      <p:sp>
        <p:nvSpPr>
          <p:cNvPr id="4" name="空心弧 3">
            <a:extLst>
              <a:ext uri="{FF2B5EF4-FFF2-40B4-BE49-F238E27FC236}">
                <a16:creationId xmlns:a16="http://schemas.microsoft.com/office/drawing/2014/main" xmlns="" id="{9502A218-0C60-4603-95CC-1D21B99FF5FD}"/>
              </a:ext>
            </a:extLst>
          </p:cNvPr>
          <p:cNvSpPr/>
          <p:nvPr/>
        </p:nvSpPr>
        <p:spPr>
          <a:xfrm>
            <a:off x="7653373" y="4766236"/>
            <a:ext cx="4268551" cy="3607057"/>
          </a:xfrm>
          <a:prstGeom prst="blockArc">
            <a:avLst>
              <a:gd name="adj1" fmla="val 10800000"/>
              <a:gd name="adj2" fmla="val 21588671"/>
              <a:gd name="adj3" fmla="val 25083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34" name="图片 33">
            <a:extLst>
              <a:ext uri="{FF2B5EF4-FFF2-40B4-BE49-F238E27FC236}">
                <a16:creationId xmlns:a16="http://schemas.microsoft.com/office/drawing/2014/main" xmlns="" id="{552F28AA-115F-4767-835E-8EFDEF799AE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07" t="6503" r="4936" b="70943"/>
          <a:stretch/>
        </p:blipFill>
        <p:spPr>
          <a:xfrm>
            <a:off x="7146487" y="3560290"/>
            <a:ext cx="5282322" cy="3490502"/>
          </a:xfrm>
          <a:prstGeom prst="rect">
            <a:avLst/>
          </a:prstGeom>
        </p:spPr>
      </p:pic>
      <p:grpSp>
        <p:nvGrpSpPr>
          <p:cNvPr id="35" name="Google Shape;1113;p20">
            <a:extLst>
              <a:ext uri="{FF2B5EF4-FFF2-40B4-BE49-F238E27FC236}">
                <a16:creationId xmlns:a16="http://schemas.microsoft.com/office/drawing/2014/main" xmlns="" id="{B89E37B6-17E0-465F-B710-C7E139A259F9}"/>
              </a:ext>
            </a:extLst>
          </p:cNvPr>
          <p:cNvGrpSpPr/>
          <p:nvPr/>
        </p:nvGrpSpPr>
        <p:grpSpPr>
          <a:xfrm>
            <a:off x="675114" y="372971"/>
            <a:ext cx="10837912" cy="1974037"/>
            <a:chOff x="3594085" y="2115363"/>
            <a:chExt cx="8530769" cy="1585698"/>
          </a:xfrm>
        </p:grpSpPr>
        <p:grpSp>
          <p:nvGrpSpPr>
            <p:cNvPr id="36" name="Google Shape;1114;p20">
              <a:extLst>
                <a:ext uri="{FF2B5EF4-FFF2-40B4-BE49-F238E27FC236}">
                  <a16:creationId xmlns:a16="http://schemas.microsoft.com/office/drawing/2014/main" xmlns="" id="{E56E7C0C-0D28-48F0-9FF1-C9AB21F34699}"/>
                </a:ext>
              </a:extLst>
            </p:cNvPr>
            <p:cNvGrpSpPr/>
            <p:nvPr/>
          </p:nvGrpSpPr>
          <p:grpSpPr>
            <a:xfrm>
              <a:off x="3646875" y="2115363"/>
              <a:ext cx="8477979" cy="1585698"/>
              <a:chOff x="5482818" y="939908"/>
              <a:chExt cx="5130788" cy="4476843"/>
            </a:xfrm>
          </p:grpSpPr>
          <p:sp>
            <p:nvSpPr>
              <p:cNvPr id="38" name="Google Shape;1115;p20">
                <a:extLst>
                  <a:ext uri="{FF2B5EF4-FFF2-40B4-BE49-F238E27FC236}">
                    <a16:creationId xmlns:a16="http://schemas.microsoft.com/office/drawing/2014/main" xmlns="" id="{51165E5A-2558-47AE-8A6C-6C9DF8B8C802}"/>
                  </a:ext>
                </a:extLst>
              </p:cNvPr>
              <p:cNvSpPr/>
              <p:nvPr/>
            </p:nvSpPr>
            <p:spPr>
              <a:xfrm>
                <a:off x="5482818" y="939908"/>
                <a:ext cx="5130788" cy="4476843"/>
              </a:xfrm>
              <a:prstGeom prst="roundRect">
                <a:avLst>
                  <a:gd name="adj" fmla="val 16797"/>
                </a:avLst>
              </a:prstGeom>
              <a:solidFill>
                <a:schemeClr val="lt1"/>
              </a:solidFill>
              <a:ln w="28575" cap="flat" cmpd="sng">
                <a:solidFill>
                  <a:srgbClr val="42719B"/>
                </a:solidFill>
                <a:prstDash val="dash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" name="Google Shape;1116;p20">
                <a:extLst>
                  <a:ext uri="{FF2B5EF4-FFF2-40B4-BE49-F238E27FC236}">
                    <a16:creationId xmlns:a16="http://schemas.microsoft.com/office/drawing/2014/main" xmlns="" id="{ED99C79A-0645-4F4A-8C42-89BC76641C2E}"/>
                  </a:ext>
                </a:extLst>
              </p:cNvPr>
              <p:cNvSpPr/>
              <p:nvPr/>
            </p:nvSpPr>
            <p:spPr>
              <a:xfrm>
                <a:off x="5727941" y="1378430"/>
                <a:ext cx="4588946" cy="130340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endParaRPr sz="1600" b="1" i="0" u="none" strike="noStrike" cap="none">
                  <a:solidFill>
                    <a:srgbClr val="08080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7" name="Google Shape;1117;p20">
              <a:extLst>
                <a:ext uri="{FF2B5EF4-FFF2-40B4-BE49-F238E27FC236}">
                  <a16:creationId xmlns:a16="http://schemas.microsoft.com/office/drawing/2014/main" xmlns="" id="{7549BE82-DF49-41BB-A0BA-037184451DC6}"/>
                </a:ext>
              </a:extLst>
            </p:cNvPr>
            <p:cNvSpPr txBox="1"/>
            <p:nvPr/>
          </p:nvSpPr>
          <p:spPr>
            <a:xfrm>
              <a:off x="3594085" y="2262216"/>
              <a:ext cx="8477980" cy="143884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139700" marR="0" lvl="0" indent="0" algn="just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ts val="1400"/>
                <a:buFont typeface="Quicksand Medium"/>
                <a:buNone/>
              </a:pPr>
              <a:r>
                <a:rPr lang="en-US" sz="3200" b="1" dirty="0" err="1">
                  <a:solidFill>
                    <a:srgbClr val="1856A6"/>
                  </a:solidFill>
                  <a:latin typeface="Fira Sans" panose="020B0803050000020004" pitchFamily="34" charset="0"/>
                  <a:ea typeface="Calibri"/>
                  <a:cs typeface="Calibri"/>
                  <a:sym typeface="Calibri"/>
                </a:rPr>
                <a:t>Dựa</a:t>
              </a:r>
              <a:r>
                <a:rPr lang="en-US" sz="3200" b="1" dirty="0">
                  <a:solidFill>
                    <a:srgbClr val="1856A6"/>
                  </a:solidFill>
                  <a:latin typeface="Fira Sans" panose="020B0803050000020004" pitchFamily="34" charset="0"/>
                  <a:ea typeface="Calibri"/>
                  <a:cs typeface="Calibri"/>
                  <a:sym typeface="Calibri"/>
                </a:rPr>
                <a:t> </a:t>
              </a:r>
              <a:r>
                <a:rPr lang="en-US" sz="3200" b="1" dirty="0" err="1">
                  <a:solidFill>
                    <a:srgbClr val="1856A6"/>
                  </a:solidFill>
                  <a:latin typeface="Fira Sans" panose="020B0803050000020004" pitchFamily="34" charset="0"/>
                  <a:ea typeface="Calibri"/>
                  <a:cs typeface="Calibri"/>
                  <a:sym typeface="Calibri"/>
                </a:rPr>
                <a:t>vào</a:t>
              </a:r>
              <a:r>
                <a:rPr lang="en-US" sz="3200" b="1" dirty="0">
                  <a:solidFill>
                    <a:srgbClr val="1856A6"/>
                  </a:solidFill>
                  <a:latin typeface="Fira Sans" panose="020B0803050000020004" pitchFamily="34" charset="0"/>
                  <a:ea typeface="Calibri"/>
                  <a:cs typeface="Calibri"/>
                  <a:sym typeface="Calibri"/>
                </a:rPr>
                <a:t> </a:t>
              </a:r>
              <a:r>
                <a:rPr lang="en-US" sz="3200" b="1" dirty="0" err="1">
                  <a:solidFill>
                    <a:srgbClr val="1856A6"/>
                  </a:solidFill>
                  <a:latin typeface="Fira Sans" panose="020B0803050000020004" pitchFamily="34" charset="0"/>
                  <a:ea typeface="Calibri"/>
                  <a:cs typeface="Calibri"/>
                  <a:sym typeface="Calibri"/>
                </a:rPr>
                <a:t>hiểu</a:t>
              </a:r>
              <a:r>
                <a:rPr lang="en-US" sz="3200" b="1" dirty="0">
                  <a:solidFill>
                    <a:srgbClr val="1856A6"/>
                  </a:solidFill>
                  <a:latin typeface="Fira Sans" panose="020B0803050000020004" pitchFamily="34" charset="0"/>
                  <a:ea typeface="Calibri"/>
                  <a:cs typeface="Calibri"/>
                  <a:sym typeface="Calibri"/>
                </a:rPr>
                <a:t> </a:t>
              </a:r>
              <a:r>
                <a:rPr lang="en-US" sz="3200" b="1" dirty="0" err="1">
                  <a:solidFill>
                    <a:srgbClr val="1856A6"/>
                  </a:solidFill>
                  <a:latin typeface="Fira Sans" panose="020B0803050000020004" pitchFamily="34" charset="0"/>
                  <a:ea typeface="Calibri"/>
                  <a:cs typeface="Calibri"/>
                  <a:sym typeface="Calibri"/>
                </a:rPr>
                <a:t>biết</a:t>
              </a:r>
              <a:r>
                <a:rPr lang="en-US" sz="3200" b="1" dirty="0">
                  <a:solidFill>
                    <a:srgbClr val="1856A6"/>
                  </a:solidFill>
                  <a:latin typeface="Fira Sans" panose="020B0803050000020004" pitchFamily="34" charset="0"/>
                  <a:ea typeface="Calibri"/>
                  <a:cs typeface="Calibri"/>
                  <a:sym typeface="Calibri"/>
                </a:rPr>
                <a:t> </a:t>
              </a:r>
              <a:r>
                <a:rPr lang="en-US" sz="3200" b="1" dirty="0" err="1">
                  <a:solidFill>
                    <a:srgbClr val="1856A6"/>
                  </a:solidFill>
                  <a:latin typeface="Fira Sans" panose="020B0803050000020004" pitchFamily="34" charset="0"/>
                  <a:ea typeface="Calibri"/>
                  <a:cs typeface="Calibri"/>
                  <a:sym typeface="Calibri"/>
                </a:rPr>
                <a:t>của</a:t>
              </a:r>
              <a:r>
                <a:rPr lang="en-US" sz="3200" b="1" dirty="0">
                  <a:solidFill>
                    <a:srgbClr val="1856A6"/>
                  </a:solidFill>
                  <a:latin typeface="Fira Sans" panose="020B0803050000020004" pitchFamily="34" charset="0"/>
                  <a:ea typeface="Calibri"/>
                  <a:cs typeface="Calibri"/>
                  <a:sym typeface="Calibri"/>
                </a:rPr>
                <a:t> </a:t>
              </a:r>
              <a:r>
                <a:rPr lang="en-US" sz="3200" b="1" dirty="0" err="1">
                  <a:solidFill>
                    <a:srgbClr val="1856A6"/>
                  </a:solidFill>
                  <a:latin typeface="Fira Sans" panose="020B0803050000020004" pitchFamily="34" charset="0"/>
                  <a:ea typeface="Calibri"/>
                  <a:cs typeface="Calibri"/>
                  <a:sym typeface="Calibri"/>
                </a:rPr>
                <a:t>em</a:t>
              </a:r>
              <a:r>
                <a:rPr lang="en-US" sz="3200" b="1" dirty="0">
                  <a:solidFill>
                    <a:srgbClr val="1856A6"/>
                  </a:solidFill>
                  <a:latin typeface="Fira Sans" panose="020B0803050000020004" pitchFamily="34" charset="0"/>
                  <a:ea typeface="Calibri"/>
                  <a:cs typeface="Calibri"/>
                  <a:sym typeface="Calibri"/>
                </a:rPr>
                <a:t> </a:t>
              </a:r>
              <a:r>
                <a:rPr lang="en-US" sz="3200" b="1" dirty="0" err="1">
                  <a:solidFill>
                    <a:srgbClr val="1856A6"/>
                  </a:solidFill>
                  <a:latin typeface="Fira Sans" panose="020B0803050000020004" pitchFamily="34" charset="0"/>
                  <a:ea typeface="Calibri"/>
                  <a:cs typeface="Calibri"/>
                  <a:sym typeface="Calibri"/>
                </a:rPr>
                <a:t>và</a:t>
              </a:r>
              <a:r>
                <a:rPr lang="en-US" sz="3200" b="1" dirty="0">
                  <a:solidFill>
                    <a:srgbClr val="1856A6"/>
                  </a:solidFill>
                  <a:latin typeface="Fira Sans" panose="020B0803050000020004" pitchFamily="34" charset="0"/>
                  <a:ea typeface="Calibri"/>
                  <a:cs typeface="Calibri"/>
                  <a:sym typeface="Calibri"/>
                </a:rPr>
                <a:t> </a:t>
              </a:r>
              <a:r>
                <a:rPr lang="en-US" sz="3200" b="1" dirty="0" err="1">
                  <a:solidFill>
                    <a:srgbClr val="1856A6"/>
                  </a:solidFill>
                  <a:latin typeface="Fira Sans" panose="020B0803050000020004" pitchFamily="34" charset="0"/>
                  <a:ea typeface="Calibri"/>
                  <a:cs typeface="Calibri"/>
                  <a:sym typeface="Calibri"/>
                </a:rPr>
                <a:t>những</a:t>
              </a:r>
              <a:r>
                <a:rPr lang="en-US" sz="3200" b="1" dirty="0">
                  <a:solidFill>
                    <a:srgbClr val="1856A6"/>
                  </a:solidFill>
                  <a:latin typeface="Fira Sans" panose="020B0803050000020004" pitchFamily="34" charset="0"/>
                  <a:ea typeface="Calibri"/>
                  <a:cs typeface="Calibri"/>
                  <a:sym typeface="Calibri"/>
                </a:rPr>
                <a:t> </a:t>
              </a:r>
              <a:r>
                <a:rPr lang="en-US" sz="3200" b="1" dirty="0" err="1">
                  <a:solidFill>
                    <a:srgbClr val="1856A6"/>
                  </a:solidFill>
                  <a:latin typeface="Fira Sans" panose="020B0803050000020004" pitchFamily="34" charset="0"/>
                  <a:ea typeface="Calibri"/>
                  <a:cs typeface="Calibri"/>
                  <a:sym typeface="Calibri"/>
                </a:rPr>
                <a:t>hình</a:t>
              </a:r>
              <a:r>
                <a:rPr lang="en-US" sz="3200" b="1" dirty="0">
                  <a:solidFill>
                    <a:srgbClr val="1856A6"/>
                  </a:solidFill>
                  <a:latin typeface="Fira Sans" panose="020B0803050000020004" pitchFamily="34" charset="0"/>
                  <a:ea typeface="Calibri"/>
                  <a:cs typeface="Calibri"/>
                  <a:sym typeface="Calibri"/>
                </a:rPr>
                <a:t> </a:t>
              </a:r>
              <a:r>
                <a:rPr lang="en-US" sz="3200" b="1" dirty="0" err="1">
                  <a:solidFill>
                    <a:srgbClr val="1856A6"/>
                  </a:solidFill>
                  <a:latin typeface="Fira Sans" panose="020B0803050000020004" pitchFamily="34" charset="0"/>
                  <a:ea typeface="Calibri"/>
                  <a:cs typeface="Calibri"/>
                  <a:sym typeface="Calibri"/>
                </a:rPr>
                <a:t>ảnh</a:t>
              </a:r>
              <a:r>
                <a:rPr lang="en-US" sz="3200" b="1" dirty="0">
                  <a:solidFill>
                    <a:srgbClr val="1856A6"/>
                  </a:solidFill>
                  <a:latin typeface="Fira Sans" panose="020B0803050000020004" pitchFamily="34" charset="0"/>
                  <a:ea typeface="Calibri"/>
                  <a:cs typeface="Calibri"/>
                  <a:sym typeface="Calibri"/>
                </a:rPr>
                <a:t> </a:t>
              </a:r>
              <a:r>
                <a:rPr lang="en-US" sz="3200" b="1" dirty="0" err="1">
                  <a:solidFill>
                    <a:srgbClr val="1856A6"/>
                  </a:solidFill>
                  <a:latin typeface="Fira Sans" panose="020B0803050000020004" pitchFamily="34" charset="0"/>
                  <a:ea typeface="Calibri"/>
                  <a:cs typeface="Calibri"/>
                  <a:sym typeface="Calibri"/>
                </a:rPr>
                <a:t>gợi</a:t>
              </a:r>
              <a:r>
                <a:rPr lang="en-US" sz="3200" b="1" dirty="0">
                  <a:solidFill>
                    <a:srgbClr val="1856A6"/>
                  </a:solidFill>
                  <a:latin typeface="Fira Sans" panose="020B0803050000020004" pitchFamily="34" charset="0"/>
                  <a:ea typeface="Calibri"/>
                  <a:cs typeface="Calibri"/>
                  <a:sym typeface="Calibri"/>
                </a:rPr>
                <a:t> </a:t>
              </a:r>
              <a:r>
                <a:rPr lang="en-US" sz="3200" b="1" dirty="0" err="1">
                  <a:solidFill>
                    <a:srgbClr val="1856A6"/>
                  </a:solidFill>
                  <a:latin typeface="Fira Sans" panose="020B0803050000020004" pitchFamily="34" charset="0"/>
                  <a:ea typeface="Calibri"/>
                  <a:cs typeface="Calibri"/>
                  <a:sym typeface="Calibri"/>
                </a:rPr>
                <a:t>ra</a:t>
              </a:r>
              <a:r>
                <a:rPr lang="en-US" sz="3200" b="1" dirty="0">
                  <a:solidFill>
                    <a:srgbClr val="1856A6"/>
                  </a:solidFill>
                  <a:latin typeface="Fira Sans" panose="020B0803050000020004" pitchFamily="34" charset="0"/>
                  <a:ea typeface="Calibri"/>
                  <a:cs typeface="Calibri"/>
                  <a:sym typeface="Calibri"/>
                </a:rPr>
                <a:t> </a:t>
              </a:r>
              <a:r>
                <a:rPr lang="en-US" sz="3200" b="1" dirty="0" err="1">
                  <a:solidFill>
                    <a:srgbClr val="1856A6"/>
                  </a:solidFill>
                  <a:latin typeface="Fira Sans" panose="020B0803050000020004" pitchFamily="34" charset="0"/>
                  <a:ea typeface="Calibri"/>
                  <a:cs typeface="Calibri"/>
                  <a:sym typeface="Calibri"/>
                </a:rPr>
                <a:t>từ</a:t>
              </a:r>
              <a:r>
                <a:rPr lang="en-US" sz="3200" b="1" dirty="0">
                  <a:solidFill>
                    <a:srgbClr val="1856A6"/>
                  </a:solidFill>
                  <a:latin typeface="Fira Sans" panose="020B0803050000020004" pitchFamily="34" charset="0"/>
                  <a:ea typeface="Calibri"/>
                  <a:cs typeface="Calibri"/>
                  <a:sym typeface="Calibri"/>
                </a:rPr>
                <a:t> </a:t>
              </a:r>
              <a:r>
                <a:rPr lang="en-US" sz="3200" b="1" dirty="0" err="1">
                  <a:solidFill>
                    <a:srgbClr val="1856A6"/>
                  </a:solidFill>
                  <a:latin typeface="Fira Sans" panose="020B0803050000020004" pitchFamily="34" charset="0"/>
                  <a:ea typeface="Calibri"/>
                  <a:cs typeface="Calibri"/>
                  <a:sym typeface="Calibri"/>
                </a:rPr>
                <a:t>bài</a:t>
              </a:r>
              <a:r>
                <a:rPr lang="en-US" sz="3200" b="1" dirty="0">
                  <a:solidFill>
                    <a:srgbClr val="1856A6"/>
                  </a:solidFill>
                  <a:latin typeface="Fira Sans" panose="020B0803050000020004" pitchFamily="34" charset="0"/>
                  <a:ea typeface="Calibri"/>
                  <a:cs typeface="Calibri"/>
                  <a:sym typeface="Calibri"/>
                </a:rPr>
                <a:t> </a:t>
              </a:r>
              <a:r>
                <a:rPr lang="en-US" sz="3200" b="1" dirty="0" err="1">
                  <a:solidFill>
                    <a:srgbClr val="1856A6"/>
                  </a:solidFill>
                  <a:latin typeface="Fira Sans" panose="020B0803050000020004" pitchFamily="34" charset="0"/>
                  <a:ea typeface="Calibri"/>
                  <a:cs typeface="Calibri"/>
                  <a:sym typeface="Calibri"/>
                </a:rPr>
                <a:t>thơ</a:t>
              </a:r>
              <a:r>
                <a:rPr lang="en-US" sz="3200" b="1" dirty="0">
                  <a:solidFill>
                    <a:srgbClr val="1856A6"/>
                  </a:solidFill>
                  <a:latin typeface="Fira Sans" panose="020B0803050000020004" pitchFamily="34" charset="0"/>
                  <a:ea typeface="Calibri"/>
                  <a:cs typeface="Calibri"/>
                  <a:sym typeface="Calibri"/>
                </a:rPr>
                <a:t> </a:t>
              </a:r>
              <a:r>
                <a:rPr lang="en-US" sz="3200" b="1" dirty="0" err="1">
                  <a:solidFill>
                    <a:srgbClr val="1856A6"/>
                  </a:solidFill>
                  <a:latin typeface="Fira Sans" panose="020B0803050000020004" pitchFamily="34" charset="0"/>
                  <a:ea typeface="Calibri"/>
                  <a:cs typeface="Calibri"/>
                  <a:sym typeface="Calibri"/>
                </a:rPr>
                <a:t>Trẻ</a:t>
              </a:r>
              <a:r>
                <a:rPr lang="en-US" sz="3200" b="1" dirty="0">
                  <a:solidFill>
                    <a:srgbClr val="1856A6"/>
                  </a:solidFill>
                  <a:latin typeface="Fira Sans" panose="020B0803050000020004" pitchFamily="34" charset="0"/>
                  <a:ea typeface="Calibri"/>
                  <a:cs typeface="Calibri"/>
                  <a:sym typeface="Calibri"/>
                </a:rPr>
                <a:t> con ở </a:t>
              </a:r>
              <a:r>
                <a:rPr lang="en-US" sz="3200" b="1" dirty="0" err="1">
                  <a:solidFill>
                    <a:srgbClr val="1856A6"/>
                  </a:solidFill>
                  <a:latin typeface="Fira Sans" panose="020B0803050000020004" pitchFamily="34" charset="0"/>
                  <a:ea typeface="Calibri"/>
                  <a:cs typeface="Calibri"/>
                  <a:sym typeface="Calibri"/>
                </a:rPr>
                <a:t>Sơn</a:t>
              </a:r>
              <a:r>
                <a:rPr lang="en-US" sz="3200" b="1" dirty="0">
                  <a:solidFill>
                    <a:srgbClr val="1856A6"/>
                  </a:solidFill>
                  <a:latin typeface="Fira Sans" panose="020B0803050000020004" pitchFamily="34" charset="0"/>
                  <a:ea typeface="Calibri"/>
                  <a:cs typeface="Calibri"/>
                  <a:sym typeface="Calibri"/>
                </a:rPr>
                <a:t> </a:t>
              </a:r>
              <a:r>
                <a:rPr lang="en-US" sz="3200" b="1" dirty="0" err="1">
                  <a:solidFill>
                    <a:srgbClr val="1856A6"/>
                  </a:solidFill>
                  <a:latin typeface="Fira Sans" panose="020B0803050000020004" pitchFamily="34" charset="0"/>
                  <a:ea typeface="Calibri"/>
                  <a:cs typeface="Calibri"/>
                  <a:sym typeface="Calibri"/>
                </a:rPr>
                <a:t>Mỹ</a:t>
              </a:r>
              <a:r>
                <a:rPr lang="en-US" sz="3200" b="1" dirty="0">
                  <a:solidFill>
                    <a:srgbClr val="1856A6"/>
                  </a:solidFill>
                  <a:latin typeface="Fira Sans" panose="020B0803050000020004" pitchFamily="34" charset="0"/>
                  <a:ea typeface="Calibri"/>
                  <a:cs typeface="Calibri"/>
                  <a:sym typeface="Calibri"/>
                </a:rPr>
                <a:t>, </a:t>
              </a:r>
              <a:r>
                <a:rPr lang="en-US" sz="3200" b="1" dirty="0" err="1">
                  <a:solidFill>
                    <a:srgbClr val="1856A6"/>
                  </a:solidFill>
                  <a:latin typeface="Fira Sans" panose="020B0803050000020004" pitchFamily="34" charset="0"/>
                  <a:ea typeface="Calibri"/>
                  <a:cs typeface="Calibri"/>
                  <a:sym typeface="Calibri"/>
                </a:rPr>
                <a:t>hãy</a:t>
              </a:r>
              <a:r>
                <a:rPr lang="en-US" sz="3200" b="1" dirty="0">
                  <a:solidFill>
                    <a:srgbClr val="1856A6"/>
                  </a:solidFill>
                  <a:latin typeface="Fira Sans" panose="020B0803050000020004" pitchFamily="34" charset="0"/>
                  <a:ea typeface="Calibri"/>
                  <a:cs typeface="Calibri"/>
                  <a:sym typeface="Calibri"/>
                </a:rPr>
                <a:t> </a:t>
              </a:r>
              <a:r>
                <a:rPr lang="en-US" sz="3200" b="1" dirty="0" err="1">
                  <a:solidFill>
                    <a:srgbClr val="1856A6"/>
                  </a:solidFill>
                  <a:latin typeface="Fira Sans" panose="020B0803050000020004" pitchFamily="34" charset="0"/>
                  <a:ea typeface="Calibri"/>
                  <a:cs typeface="Calibri"/>
                  <a:sym typeface="Calibri"/>
                </a:rPr>
                <a:t>viết</a:t>
              </a:r>
              <a:r>
                <a:rPr lang="en-US" sz="3200" b="1" dirty="0">
                  <a:solidFill>
                    <a:srgbClr val="1856A6"/>
                  </a:solidFill>
                  <a:latin typeface="Fira Sans" panose="020B0803050000020004" pitchFamily="34" charset="0"/>
                  <a:ea typeface="Calibri"/>
                  <a:cs typeface="Calibri"/>
                  <a:sym typeface="Calibri"/>
                </a:rPr>
                <a:t> </a:t>
              </a:r>
              <a:r>
                <a:rPr lang="en-US" sz="3200" b="1" dirty="0" err="1">
                  <a:solidFill>
                    <a:srgbClr val="1856A6"/>
                  </a:solidFill>
                  <a:latin typeface="Fira Sans" panose="020B0803050000020004" pitchFamily="34" charset="0"/>
                  <a:ea typeface="Calibri"/>
                  <a:cs typeface="Calibri"/>
                  <a:sym typeface="Calibri"/>
                </a:rPr>
                <a:t>một</a:t>
              </a:r>
              <a:r>
                <a:rPr lang="en-US" sz="3200" b="1" dirty="0">
                  <a:solidFill>
                    <a:srgbClr val="1856A6"/>
                  </a:solidFill>
                  <a:latin typeface="Fira Sans" panose="020B0803050000020004" pitchFamily="34" charset="0"/>
                  <a:ea typeface="Calibri"/>
                  <a:cs typeface="Calibri"/>
                  <a:sym typeface="Calibri"/>
                </a:rPr>
                <a:t> </a:t>
              </a:r>
              <a:r>
                <a:rPr lang="en-US" sz="3200" b="1" dirty="0" err="1">
                  <a:solidFill>
                    <a:srgbClr val="1856A6"/>
                  </a:solidFill>
                  <a:latin typeface="Fira Sans" panose="020B0803050000020004" pitchFamily="34" charset="0"/>
                  <a:ea typeface="Calibri"/>
                  <a:cs typeface="Calibri"/>
                  <a:sym typeface="Calibri"/>
                </a:rPr>
                <a:t>đoạn</a:t>
              </a:r>
              <a:r>
                <a:rPr lang="en-US" sz="3200" b="1" dirty="0">
                  <a:solidFill>
                    <a:srgbClr val="1856A6"/>
                  </a:solidFill>
                  <a:latin typeface="Fira Sans" panose="020B0803050000020004" pitchFamily="34" charset="0"/>
                  <a:ea typeface="Calibri"/>
                  <a:cs typeface="Calibri"/>
                  <a:sym typeface="Calibri"/>
                </a:rPr>
                <a:t> </a:t>
              </a:r>
              <a:r>
                <a:rPr lang="en-US" sz="3200" b="1" dirty="0" err="1">
                  <a:solidFill>
                    <a:srgbClr val="1856A6"/>
                  </a:solidFill>
                  <a:latin typeface="Fira Sans" panose="020B0803050000020004" pitchFamily="34" charset="0"/>
                  <a:ea typeface="Calibri"/>
                  <a:cs typeface="Calibri"/>
                  <a:sym typeface="Calibri"/>
                </a:rPr>
                <a:t>văn</a:t>
              </a:r>
              <a:r>
                <a:rPr lang="en-US" sz="3200" b="1" dirty="0">
                  <a:solidFill>
                    <a:srgbClr val="1856A6"/>
                  </a:solidFill>
                  <a:latin typeface="Fira Sans" panose="020B0803050000020004" pitchFamily="34" charset="0"/>
                  <a:ea typeface="Calibri"/>
                  <a:cs typeface="Calibri"/>
                  <a:sym typeface="Calibri"/>
                </a:rPr>
                <a:t> </a:t>
              </a:r>
              <a:r>
                <a:rPr lang="en-US" sz="3200" b="1" dirty="0" smtClean="0">
                  <a:solidFill>
                    <a:srgbClr val="1856A6"/>
                  </a:solidFill>
                  <a:latin typeface="Fira Sans" panose="020B0803050000020004" pitchFamily="34" charset="0"/>
                  <a:ea typeface="Calibri"/>
                  <a:cs typeface="Calibri"/>
                  <a:sym typeface="Calibri"/>
                </a:rPr>
                <a:t>(</a:t>
              </a:r>
              <a:r>
                <a:rPr lang="en-US" sz="3200" b="1" dirty="0" err="1" smtClean="0">
                  <a:solidFill>
                    <a:srgbClr val="1856A6"/>
                  </a:solidFill>
                  <a:latin typeface="Fira Sans" panose="020B0803050000020004" pitchFamily="34" charset="0"/>
                  <a:ea typeface="Calibri"/>
                  <a:cs typeface="Calibri"/>
                  <a:sym typeface="Calibri"/>
                </a:rPr>
                <a:t>khoảng</a:t>
              </a:r>
              <a:r>
                <a:rPr lang="en-US" sz="3200" b="1" dirty="0" smtClean="0">
                  <a:solidFill>
                    <a:srgbClr val="1856A6"/>
                  </a:solidFill>
                  <a:latin typeface="Fira Sans" panose="020B0803050000020004" pitchFamily="34" charset="0"/>
                  <a:ea typeface="Calibri"/>
                  <a:cs typeface="Calibri"/>
                  <a:sym typeface="Calibri"/>
                </a:rPr>
                <a:t> </a:t>
              </a:r>
              <a:r>
                <a:rPr lang="en-US" sz="3200" b="1" dirty="0">
                  <a:solidFill>
                    <a:srgbClr val="1856A6"/>
                  </a:solidFill>
                  <a:latin typeface="Fira Sans" panose="020B0803050000020004" pitchFamily="34" charset="0"/>
                  <a:ea typeface="Calibri"/>
                  <a:cs typeface="Calibri"/>
                  <a:sym typeface="Calibri"/>
                </a:rPr>
                <a:t>5 </a:t>
              </a:r>
              <a:r>
                <a:rPr lang="en-US" sz="3200" b="1" dirty="0" err="1" smtClean="0">
                  <a:solidFill>
                    <a:srgbClr val="1856A6"/>
                  </a:solidFill>
                  <a:latin typeface="Fira Sans" panose="020B0803050000020004" pitchFamily="34" charset="0"/>
                  <a:ea typeface="Calibri"/>
                  <a:cs typeface="Calibri"/>
                  <a:sym typeface="Calibri"/>
                </a:rPr>
                <a:t>câu</a:t>
              </a:r>
              <a:r>
                <a:rPr lang="en-US" sz="3200" b="1" dirty="0" smtClean="0">
                  <a:solidFill>
                    <a:srgbClr val="1856A6"/>
                  </a:solidFill>
                  <a:latin typeface="Fira Sans" panose="020B0803050000020004" pitchFamily="34" charset="0"/>
                  <a:ea typeface="Calibri"/>
                  <a:cs typeface="Calibri"/>
                  <a:sym typeface="Calibri"/>
                </a:rPr>
                <a:t>) </a:t>
              </a:r>
              <a:r>
                <a:rPr lang="en-US" sz="3200" b="1" dirty="0" err="1" smtClean="0">
                  <a:solidFill>
                    <a:srgbClr val="1856A6"/>
                  </a:solidFill>
                  <a:latin typeface="Fira Sans" panose="020B0803050000020004" pitchFamily="34" charset="0"/>
                  <a:ea typeface="Calibri"/>
                  <a:cs typeface="Calibri"/>
                  <a:sym typeface="Calibri"/>
                </a:rPr>
                <a:t>theo</a:t>
              </a:r>
              <a:r>
                <a:rPr lang="en-US" sz="3200" b="1" dirty="0" smtClean="0">
                  <a:solidFill>
                    <a:srgbClr val="1856A6"/>
                  </a:solidFill>
                  <a:latin typeface="Fira Sans" panose="020B0803050000020004" pitchFamily="34" charset="0"/>
                  <a:ea typeface="Calibri"/>
                  <a:cs typeface="Calibri"/>
                  <a:sym typeface="Calibri"/>
                </a:rPr>
                <a:t> </a:t>
              </a:r>
              <a:r>
                <a:rPr lang="en-US" sz="3200" b="1" dirty="0" err="1">
                  <a:solidFill>
                    <a:srgbClr val="1856A6"/>
                  </a:solidFill>
                  <a:latin typeface="Fira Sans" panose="020B0803050000020004" pitchFamily="34" charset="0"/>
                  <a:ea typeface="Calibri"/>
                  <a:cs typeface="Calibri"/>
                  <a:sym typeface="Calibri"/>
                </a:rPr>
                <a:t>một</a:t>
              </a:r>
              <a:r>
                <a:rPr lang="en-US" sz="3200" b="1" dirty="0">
                  <a:solidFill>
                    <a:srgbClr val="1856A6"/>
                  </a:solidFill>
                  <a:latin typeface="Fira Sans" panose="020B0803050000020004" pitchFamily="34" charset="0"/>
                  <a:ea typeface="Calibri"/>
                  <a:cs typeface="Calibri"/>
                  <a:sym typeface="Calibri"/>
                </a:rPr>
                <a:t> </a:t>
              </a:r>
              <a:r>
                <a:rPr lang="en-US" sz="3200" b="1" dirty="0" err="1">
                  <a:solidFill>
                    <a:srgbClr val="1856A6"/>
                  </a:solidFill>
                  <a:latin typeface="Fira Sans" panose="020B0803050000020004" pitchFamily="34" charset="0"/>
                  <a:ea typeface="Calibri"/>
                  <a:cs typeface="Calibri"/>
                  <a:sym typeface="Calibri"/>
                </a:rPr>
                <a:t>trong</a:t>
              </a:r>
              <a:r>
                <a:rPr lang="en-US" sz="3200" b="1" dirty="0">
                  <a:solidFill>
                    <a:srgbClr val="1856A6"/>
                  </a:solidFill>
                  <a:latin typeface="Fira Sans" panose="020B0803050000020004" pitchFamily="34" charset="0"/>
                  <a:ea typeface="Calibri"/>
                  <a:cs typeface="Calibri"/>
                  <a:sym typeface="Calibri"/>
                </a:rPr>
                <a:t> </a:t>
              </a:r>
              <a:r>
                <a:rPr lang="en-US" sz="3200" b="1" dirty="0" err="1">
                  <a:solidFill>
                    <a:srgbClr val="1856A6"/>
                  </a:solidFill>
                  <a:latin typeface="Fira Sans" panose="020B0803050000020004" pitchFamily="34" charset="0"/>
                  <a:ea typeface="Calibri"/>
                  <a:cs typeface="Calibri"/>
                  <a:sym typeface="Calibri"/>
                </a:rPr>
                <a:t>các</a:t>
              </a:r>
              <a:r>
                <a:rPr lang="en-US" sz="3200" b="1" dirty="0">
                  <a:solidFill>
                    <a:srgbClr val="1856A6"/>
                  </a:solidFill>
                  <a:latin typeface="Fira Sans" panose="020B0803050000020004" pitchFamily="34" charset="0"/>
                  <a:ea typeface="Calibri"/>
                  <a:cs typeface="Calibri"/>
                  <a:sym typeface="Calibri"/>
                </a:rPr>
                <a:t> </a:t>
              </a:r>
              <a:r>
                <a:rPr lang="en-US" sz="3200" b="1" dirty="0" err="1">
                  <a:solidFill>
                    <a:srgbClr val="1856A6"/>
                  </a:solidFill>
                  <a:latin typeface="Fira Sans" panose="020B0803050000020004" pitchFamily="34" charset="0"/>
                  <a:ea typeface="Calibri"/>
                  <a:cs typeface="Calibri"/>
                  <a:sym typeface="Calibri"/>
                </a:rPr>
                <a:t>đề</a:t>
              </a:r>
              <a:r>
                <a:rPr lang="en-US" sz="3200" b="1" dirty="0">
                  <a:solidFill>
                    <a:srgbClr val="1856A6"/>
                  </a:solidFill>
                  <a:latin typeface="Fira Sans" panose="020B0803050000020004" pitchFamily="34" charset="0"/>
                  <a:ea typeface="Calibri"/>
                  <a:cs typeface="Calibri"/>
                  <a:sym typeface="Calibri"/>
                </a:rPr>
                <a:t> </a:t>
              </a:r>
              <a:r>
                <a:rPr lang="en-US" sz="3200" b="1" dirty="0" err="1">
                  <a:solidFill>
                    <a:srgbClr val="1856A6"/>
                  </a:solidFill>
                  <a:latin typeface="Fira Sans" panose="020B0803050000020004" pitchFamily="34" charset="0"/>
                  <a:ea typeface="Calibri"/>
                  <a:cs typeface="Calibri"/>
                  <a:sym typeface="Calibri"/>
                </a:rPr>
                <a:t>bài</a:t>
              </a:r>
              <a:r>
                <a:rPr lang="en-US" sz="3200" b="1" dirty="0">
                  <a:solidFill>
                    <a:srgbClr val="1856A6"/>
                  </a:solidFill>
                  <a:latin typeface="Fira Sans" panose="020B0803050000020004" pitchFamily="34" charset="0"/>
                  <a:ea typeface="Calibri"/>
                  <a:cs typeface="Calibri"/>
                  <a:sym typeface="Calibri"/>
                </a:rPr>
                <a:t> </a:t>
              </a:r>
              <a:r>
                <a:rPr lang="en-US" sz="3200" b="1" dirty="0" err="1">
                  <a:solidFill>
                    <a:srgbClr val="1856A6"/>
                  </a:solidFill>
                  <a:latin typeface="Fira Sans" panose="020B0803050000020004" pitchFamily="34" charset="0"/>
                  <a:ea typeface="Calibri"/>
                  <a:cs typeface="Calibri"/>
                  <a:sym typeface="Calibri"/>
                </a:rPr>
                <a:t>sau</a:t>
              </a:r>
              <a:r>
                <a:rPr lang="en-US" sz="3200" b="1" dirty="0">
                  <a:solidFill>
                    <a:srgbClr val="1856A6"/>
                  </a:solidFill>
                  <a:latin typeface="Fira Sans" panose="020B0803050000020004" pitchFamily="34" charset="0"/>
                  <a:ea typeface="Calibri"/>
                  <a:cs typeface="Calibri"/>
                  <a:sym typeface="Calibri"/>
                </a:rPr>
                <a:t> :</a:t>
              </a:r>
              <a:endParaRPr sz="3200" b="1" dirty="0">
                <a:solidFill>
                  <a:srgbClr val="1856A6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0" name="Google Shape;1117;p20">
            <a:extLst>
              <a:ext uri="{FF2B5EF4-FFF2-40B4-BE49-F238E27FC236}">
                <a16:creationId xmlns:a16="http://schemas.microsoft.com/office/drawing/2014/main" xmlns="" id="{53F39BBD-384E-44D5-BDB1-B74D1286C6E4}"/>
              </a:ext>
            </a:extLst>
          </p:cNvPr>
          <p:cNvSpPr txBox="1"/>
          <p:nvPr/>
        </p:nvSpPr>
        <p:spPr>
          <a:xfrm>
            <a:off x="266216" y="2545953"/>
            <a:ext cx="11179743" cy="1224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3970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Quicksand Medium"/>
              <a:buNone/>
            </a:pPr>
            <a:r>
              <a:rPr lang="en-US" sz="3200" b="1" dirty="0" err="1">
                <a:solidFill>
                  <a:srgbClr val="D16125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Đề</a:t>
            </a:r>
            <a:r>
              <a:rPr lang="en-US" sz="3200" b="1" dirty="0">
                <a:solidFill>
                  <a:srgbClr val="D16125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smtClean="0">
                <a:solidFill>
                  <a:srgbClr val="D16125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1: </a:t>
            </a:r>
            <a:r>
              <a:rPr lang="en-US" sz="3200" b="1" dirty="0" err="1">
                <a:solidFill>
                  <a:srgbClr val="D16125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Tả</a:t>
            </a:r>
            <a:r>
              <a:rPr lang="en-US" sz="3200" b="1" dirty="0">
                <a:solidFill>
                  <a:srgbClr val="D16125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rgbClr val="D16125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một</a:t>
            </a:r>
            <a:r>
              <a:rPr lang="en-US" sz="3200" b="1" dirty="0">
                <a:solidFill>
                  <a:srgbClr val="D16125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rgbClr val="D16125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đám</a:t>
            </a:r>
            <a:r>
              <a:rPr lang="en-US" sz="3200" b="1" dirty="0">
                <a:solidFill>
                  <a:srgbClr val="D16125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rgbClr val="D16125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trẻ</a:t>
            </a:r>
            <a:r>
              <a:rPr lang="en-US" sz="3200" b="1" dirty="0">
                <a:solidFill>
                  <a:srgbClr val="D16125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rgbClr val="D16125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đang</a:t>
            </a:r>
            <a:r>
              <a:rPr lang="en-US" sz="3200" b="1" dirty="0">
                <a:solidFill>
                  <a:srgbClr val="D16125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rgbClr val="D16125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chơi</a:t>
            </a:r>
            <a:r>
              <a:rPr lang="en-US" sz="3200" b="1" dirty="0">
                <a:solidFill>
                  <a:srgbClr val="D16125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rgbClr val="D16125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đùa</a:t>
            </a:r>
            <a:r>
              <a:rPr lang="en-US" sz="3200" b="1" dirty="0">
                <a:solidFill>
                  <a:srgbClr val="D16125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rgbClr val="D16125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hoặc</a:t>
            </a:r>
            <a:r>
              <a:rPr lang="en-US" sz="3200" b="1" dirty="0">
                <a:solidFill>
                  <a:srgbClr val="D16125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rgbClr val="D16125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đang</a:t>
            </a:r>
            <a:r>
              <a:rPr lang="en-US" sz="3200" b="1" dirty="0">
                <a:solidFill>
                  <a:srgbClr val="D16125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rgbClr val="D16125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chăn</a:t>
            </a:r>
            <a:r>
              <a:rPr lang="en-US" sz="3200" b="1" dirty="0">
                <a:solidFill>
                  <a:srgbClr val="D16125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rgbClr val="D16125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trâu</a:t>
            </a:r>
            <a:r>
              <a:rPr lang="en-US" sz="3200" b="1" dirty="0">
                <a:solidFill>
                  <a:srgbClr val="D16125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, </a:t>
            </a:r>
            <a:r>
              <a:rPr lang="en-US" sz="3200" b="1" dirty="0" err="1">
                <a:solidFill>
                  <a:srgbClr val="D16125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chăn</a:t>
            </a:r>
            <a:r>
              <a:rPr lang="en-US" sz="3200" b="1" dirty="0">
                <a:solidFill>
                  <a:srgbClr val="D16125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rgbClr val="D16125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bò</a:t>
            </a:r>
            <a:r>
              <a:rPr lang="en-US" sz="3200" b="1" dirty="0">
                <a:solidFill>
                  <a:srgbClr val="D16125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. </a:t>
            </a:r>
            <a:endParaRPr sz="3200" b="1" dirty="0">
              <a:solidFill>
                <a:srgbClr val="D16125"/>
              </a:solidFill>
              <a:latin typeface="Fira Sans" panose="020B08030500000200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1117;p20">
            <a:extLst>
              <a:ext uri="{FF2B5EF4-FFF2-40B4-BE49-F238E27FC236}">
                <a16:creationId xmlns:a16="http://schemas.microsoft.com/office/drawing/2014/main" xmlns="" id="{422C0B1A-CC5F-4120-A4EF-0414D1981C84}"/>
              </a:ext>
            </a:extLst>
          </p:cNvPr>
          <p:cNvSpPr txBox="1"/>
          <p:nvPr/>
        </p:nvSpPr>
        <p:spPr>
          <a:xfrm>
            <a:off x="266217" y="3868979"/>
            <a:ext cx="8500711" cy="1224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3970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Quicksand Medium"/>
              <a:buNone/>
            </a:pPr>
            <a:r>
              <a:rPr lang="en-US" sz="3200" b="1" dirty="0" err="1">
                <a:solidFill>
                  <a:srgbClr val="D16125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Đề</a:t>
            </a:r>
            <a:r>
              <a:rPr lang="en-US" sz="3200" b="1" dirty="0">
                <a:solidFill>
                  <a:srgbClr val="D16125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smtClean="0">
                <a:solidFill>
                  <a:srgbClr val="D16125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2: </a:t>
            </a:r>
            <a:r>
              <a:rPr lang="en-US" sz="3200" b="1" dirty="0" err="1">
                <a:solidFill>
                  <a:srgbClr val="D16125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Tả</a:t>
            </a:r>
            <a:r>
              <a:rPr lang="en-US" sz="3200" b="1" dirty="0">
                <a:solidFill>
                  <a:srgbClr val="D16125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rgbClr val="D16125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một</a:t>
            </a:r>
            <a:r>
              <a:rPr lang="en-US" sz="3200" b="1" dirty="0">
                <a:solidFill>
                  <a:srgbClr val="D16125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rgbClr val="D16125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buổi</a:t>
            </a:r>
            <a:r>
              <a:rPr lang="en-US" sz="3200" b="1" dirty="0">
                <a:solidFill>
                  <a:srgbClr val="D16125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rgbClr val="D16125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chiều</a:t>
            </a:r>
            <a:r>
              <a:rPr lang="en-US" sz="3200" b="1" dirty="0">
                <a:solidFill>
                  <a:srgbClr val="D16125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rgbClr val="D16125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tối</a:t>
            </a:r>
            <a:r>
              <a:rPr lang="en-US" sz="3200" b="1" dirty="0">
                <a:solidFill>
                  <a:srgbClr val="D16125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rgbClr val="D16125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hoặc</a:t>
            </a:r>
            <a:r>
              <a:rPr lang="en-US" sz="3200" b="1" dirty="0">
                <a:solidFill>
                  <a:srgbClr val="D16125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rgbClr val="D16125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một</a:t>
            </a:r>
            <a:r>
              <a:rPr lang="en-US" sz="3200" b="1" dirty="0">
                <a:solidFill>
                  <a:srgbClr val="D16125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rgbClr val="D16125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đêm</a:t>
            </a:r>
            <a:r>
              <a:rPr lang="en-US" sz="3200" b="1" dirty="0">
                <a:solidFill>
                  <a:srgbClr val="D16125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rgbClr val="D16125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yên</a:t>
            </a:r>
            <a:r>
              <a:rPr lang="en-US" sz="3200" b="1" dirty="0">
                <a:solidFill>
                  <a:srgbClr val="D16125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rgbClr val="D16125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tĩnh</a:t>
            </a:r>
            <a:r>
              <a:rPr lang="en-US" sz="3200" b="1" dirty="0">
                <a:solidFill>
                  <a:srgbClr val="D16125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 ở </a:t>
            </a:r>
            <a:r>
              <a:rPr lang="en-US" sz="3200" b="1" dirty="0" err="1">
                <a:solidFill>
                  <a:srgbClr val="D16125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vùng</a:t>
            </a:r>
            <a:r>
              <a:rPr lang="en-US" sz="3200" b="1" dirty="0">
                <a:solidFill>
                  <a:srgbClr val="D16125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rgbClr val="D16125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biển</a:t>
            </a:r>
            <a:r>
              <a:rPr lang="en-US" sz="3200" b="1" dirty="0">
                <a:solidFill>
                  <a:srgbClr val="D16125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rgbClr val="D16125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hoặc</a:t>
            </a:r>
            <a:r>
              <a:rPr lang="en-US" sz="3200" b="1" dirty="0">
                <a:solidFill>
                  <a:srgbClr val="D16125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 ở </a:t>
            </a:r>
            <a:r>
              <a:rPr lang="en-US" sz="3200" b="1" dirty="0" err="1">
                <a:solidFill>
                  <a:srgbClr val="D16125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một</a:t>
            </a:r>
            <a:r>
              <a:rPr lang="en-US" sz="3200" b="1" dirty="0">
                <a:solidFill>
                  <a:srgbClr val="D16125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rgbClr val="D16125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làng</a:t>
            </a:r>
            <a:r>
              <a:rPr lang="en-US" sz="3200" b="1" dirty="0">
                <a:solidFill>
                  <a:srgbClr val="D16125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rgbClr val="D16125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quê</a:t>
            </a:r>
            <a:r>
              <a:rPr lang="en-US" sz="3200" b="1" dirty="0">
                <a:solidFill>
                  <a:srgbClr val="D16125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.</a:t>
            </a:r>
            <a:endParaRPr sz="3200" b="1" dirty="0">
              <a:solidFill>
                <a:srgbClr val="D16125"/>
              </a:solidFill>
              <a:latin typeface="Fira Sans" panose="020B0803050000020004" pitchFamily="34" charset="0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40941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238CBB3C-CEC5-4B23-A4BD-798CF69AF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19148" y="-2433011"/>
            <a:ext cx="6349846" cy="11655706"/>
          </a:xfrm>
          <a:prstGeom prst="rect">
            <a:avLst/>
          </a:prstGeom>
        </p:spPr>
      </p:pic>
      <p:grpSp>
        <p:nvGrpSpPr>
          <p:cNvPr id="36" name="Google Shape;1114;p20">
            <a:extLst>
              <a:ext uri="{FF2B5EF4-FFF2-40B4-BE49-F238E27FC236}">
                <a16:creationId xmlns:a16="http://schemas.microsoft.com/office/drawing/2014/main" xmlns="" id="{E56E7C0C-0D28-48F0-9FF1-C9AB21F34699}"/>
              </a:ext>
            </a:extLst>
          </p:cNvPr>
          <p:cNvGrpSpPr/>
          <p:nvPr/>
        </p:nvGrpSpPr>
        <p:grpSpPr>
          <a:xfrm>
            <a:off x="-1151174" y="4916836"/>
            <a:ext cx="7826285" cy="1789514"/>
            <a:chOff x="5727941" y="-5261881"/>
            <a:chExt cx="4588946" cy="7943713"/>
          </a:xfrm>
        </p:grpSpPr>
        <p:sp>
          <p:nvSpPr>
            <p:cNvPr id="38" name="Google Shape;1115;p20">
              <a:extLst>
                <a:ext uri="{FF2B5EF4-FFF2-40B4-BE49-F238E27FC236}">
                  <a16:creationId xmlns:a16="http://schemas.microsoft.com/office/drawing/2014/main" xmlns="" id="{51165E5A-2558-47AE-8A6C-6C9DF8B8C802}"/>
                </a:ext>
              </a:extLst>
            </p:cNvPr>
            <p:cNvSpPr/>
            <p:nvPr/>
          </p:nvSpPr>
          <p:spPr>
            <a:xfrm>
              <a:off x="6944126" y="-5261881"/>
              <a:ext cx="2865807" cy="3389725"/>
            </a:xfrm>
            <a:prstGeom prst="roundRect">
              <a:avLst>
                <a:gd name="adj" fmla="val 16797"/>
              </a:avLst>
            </a:prstGeom>
            <a:solidFill>
              <a:schemeClr val="lt1"/>
            </a:solidFill>
            <a:ln w="28575" cap="flat" cmpd="sng">
              <a:solidFill>
                <a:srgbClr val="42719B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1116;p20">
              <a:extLst>
                <a:ext uri="{FF2B5EF4-FFF2-40B4-BE49-F238E27FC236}">
                  <a16:creationId xmlns:a16="http://schemas.microsoft.com/office/drawing/2014/main" xmlns="" id="{ED99C79A-0645-4F4A-8C42-89BC76641C2E}"/>
                </a:ext>
              </a:extLst>
            </p:cNvPr>
            <p:cNvSpPr/>
            <p:nvPr/>
          </p:nvSpPr>
          <p:spPr>
            <a:xfrm>
              <a:off x="5727941" y="1378430"/>
              <a:ext cx="4588946" cy="13034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None/>
              </a:pPr>
              <a:endParaRPr sz="1600" b="1" i="0" u="none" strike="noStrike" cap="none">
                <a:solidFill>
                  <a:srgbClr val="080808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7" name="Google Shape;1117;p20">
            <a:extLst>
              <a:ext uri="{FF2B5EF4-FFF2-40B4-BE49-F238E27FC236}">
                <a16:creationId xmlns:a16="http://schemas.microsoft.com/office/drawing/2014/main" xmlns="" id="{7549BE82-DF49-41BB-A0BA-037184451DC6}"/>
              </a:ext>
            </a:extLst>
          </p:cNvPr>
          <p:cNvSpPr txBox="1"/>
          <p:nvPr/>
        </p:nvSpPr>
        <p:spPr>
          <a:xfrm>
            <a:off x="-1868058" y="4979541"/>
            <a:ext cx="10770846" cy="658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397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Quicksand Medium"/>
              <a:buNone/>
            </a:pPr>
            <a:r>
              <a:rPr lang="en-US" sz="3200" b="1" dirty="0" err="1">
                <a:solidFill>
                  <a:srgbClr val="0070C0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Trẻ</a:t>
            </a:r>
            <a:r>
              <a:rPr lang="en-US" sz="3200" b="1" dirty="0">
                <a:solidFill>
                  <a:srgbClr val="0070C0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em</a:t>
            </a:r>
            <a:r>
              <a:rPr lang="en-US" sz="3200" b="1" dirty="0">
                <a:solidFill>
                  <a:srgbClr val="0070C0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đang</a:t>
            </a:r>
            <a:r>
              <a:rPr lang="en-US" sz="3200" b="1" dirty="0">
                <a:solidFill>
                  <a:srgbClr val="0070C0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chơi</a:t>
            </a:r>
            <a:r>
              <a:rPr lang="en-US" sz="3200" b="1" dirty="0">
                <a:solidFill>
                  <a:srgbClr val="0070C0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đùa</a:t>
            </a:r>
            <a:endParaRPr lang="vi-VN" sz="3200" b="1" dirty="0">
              <a:solidFill>
                <a:srgbClr val="0070C0"/>
              </a:solidFill>
              <a:latin typeface="Fira Sans" panose="020B0803050000020004" pitchFamily="34" charset="0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40FD020-30A6-4FE2-98C8-B9E7519E47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02" y="1030250"/>
            <a:ext cx="5660716" cy="3492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xmlns="" id="{2AFC3FF8-1FB9-45F7-9310-768AB3C93C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793" y="609048"/>
            <a:ext cx="4719995" cy="442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grpSp>
        <p:nvGrpSpPr>
          <p:cNvPr id="45" name="Google Shape;1114;p20">
            <a:extLst>
              <a:ext uri="{FF2B5EF4-FFF2-40B4-BE49-F238E27FC236}">
                <a16:creationId xmlns:a16="http://schemas.microsoft.com/office/drawing/2014/main" xmlns="" id="{4B11E294-03B5-42AD-B4D8-60CE1BC7FB04}"/>
              </a:ext>
            </a:extLst>
          </p:cNvPr>
          <p:cNvGrpSpPr/>
          <p:nvPr/>
        </p:nvGrpSpPr>
        <p:grpSpPr>
          <a:xfrm>
            <a:off x="4851989" y="5426178"/>
            <a:ext cx="7666465" cy="1845154"/>
            <a:chOff x="5727941" y="-5261881"/>
            <a:chExt cx="4588946" cy="7943713"/>
          </a:xfrm>
        </p:grpSpPr>
        <p:sp>
          <p:nvSpPr>
            <p:cNvPr id="46" name="Google Shape;1115;p20">
              <a:extLst>
                <a:ext uri="{FF2B5EF4-FFF2-40B4-BE49-F238E27FC236}">
                  <a16:creationId xmlns:a16="http://schemas.microsoft.com/office/drawing/2014/main" xmlns="" id="{4E043DD3-1B20-4793-8142-E4ED1AA58F99}"/>
                </a:ext>
              </a:extLst>
            </p:cNvPr>
            <p:cNvSpPr/>
            <p:nvPr/>
          </p:nvSpPr>
          <p:spPr>
            <a:xfrm>
              <a:off x="6944126" y="-5261881"/>
              <a:ext cx="2865807" cy="3389725"/>
            </a:xfrm>
            <a:prstGeom prst="roundRect">
              <a:avLst>
                <a:gd name="adj" fmla="val 16797"/>
              </a:avLst>
            </a:prstGeom>
            <a:solidFill>
              <a:schemeClr val="lt1"/>
            </a:solidFill>
            <a:ln w="28575" cap="flat" cmpd="sng">
              <a:solidFill>
                <a:srgbClr val="42719B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1116;p20">
              <a:extLst>
                <a:ext uri="{FF2B5EF4-FFF2-40B4-BE49-F238E27FC236}">
                  <a16:creationId xmlns:a16="http://schemas.microsoft.com/office/drawing/2014/main" xmlns="" id="{44E45021-FFBE-4521-843A-15DE340013BE}"/>
                </a:ext>
              </a:extLst>
            </p:cNvPr>
            <p:cNvSpPr/>
            <p:nvPr/>
          </p:nvSpPr>
          <p:spPr>
            <a:xfrm>
              <a:off x="5727941" y="1378430"/>
              <a:ext cx="4588946" cy="13034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None/>
              </a:pPr>
              <a:endParaRPr sz="1600" b="1" i="0" u="none" strike="noStrike" cap="none">
                <a:solidFill>
                  <a:srgbClr val="080808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8" name="Google Shape;1117;p20">
            <a:extLst>
              <a:ext uri="{FF2B5EF4-FFF2-40B4-BE49-F238E27FC236}">
                <a16:creationId xmlns:a16="http://schemas.microsoft.com/office/drawing/2014/main" xmlns="" id="{9D2E1E08-B81E-43C8-A6DD-80797077200A}"/>
              </a:ext>
            </a:extLst>
          </p:cNvPr>
          <p:cNvSpPr txBox="1"/>
          <p:nvPr/>
        </p:nvSpPr>
        <p:spPr>
          <a:xfrm>
            <a:off x="3858367" y="5508249"/>
            <a:ext cx="10770846" cy="658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397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Quicksand Medium"/>
              <a:buNone/>
            </a:pPr>
            <a:r>
              <a:rPr lang="en-US" sz="3200" b="1" dirty="0" err="1">
                <a:solidFill>
                  <a:srgbClr val="0070C0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Trẻ</a:t>
            </a:r>
            <a:r>
              <a:rPr lang="en-US" sz="3200" b="1" dirty="0">
                <a:solidFill>
                  <a:srgbClr val="0070C0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em</a:t>
            </a:r>
            <a:r>
              <a:rPr lang="en-US" sz="3200" b="1" dirty="0">
                <a:solidFill>
                  <a:srgbClr val="0070C0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đang</a:t>
            </a:r>
            <a:r>
              <a:rPr lang="en-US" sz="3200" b="1" dirty="0">
                <a:solidFill>
                  <a:srgbClr val="0070C0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chăn</a:t>
            </a:r>
            <a:r>
              <a:rPr lang="en-US" sz="3200" b="1" dirty="0">
                <a:solidFill>
                  <a:srgbClr val="0070C0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trâu</a:t>
            </a:r>
            <a:endParaRPr lang="vi-VN" sz="3200" b="1" dirty="0">
              <a:solidFill>
                <a:srgbClr val="0070C0"/>
              </a:solidFill>
              <a:latin typeface="Fira Sans" panose="020B0803050000020004" pitchFamily="34" charset="0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14340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238CBB3C-CEC5-4B23-A4BD-798CF69AF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19148" y="-2433011"/>
            <a:ext cx="6349846" cy="11655706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59CA9A15-E07E-4097-BB2A-A5DD17D38C57}"/>
              </a:ext>
            </a:extLst>
          </p:cNvPr>
          <p:cNvGrpSpPr/>
          <p:nvPr/>
        </p:nvGrpSpPr>
        <p:grpSpPr>
          <a:xfrm>
            <a:off x="-2085625" y="4942792"/>
            <a:ext cx="10770846" cy="1789514"/>
            <a:chOff x="-2085625" y="4942792"/>
            <a:chExt cx="10770846" cy="1789514"/>
          </a:xfrm>
        </p:grpSpPr>
        <p:grpSp>
          <p:nvGrpSpPr>
            <p:cNvPr id="36" name="Google Shape;1114;p20">
              <a:extLst>
                <a:ext uri="{FF2B5EF4-FFF2-40B4-BE49-F238E27FC236}">
                  <a16:creationId xmlns:a16="http://schemas.microsoft.com/office/drawing/2014/main" xmlns="" id="{E56E7C0C-0D28-48F0-9FF1-C9AB21F34699}"/>
                </a:ext>
              </a:extLst>
            </p:cNvPr>
            <p:cNvGrpSpPr/>
            <p:nvPr/>
          </p:nvGrpSpPr>
          <p:grpSpPr>
            <a:xfrm>
              <a:off x="-1369221" y="4942792"/>
              <a:ext cx="8253014" cy="1789514"/>
              <a:chOff x="5727941" y="-5261881"/>
              <a:chExt cx="4588946" cy="7943713"/>
            </a:xfrm>
          </p:grpSpPr>
          <p:sp>
            <p:nvSpPr>
              <p:cNvPr id="38" name="Google Shape;1115;p20">
                <a:extLst>
                  <a:ext uri="{FF2B5EF4-FFF2-40B4-BE49-F238E27FC236}">
                    <a16:creationId xmlns:a16="http://schemas.microsoft.com/office/drawing/2014/main" xmlns="" id="{51165E5A-2558-47AE-8A6C-6C9DF8B8C802}"/>
                  </a:ext>
                </a:extLst>
              </p:cNvPr>
              <p:cNvSpPr/>
              <p:nvPr/>
            </p:nvSpPr>
            <p:spPr>
              <a:xfrm>
                <a:off x="6944126" y="-5261881"/>
                <a:ext cx="2865807" cy="3389725"/>
              </a:xfrm>
              <a:prstGeom prst="roundRect">
                <a:avLst>
                  <a:gd name="adj" fmla="val 16797"/>
                </a:avLst>
              </a:prstGeom>
              <a:solidFill>
                <a:schemeClr val="lt1"/>
              </a:solidFill>
              <a:ln w="28575" cap="flat" cmpd="sng">
                <a:solidFill>
                  <a:srgbClr val="42719B"/>
                </a:solidFill>
                <a:prstDash val="dash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alibri"/>
                  <a:buNone/>
                </a:pPr>
                <a:endParaRPr sz="1800" b="1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" name="Google Shape;1116;p20">
                <a:extLst>
                  <a:ext uri="{FF2B5EF4-FFF2-40B4-BE49-F238E27FC236}">
                    <a16:creationId xmlns:a16="http://schemas.microsoft.com/office/drawing/2014/main" xmlns="" id="{ED99C79A-0645-4F4A-8C42-89BC76641C2E}"/>
                  </a:ext>
                </a:extLst>
              </p:cNvPr>
              <p:cNvSpPr/>
              <p:nvPr/>
            </p:nvSpPr>
            <p:spPr>
              <a:xfrm>
                <a:off x="5727941" y="1378430"/>
                <a:ext cx="4588946" cy="130340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endParaRPr sz="1600" b="1" i="0" u="none" strike="noStrike" cap="none">
                  <a:solidFill>
                    <a:srgbClr val="08080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7" name="Google Shape;1117;p20">
              <a:extLst>
                <a:ext uri="{FF2B5EF4-FFF2-40B4-BE49-F238E27FC236}">
                  <a16:creationId xmlns:a16="http://schemas.microsoft.com/office/drawing/2014/main" xmlns="" id="{7549BE82-DF49-41BB-A0BA-037184451DC6}"/>
                </a:ext>
              </a:extLst>
            </p:cNvPr>
            <p:cNvSpPr txBox="1"/>
            <p:nvPr/>
          </p:nvSpPr>
          <p:spPr>
            <a:xfrm>
              <a:off x="-2085625" y="5055200"/>
              <a:ext cx="10770846" cy="6586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13970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ts val="1400"/>
                <a:buFont typeface="Quicksand Medium"/>
                <a:buNone/>
              </a:pPr>
              <a:r>
                <a:rPr lang="en-US" sz="3200" b="1" dirty="0" err="1">
                  <a:solidFill>
                    <a:srgbClr val="0070C0"/>
                  </a:solidFill>
                  <a:latin typeface="Fira Sans" panose="020B0803050000020004" pitchFamily="34" charset="0"/>
                  <a:ea typeface="Calibri"/>
                  <a:cs typeface="Calibri"/>
                  <a:sym typeface="Calibri"/>
                </a:rPr>
                <a:t>Cảnh</a:t>
              </a:r>
              <a:r>
                <a:rPr lang="en-US" sz="3200" b="1" dirty="0">
                  <a:solidFill>
                    <a:srgbClr val="0070C0"/>
                  </a:solidFill>
                  <a:latin typeface="Fira Sans" panose="020B0803050000020004" pitchFamily="34" charset="0"/>
                  <a:ea typeface="Calibri"/>
                  <a:cs typeface="Calibri"/>
                  <a:sym typeface="Calibri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Fira Sans" panose="020B0803050000020004" pitchFamily="34" charset="0"/>
                  <a:ea typeface="Calibri"/>
                  <a:cs typeface="Calibri"/>
                  <a:sym typeface="Calibri"/>
                </a:rPr>
                <a:t>buổi</a:t>
              </a:r>
              <a:r>
                <a:rPr lang="en-US" sz="3200" b="1" dirty="0">
                  <a:solidFill>
                    <a:srgbClr val="0070C0"/>
                  </a:solidFill>
                  <a:latin typeface="Fira Sans" panose="020B0803050000020004" pitchFamily="34" charset="0"/>
                  <a:ea typeface="Calibri"/>
                  <a:cs typeface="Calibri"/>
                  <a:sym typeface="Calibri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Fira Sans" panose="020B0803050000020004" pitchFamily="34" charset="0"/>
                  <a:ea typeface="Calibri"/>
                  <a:cs typeface="Calibri"/>
                  <a:sym typeface="Calibri"/>
                </a:rPr>
                <a:t>chiều</a:t>
              </a:r>
              <a:r>
                <a:rPr lang="en-US" sz="3200" b="1" dirty="0">
                  <a:solidFill>
                    <a:srgbClr val="0070C0"/>
                  </a:solidFill>
                  <a:latin typeface="Fira Sans" panose="020B0803050000020004" pitchFamily="34" charset="0"/>
                  <a:ea typeface="Calibri"/>
                  <a:cs typeface="Calibri"/>
                  <a:sym typeface="Calibri"/>
                </a:rPr>
                <a:t> ở </a:t>
              </a:r>
              <a:r>
                <a:rPr lang="en-US" sz="3200" b="1" dirty="0" err="1">
                  <a:solidFill>
                    <a:srgbClr val="0070C0"/>
                  </a:solidFill>
                  <a:latin typeface="Fira Sans" panose="020B0803050000020004" pitchFamily="34" charset="0"/>
                  <a:ea typeface="Calibri"/>
                  <a:cs typeface="Calibri"/>
                  <a:sym typeface="Calibri"/>
                </a:rPr>
                <a:t>làng</a:t>
              </a:r>
              <a:r>
                <a:rPr lang="en-US" sz="3200" b="1" dirty="0">
                  <a:solidFill>
                    <a:srgbClr val="0070C0"/>
                  </a:solidFill>
                  <a:latin typeface="Fira Sans" panose="020B0803050000020004" pitchFamily="34" charset="0"/>
                  <a:ea typeface="Calibri"/>
                  <a:cs typeface="Calibri"/>
                  <a:sym typeface="Calibri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Fira Sans" panose="020B0803050000020004" pitchFamily="34" charset="0"/>
                  <a:ea typeface="Calibri"/>
                  <a:cs typeface="Calibri"/>
                  <a:sym typeface="Calibri"/>
                </a:rPr>
                <a:t>quê</a:t>
              </a:r>
              <a:endParaRPr lang="vi-VN" sz="3200" b="1" dirty="0">
                <a:solidFill>
                  <a:srgbClr val="0070C0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EE012BE3-687A-4783-8EDC-675C8103774B}"/>
              </a:ext>
            </a:extLst>
          </p:cNvPr>
          <p:cNvGrpSpPr/>
          <p:nvPr/>
        </p:nvGrpSpPr>
        <p:grpSpPr>
          <a:xfrm>
            <a:off x="3528424" y="4947452"/>
            <a:ext cx="10770846" cy="1845154"/>
            <a:chOff x="3528424" y="4947452"/>
            <a:chExt cx="10770846" cy="1845154"/>
          </a:xfrm>
        </p:grpSpPr>
        <p:grpSp>
          <p:nvGrpSpPr>
            <p:cNvPr id="45" name="Google Shape;1114;p20">
              <a:extLst>
                <a:ext uri="{FF2B5EF4-FFF2-40B4-BE49-F238E27FC236}">
                  <a16:creationId xmlns:a16="http://schemas.microsoft.com/office/drawing/2014/main" xmlns="" id="{4B11E294-03B5-42AD-B4D8-60CE1BC7FB04}"/>
                </a:ext>
              </a:extLst>
            </p:cNvPr>
            <p:cNvGrpSpPr/>
            <p:nvPr/>
          </p:nvGrpSpPr>
          <p:grpSpPr>
            <a:xfrm>
              <a:off x="4335196" y="4947452"/>
              <a:ext cx="8043980" cy="1845154"/>
              <a:chOff x="5727941" y="-5261881"/>
              <a:chExt cx="4588946" cy="7943713"/>
            </a:xfrm>
          </p:grpSpPr>
          <p:sp>
            <p:nvSpPr>
              <p:cNvPr id="46" name="Google Shape;1115;p20">
                <a:extLst>
                  <a:ext uri="{FF2B5EF4-FFF2-40B4-BE49-F238E27FC236}">
                    <a16:creationId xmlns:a16="http://schemas.microsoft.com/office/drawing/2014/main" xmlns="" id="{4E043DD3-1B20-4793-8142-E4ED1AA58F99}"/>
                  </a:ext>
                </a:extLst>
              </p:cNvPr>
              <p:cNvSpPr/>
              <p:nvPr/>
            </p:nvSpPr>
            <p:spPr>
              <a:xfrm>
                <a:off x="6944126" y="-5261881"/>
                <a:ext cx="2865807" cy="3389725"/>
              </a:xfrm>
              <a:prstGeom prst="roundRect">
                <a:avLst>
                  <a:gd name="adj" fmla="val 16797"/>
                </a:avLst>
              </a:prstGeom>
              <a:solidFill>
                <a:schemeClr val="lt1"/>
              </a:solidFill>
              <a:ln w="28575" cap="flat" cmpd="sng">
                <a:solidFill>
                  <a:srgbClr val="42719B"/>
                </a:solidFill>
                <a:prstDash val="dash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alibri"/>
                  <a:buNone/>
                </a:pPr>
                <a:endParaRPr sz="1800" b="1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" name="Google Shape;1116;p20">
                <a:extLst>
                  <a:ext uri="{FF2B5EF4-FFF2-40B4-BE49-F238E27FC236}">
                    <a16:creationId xmlns:a16="http://schemas.microsoft.com/office/drawing/2014/main" xmlns="" id="{44E45021-FFBE-4521-843A-15DE340013BE}"/>
                  </a:ext>
                </a:extLst>
              </p:cNvPr>
              <p:cNvSpPr/>
              <p:nvPr/>
            </p:nvSpPr>
            <p:spPr>
              <a:xfrm>
                <a:off x="5727941" y="1378430"/>
                <a:ext cx="4588946" cy="130340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endParaRPr sz="1600" b="1" i="0" u="none" strike="noStrike" cap="none">
                  <a:solidFill>
                    <a:srgbClr val="08080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8" name="Google Shape;1117;p20">
              <a:extLst>
                <a:ext uri="{FF2B5EF4-FFF2-40B4-BE49-F238E27FC236}">
                  <a16:creationId xmlns:a16="http://schemas.microsoft.com/office/drawing/2014/main" xmlns="" id="{9D2E1E08-B81E-43C8-A6DD-80797077200A}"/>
                </a:ext>
              </a:extLst>
            </p:cNvPr>
            <p:cNvSpPr txBox="1"/>
            <p:nvPr/>
          </p:nvSpPr>
          <p:spPr>
            <a:xfrm>
              <a:off x="3528424" y="5029176"/>
              <a:ext cx="10770846" cy="6586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13970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ts val="1400"/>
                <a:buFont typeface="Quicksand Medium"/>
                <a:buNone/>
              </a:pPr>
              <a:r>
                <a:rPr lang="en-US" sz="3200" b="1" dirty="0" err="1">
                  <a:solidFill>
                    <a:srgbClr val="0070C0"/>
                  </a:solidFill>
                  <a:latin typeface="Fira Sans" panose="020B0803050000020004" pitchFamily="34" charset="0"/>
                  <a:ea typeface="Calibri"/>
                  <a:cs typeface="Calibri"/>
                  <a:sym typeface="Calibri"/>
                </a:rPr>
                <a:t>Cảnh</a:t>
              </a:r>
              <a:r>
                <a:rPr lang="en-US" sz="3200" b="1" dirty="0">
                  <a:solidFill>
                    <a:srgbClr val="0070C0"/>
                  </a:solidFill>
                  <a:latin typeface="Fira Sans" panose="020B0803050000020004" pitchFamily="34" charset="0"/>
                  <a:ea typeface="Calibri"/>
                  <a:cs typeface="Calibri"/>
                  <a:sym typeface="Calibri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Fira Sans" panose="020B0803050000020004" pitchFamily="34" charset="0"/>
                  <a:ea typeface="Calibri"/>
                  <a:cs typeface="Calibri"/>
                  <a:sym typeface="Calibri"/>
                </a:rPr>
                <a:t>đêm</a:t>
              </a:r>
              <a:r>
                <a:rPr lang="en-US" sz="3200" b="1" dirty="0">
                  <a:solidFill>
                    <a:srgbClr val="0070C0"/>
                  </a:solidFill>
                  <a:latin typeface="Fira Sans" panose="020B0803050000020004" pitchFamily="34" charset="0"/>
                  <a:ea typeface="Calibri"/>
                  <a:cs typeface="Calibri"/>
                  <a:sym typeface="Calibri"/>
                </a:rPr>
                <a:t> ở </a:t>
              </a:r>
              <a:r>
                <a:rPr lang="en-US" sz="3200" b="1" dirty="0" err="1">
                  <a:solidFill>
                    <a:srgbClr val="0070C0"/>
                  </a:solidFill>
                  <a:latin typeface="Fira Sans" panose="020B0803050000020004" pitchFamily="34" charset="0"/>
                  <a:ea typeface="Calibri"/>
                  <a:cs typeface="Calibri"/>
                  <a:sym typeface="Calibri"/>
                </a:rPr>
                <a:t>biển</a:t>
              </a:r>
              <a:r>
                <a:rPr lang="en-US" sz="3200" b="1" dirty="0">
                  <a:solidFill>
                    <a:srgbClr val="0070C0"/>
                  </a:solidFill>
                  <a:latin typeface="Fira Sans" panose="020B0803050000020004" pitchFamily="34" charset="0"/>
                  <a:ea typeface="Calibri"/>
                  <a:cs typeface="Calibri"/>
                  <a:sym typeface="Calibri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Fira Sans" panose="020B0803050000020004" pitchFamily="34" charset="0"/>
                  <a:ea typeface="Calibri"/>
                  <a:cs typeface="Calibri"/>
                  <a:sym typeface="Calibri"/>
                </a:rPr>
                <a:t>Vũng</a:t>
              </a:r>
              <a:r>
                <a:rPr lang="en-US" sz="3200" b="1" dirty="0">
                  <a:solidFill>
                    <a:srgbClr val="0070C0"/>
                  </a:solidFill>
                  <a:latin typeface="Fira Sans" panose="020B0803050000020004" pitchFamily="34" charset="0"/>
                  <a:ea typeface="Calibri"/>
                  <a:cs typeface="Calibri"/>
                  <a:sym typeface="Calibri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Fira Sans" panose="020B0803050000020004" pitchFamily="34" charset="0"/>
                  <a:ea typeface="Calibri"/>
                  <a:cs typeface="Calibri"/>
                  <a:sym typeface="Calibri"/>
                </a:rPr>
                <a:t>Tàu</a:t>
              </a:r>
              <a:endParaRPr lang="vi-VN" sz="3200" b="1" dirty="0">
                <a:solidFill>
                  <a:srgbClr val="0070C0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703AC05-82D8-4803-82A0-8C7ED10F2D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474" y="987971"/>
            <a:ext cx="5297297" cy="366663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FE7F44B-0F81-4870-81B8-54B94D1C7C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462" y="1031317"/>
            <a:ext cx="4989771" cy="357994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423525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238CBB3C-CEC5-4B23-A4BD-798CF69AF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19148" y="-2433011"/>
            <a:ext cx="6349846" cy="11655706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1C298902-3191-41FB-91C7-4B3C21134A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82" y="3625373"/>
            <a:ext cx="2750256" cy="2944392"/>
          </a:xfrm>
          <a:prstGeom prst="rect">
            <a:avLst/>
          </a:prstGeom>
        </p:spPr>
      </p:pic>
      <p:sp>
        <p:nvSpPr>
          <p:cNvPr id="27" name="文本框 3">
            <a:extLst>
              <a:ext uri="{FF2B5EF4-FFF2-40B4-BE49-F238E27FC236}">
                <a16:creationId xmlns:a16="http://schemas.microsoft.com/office/drawing/2014/main" xmlns="" id="{FD7F14E9-4B4B-4B17-AC4D-EEF83A60AD78}"/>
              </a:ext>
            </a:extLst>
          </p:cNvPr>
          <p:cNvSpPr txBox="1"/>
          <p:nvPr/>
        </p:nvSpPr>
        <p:spPr>
          <a:xfrm>
            <a:off x="266217" y="219918"/>
            <a:ext cx="11655707" cy="13185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800" dirty="0" err="1">
                <a:solidFill>
                  <a:srgbClr val="FF0000"/>
                </a:solidFill>
                <a:latin typeface="Fira Sans" panose="020B0803050000020004" pitchFamily="34" charset="0"/>
                <a:ea typeface="字魂46号-喵喵体" panose="00000500000000000000" pitchFamily="2" charset="-122"/>
                <a:cs typeface="Pattaya" panose="00000500000000000000" pitchFamily="2" charset="-34"/>
              </a:rPr>
              <a:t>Đề</a:t>
            </a:r>
            <a:r>
              <a:rPr lang="en-US" altLang="zh-CN" sz="2800" dirty="0">
                <a:solidFill>
                  <a:srgbClr val="FF0000"/>
                </a:solidFill>
                <a:latin typeface="Fira Sans" panose="020B0803050000020004" pitchFamily="34" charset="0"/>
                <a:ea typeface="字魂46号-喵喵体" panose="00000500000000000000" pitchFamily="2" charset="-122"/>
                <a:cs typeface="Pattaya" panose="00000500000000000000" pitchFamily="2" charset="-34"/>
              </a:rPr>
              <a:t> 1 : </a:t>
            </a:r>
            <a:r>
              <a:rPr lang="vi-VN" altLang="zh-CN" sz="2800" dirty="0">
                <a:solidFill>
                  <a:srgbClr val="FF0000"/>
                </a:solidFill>
                <a:latin typeface="Fira Sans" panose="020B0803050000020004" pitchFamily="34" charset="0"/>
                <a:ea typeface="字魂46号-喵喵体" panose="00000500000000000000" pitchFamily="2" charset="-122"/>
                <a:cs typeface="Pattaya" panose="00000500000000000000" pitchFamily="2" charset="-34"/>
              </a:rPr>
              <a:t>Viết một đoạn văn khoảng 5 câu tả</a:t>
            </a:r>
            <a:r>
              <a:rPr lang="en-US" sz="2800" b="1" dirty="0">
                <a:solidFill>
                  <a:srgbClr val="FF0000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một</a:t>
            </a:r>
            <a:r>
              <a:rPr lang="en-US" sz="2800" b="1" dirty="0">
                <a:solidFill>
                  <a:srgbClr val="FF0000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đám</a:t>
            </a:r>
            <a:r>
              <a:rPr lang="en-US" sz="2800" b="1" dirty="0">
                <a:solidFill>
                  <a:srgbClr val="FF0000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trẻ</a:t>
            </a:r>
            <a:r>
              <a:rPr lang="en-US" sz="2800" b="1" dirty="0">
                <a:solidFill>
                  <a:srgbClr val="FF0000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đang</a:t>
            </a:r>
            <a:r>
              <a:rPr lang="en-US" sz="2800" b="1" dirty="0">
                <a:solidFill>
                  <a:srgbClr val="FF0000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chơi</a:t>
            </a:r>
            <a:r>
              <a:rPr lang="en-US" sz="2800" b="1" dirty="0">
                <a:solidFill>
                  <a:srgbClr val="FF0000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đùa</a:t>
            </a:r>
            <a:r>
              <a:rPr lang="en-US" sz="2800" b="1" dirty="0">
                <a:solidFill>
                  <a:srgbClr val="FF0000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hoặc</a:t>
            </a:r>
            <a:r>
              <a:rPr lang="en-US" sz="2800" b="1" dirty="0">
                <a:solidFill>
                  <a:srgbClr val="FF0000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đang</a:t>
            </a:r>
            <a:r>
              <a:rPr lang="en-US" sz="2800" b="1" dirty="0">
                <a:solidFill>
                  <a:srgbClr val="FF0000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chăn</a:t>
            </a:r>
            <a:r>
              <a:rPr lang="en-US" sz="2800" b="1" dirty="0">
                <a:solidFill>
                  <a:srgbClr val="FF0000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trâu</a:t>
            </a:r>
            <a:r>
              <a:rPr lang="en-US" sz="2800" b="1" dirty="0">
                <a:solidFill>
                  <a:srgbClr val="FF0000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chăn</a:t>
            </a:r>
            <a:r>
              <a:rPr lang="en-US" sz="2800" b="1" dirty="0">
                <a:solidFill>
                  <a:srgbClr val="FF0000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bò</a:t>
            </a:r>
            <a:r>
              <a:rPr lang="en-US" sz="2800" b="1" dirty="0">
                <a:solidFill>
                  <a:srgbClr val="FF0000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. </a:t>
            </a:r>
            <a:endParaRPr lang="zh-CN" altLang="en-US" sz="2800" dirty="0">
              <a:solidFill>
                <a:srgbClr val="FF0000"/>
              </a:solidFill>
              <a:latin typeface="Fira Sans" panose="020B0803050000020004" pitchFamily="34" charset="0"/>
              <a:ea typeface="字魂46号-喵喵体" panose="00000500000000000000" pitchFamily="2" charset="-122"/>
              <a:cs typeface="Pattaya" panose="00000500000000000000" pitchFamily="2" charset="-34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FA457A57-CAB9-4AAA-857B-CF29CE72D51B}"/>
              </a:ext>
            </a:extLst>
          </p:cNvPr>
          <p:cNvSpPr txBox="1"/>
          <p:nvPr/>
        </p:nvSpPr>
        <p:spPr>
          <a:xfrm>
            <a:off x="1121909" y="2653745"/>
            <a:ext cx="1227297" cy="578882"/>
          </a:xfrm>
          <a:prstGeom prst="roundRect">
            <a:avLst/>
          </a:prstGeom>
          <a:noFill/>
          <a:ln w="76200">
            <a:solidFill>
              <a:schemeClr val="accent1"/>
            </a:solidFill>
            <a:prstDash val="lgDashDotDot"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vi-VN" sz="2800" dirty="0">
                <a:solidFill>
                  <a:srgbClr val="002060"/>
                </a:solidFill>
                <a:latin typeface="Fira Sans" panose="020B0803050000020004" pitchFamily="34" charset="0"/>
                <a:cs typeface="Pattaya" panose="00000500000000000000" pitchFamily="2" charset="-34"/>
              </a:rPr>
              <a:t>Gợi ý</a:t>
            </a:r>
            <a:endParaRPr lang="vi-VN" sz="4000" b="1" dirty="0">
              <a:solidFill>
                <a:srgbClr val="C00000"/>
              </a:solidFill>
              <a:latin typeface="Fira Sans" panose="020B0803050000020004" pitchFamily="34" charset="0"/>
              <a:cs typeface="Pattaya" panose="00000500000000000000" pitchFamily="2" charset="-34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FE2565B1-0577-41DB-BEE9-60BB401E81D5}"/>
              </a:ext>
            </a:extLst>
          </p:cNvPr>
          <p:cNvSpPr txBox="1"/>
          <p:nvPr/>
        </p:nvSpPr>
        <p:spPr>
          <a:xfrm>
            <a:off x="3083232" y="1848447"/>
            <a:ext cx="8584042" cy="1055608"/>
          </a:xfrm>
          <a:prstGeom prst="roundRect">
            <a:avLst/>
          </a:prstGeom>
          <a:noFill/>
          <a:ln w="76200">
            <a:solidFill>
              <a:schemeClr val="accent4"/>
            </a:solidFill>
            <a:prstDash val="sysDash"/>
          </a:ln>
        </p:spPr>
        <p:txBody>
          <a:bodyPr wrap="square" rtlCol="0" anchor="ctr">
            <a:spAutoFit/>
          </a:bodyPr>
          <a:lstStyle/>
          <a:p>
            <a:pPr marL="514376" indent="-514376" algn="just">
              <a:buAutoNum type="arabicPeriod"/>
            </a:pPr>
            <a:r>
              <a:rPr lang="vi-VN" sz="2800" b="1" dirty="0">
                <a:solidFill>
                  <a:srgbClr val="002060"/>
                </a:solidFill>
                <a:cs typeface="Pattaya" panose="00000500000000000000" pitchFamily="2" charset="-34"/>
              </a:rPr>
              <a:t>Mở đoạn: Giới thiệu về người em định tả</a:t>
            </a:r>
            <a:endParaRPr lang="vi-VN" sz="4000" b="1" dirty="0">
              <a:solidFill>
                <a:srgbClr val="C00000"/>
              </a:solidFill>
              <a:cs typeface="Pattaya" panose="00000500000000000000" pitchFamily="2" charset="-34"/>
            </a:endParaRPr>
          </a:p>
          <a:p>
            <a:pPr algn="ctr"/>
            <a:r>
              <a:rPr lang="vi-VN" sz="2800" i="1" dirty="0">
                <a:solidFill>
                  <a:srgbClr val="00B050"/>
                </a:solidFill>
                <a:cs typeface="Pattaya" panose="00000500000000000000" pitchFamily="2" charset="-34"/>
              </a:rPr>
              <a:t>(</a:t>
            </a:r>
            <a:r>
              <a:rPr lang="vi-VN" sz="2800" b="1" i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Người đó là ai? Người đó </a:t>
            </a:r>
            <a:r>
              <a:rPr lang="en-US" sz="2800" b="1" i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đang</a:t>
            </a:r>
            <a:r>
              <a:rPr lang="en-US" sz="2800" b="1" i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sz="2800" b="1" i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gì</a:t>
            </a:r>
            <a:r>
              <a:rPr lang="en-US" sz="2800" b="1" i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? )</a:t>
            </a:r>
            <a:endParaRPr lang="vi-VN" b="1" i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FD6A26A8-7735-454F-B2AD-EB6B1FC619D4}"/>
              </a:ext>
            </a:extLst>
          </p:cNvPr>
          <p:cNvSpPr txBox="1"/>
          <p:nvPr/>
        </p:nvSpPr>
        <p:spPr>
          <a:xfrm>
            <a:off x="3083232" y="3448588"/>
            <a:ext cx="8517283" cy="1055608"/>
          </a:xfrm>
          <a:prstGeom prst="roundRect">
            <a:avLst/>
          </a:prstGeom>
          <a:noFill/>
          <a:ln w="76200">
            <a:solidFill>
              <a:srgbClr val="7030A0"/>
            </a:solidFill>
            <a:prstDash val="sysDash"/>
          </a:ln>
        </p:spPr>
        <p:txBody>
          <a:bodyPr wrap="square" rtlCol="0" anchor="ctr">
            <a:spAutoFit/>
          </a:bodyPr>
          <a:lstStyle/>
          <a:p>
            <a:pPr algn="just"/>
            <a:r>
              <a:rPr lang="vi-VN" sz="2800" b="1" dirty="0">
                <a:solidFill>
                  <a:srgbClr val="002060"/>
                </a:solidFill>
                <a:cs typeface="Pattaya" panose="00000500000000000000" pitchFamily="2" charset="-34"/>
              </a:rPr>
              <a:t>2. Thân đoạn: (Tả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b="1" dirty="0">
                <a:solidFill>
                  <a:srgbClr val="002060"/>
                </a:solidFill>
                <a:cs typeface="Pattaya" panose="00000500000000000000" pitchFamily="2" charset="-34"/>
              </a:rPr>
              <a:t>)</a:t>
            </a:r>
          </a:p>
          <a:p>
            <a:pPr algn="ctr"/>
            <a:r>
              <a:rPr lang="vi-VN" sz="2800" b="1" i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Chọn tả </a:t>
            </a:r>
            <a:r>
              <a:rPr lang="en-US" sz="2800" b="1" i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vài</a:t>
            </a:r>
            <a:r>
              <a:rPr lang="en-US" sz="2800" b="1" i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hoạt</a:t>
            </a:r>
            <a:r>
              <a:rPr lang="en-US" sz="2800" b="1" i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động</a:t>
            </a:r>
            <a:r>
              <a:rPr lang="en-US" sz="2800" b="1" i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tiêu</a:t>
            </a:r>
            <a:r>
              <a:rPr lang="en-US" sz="2800" b="1" i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biểu</a:t>
            </a:r>
            <a:r>
              <a:rPr lang="en-US" sz="2800" b="1" i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2800" b="1" i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người</a:t>
            </a:r>
            <a:r>
              <a:rPr lang="en-US" sz="2800" b="1" i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đó</a:t>
            </a:r>
            <a:r>
              <a:rPr lang="en-US" sz="2800" b="1" i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2F9202B6-2B2C-42BE-9540-AE36A44A9489}"/>
              </a:ext>
            </a:extLst>
          </p:cNvPr>
          <p:cNvSpPr txBox="1"/>
          <p:nvPr/>
        </p:nvSpPr>
        <p:spPr>
          <a:xfrm>
            <a:off x="3083235" y="5009176"/>
            <a:ext cx="8517283" cy="1055608"/>
          </a:xfrm>
          <a:prstGeom prst="roundRect">
            <a:avLst/>
          </a:prstGeom>
          <a:noFill/>
          <a:ln w="76200">
            <a:solidFill>
              <a:srgbClr val="00B0F0"/>
            </a:solidFill>
            <a:prstDash val="sysDash"/>
          </a:ln>
        </p:spPr>
        <p:txBody>
          <a:bodyPr wrap="square" rtlCol="0" anchor="ctr">
            <a:spAutoFit/>
          </a:bodyPr>
          <a:lstStyle/>
          <a:p>
            <a:pPr algn="just"/>
            <a:r>
              <a:rPr lang="vi-VN" sz="2800" b="1" dirty="0">
                <a:solidFill>
                  <a:srgbClr val="002060"/>
                </a:solidFill>
                <a:cs typeface="Pattaya" panose="00000500000000000000" pitchFamily="2" charset="-34"/>
              </a:rPr>
              <a:t>3. Kết đoạn:</a:t>
            </a:r>
          </a:p>
          <a:p>
            <a:pPr algn="ctr"/>
            <a:r>
              <a:rPr lang="vi-VN" sz="2800" b="1" i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Nêu tình cảm của em với người đó.</a:t>
            </a:r>
          </a:p>
        </p:txBody>
      </p:sp>
    </p:spTree>
    <p:extLst>
      <p:ext uri="{BB962C8B-B14F-4D97-AF65-F5344CB8AC3E}">
        <p14:creationId xmlns:p14="http://schemas.microsoft.com/office/powerpoint/2010/main" val="2595932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 animBg="1"/>
      <p:bldP spid="29" grpId="0" animBg="1"/>
      <p:bldP spid="30" grpId="0" animBg="1"/>
      <p:bldP spid="3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238CBB3C-CEC5-4B23-A4BD-798CF69AF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19148" y="-2433011"/>
            <a:ext cx="6349846" cy="1165570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5F05FEF6-E186-4064-A012-59BC21B72D00}"/>
              </a:ext>
            </a:extLst>
          </p:cNvPr>
          <p:cNvSpPr txBox="1"/>
          <p:nvPr/>
        </p:nvSpPr>
        <p:spPr>
          <a:xfrm>
            <a:off x="1783140" y="1397393"/>
            <a:ext cx="3834114" cy="851297"/>
          </a:xfrm>
          <a:prstGeom prst="roundRect">
            <a:avLst/>
          </a:prstGeom>
          <a:noFill/>
          <a:ln w="76200">
            <a:solidFill>
              <a:schemeClr val="accent1"/>
            </a:solidFill>
            <a:prstDash val="lgDashDotDot"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vi-VN" sz="4400" dirty="0">
                <a:solidFill>
                  <a:srgbClr val="FF0000"/>
                </a:solidFill>
                <a:latin typeface="Fira Sans" panose="020B0803050000020004" pitchFamily="34" charset="0"/>
                <a:cs typeface="Pattaya" panose="00000500000000000000" pitchFamily="2" charset="-34"/>
              </a:rPr>
              <a:t>Tham khảo</a:t>
            </a:r>
            <a:endParaRPr lang="vi-VN" sz="6600" b="1" dirty="0">
              <a:solidFill>
                <a:srgbClr val="FF0000"/>
              </a:solidFill>
              <a:latin typeface="Fira Sans" panose="020B0803050000020004" pitchFamily="34" charset="0"/>
              <a:cs typeface="Pattaya" panose="00000500000000000000" pitchFamily="2" charset="-34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B49AEA0F-8A89-49D2-93FF-5315E367D7A1}"/>
              </a:ext>
            </a:extLst>
          </p:cNvPr>
          <p:cNvSpPr txBox="1"/>
          <p:nvPr/>
        </p:nvSpPr>
        <p:spPr>
          <a:xfrm>
            <a:off x="607670" y="3429000"/>
            <a:ext cx="10972800" cy="2860358"/>
          </a:xfrm>
          <a:prstGeom prst="roundRect">
            <a:avLst/>
          </a:prstGeom>
          <a:noFill/>
          <a:ln w="76200">
            <a:solidFill>
              <a:schemeClr val="accent4"/>
            </a:solidFill>
            <a:prstDash val="sysDash"/>
          </a:ln>
        </p:spPr>
        <p:txBody>
          <a:bodyPr wrap="square" rtlCol="0" anchor="ctr">
            <a:spAutoFit/>
          </a:bodyPr>
          <a:lstStyle/>
          <a:p>
            <a:pPr algn="just"/>
            <a:r>
              <a:rPr lang="en-US" sz="4200" b="1" dirty="0">
                <a:solidFill>
                  <a:srgbClr val="002060"/>
                </a:solidFill>
                <a:cs typeface="Pattaya" panose="00000500000000000000" pitchFamily="2" charset="-34"/>
              </a:rPr>
              <a:t>	</a:t>
            </a:r>
            <a:r>
              <a:rPr lang="en-US" sz="3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Chiều</a:t>
            </a:r>
            <a:r>
              <a:rPr lang="en-US" sz="3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lang="en-US" sz="3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khi</a:t>
            </a:r>
            <a:r>
              <a:rPr lang="en-US" sz="3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mặt</a:t>
            </a:r>
            <a:r>
              <a:rPr lang="en-US" sz="3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trời</a:t>
            </a:r>
            <a:r>
              <a:rPr lang="en-US" sz="3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dần</a:t>
            </a:r>
            <a:r>
              <a:rPr lang="en-US" sz="3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xuống</a:t>
            </a:r>
            <a:r>
              <a:rPr lang="en-US" sz="3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núi</a:t>
            </a:r>
            <a:r>
              <a:rPr lang="en-US" sz="3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đó</a:t>
            </a:r>
            <a:r>
              <a:rPr lang="en-US" sz="3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lúc</a:t>
            </a:r>
            <a:r>
              <a:rPr lang="en-US" sz="3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đám</a:t>
            </a:r>
            <a:r>
              <a:rPr lang="en-US" sz="3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trẻ</a:t>
            </a:r>
            <a:r>
              <a:rPr lang="en-US" sz="3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3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làng</a:t>
            </a:r>
            <a:r>
              <a:rPr lang="en-US" sz="3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gọi</a:t>
            </a:r>
            <a:r>
              <a:rPr lang="en-US" sz="3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nhau</a:t>
            </a:r>
            <a:r>
              <a:rPr lang="en-US" sz="3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í </a:t>
            </a:r>
            <a:r>
              <a:rPr lang="en-US" sz="3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ới</a:t>
            </a:r>
            <a:r>
              <a:rPr lang="en-US" sz="3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lang="en-US" sz="3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chơi</a:t>
            </a:r>
            <a:r>
              <a:rPr lang="en-US" sz="3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đùa</a:t>
            </a:r>
            <a:r>
              <a:rPr lang="en-US" sz="3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3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Chúng</a:t>
            </a:r>
            <a:r>
              <a:rPr lang="en-US" sz="3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rủ</a:t>
            </a:r>
            <a:r>
              <a:rPr lang="en-US" sz="3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nhau</a:t>
            </a:r>
            <a:r>
              <a:rPr lang="en-US" sz="3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</a:t>
            </a:r>
            <a:r>
              <a:rPr lang="en-US" sz="3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lũy</a:t>
            </a:r>
            <a:r>
              <a:rPr lang="en-US" sz="3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tre</a:t>
            </a:r>
            <a:r>
              <a:rPr lang="en-US" sz="3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ở </a:t>
            </a:r>
            <a:r>
              <a:rPr lang="en-US" sz="3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đầu</a:t>
            </a:r>
            <a:r>
              <a:rPr lang="en-US" sz="3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làng</a:t>
            </a:r>
            <a:r>
              <a:rPr lang="en-US" sz="3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lang="en-US" sz="3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chơi</a:t>
            </a:r>
            <a:r>
              <a:rPr lang="en-US" sz="3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3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trò</a:t>
            </a:r>
            <a:r>
              <a:rPr lang="en-US" sz="3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chơi</a:t>
            </a:r>
            <a:r>
              <a:rPr lang="en-US" sz="3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như</a:t>
            </a:r>
            <a:r>
              <a:rPr lang="en-US" sz="3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kéo</a:t>
            </a:r>
            <a:r>
              <a:rPr lang="en-US" sz="3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co, </a:t>
            </a:r>
            <a:r>
              <a:rPr lang="en-US" sz="3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trốn</a:t>
            </a:r>
            <a:r>
              <a:rPr lang="en-US" sz="3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tìm</a:t>
            </a:r>
            <a:r>
              <a:rPr lang="en-US" sz="3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ném</a:t>
            </a:r>
            <a:r>
              <a:rPr lang="en-US" sz="3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lon</a:t>
            </a:r>
            <a:r>
              <a:rPr lang="en-US" sz="3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,… </a:t>
            </a:r>
            <a:r>
              <a:rPr lang="en-US" sz="3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Tiếng</a:t>
            </a:r>
            <a:r>
              <a:rPr lang="en-US" sz="3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nói</a:t>
            </a:r>
            <a:r>
              <a:rPr lang="en-US" sz="3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tiếng</a:t>
            </a:r>
            <a:r>
              <a:rPr lang="en-US" sz="3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cười</a:t>
            </a:r>
            <a:r>
              <a:rPr lang="en-US" sz="3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vang </a:t>
            </a:r>
            <a:r>
              <a:rPr lang="en-US" sz="3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khắp</a:t>
            </a:r>
            <a:r>
              <a:rPr lang="en-US" sz="3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cả</a:t>
            </a:r>
            <a:r>
              <a:rPr lang="en-US" sz="3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làng</a:t>
            </a:r>
            <a:r>
              <a:rPr lang="en-US" sz="3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3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Tiếng</a:t>
            </a:r>
            <a:r>
              <a:rPr lang="en-US" sz="3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cười</a:t>
            </a:r>
            <a:r>
              <a:rPr lang="en-US" sz="3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ấy</a:t>
            </a:r>
            <a:r>
              <a:rPr lang="en-US" sz="3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nghe</a:t>
            </a:r>
            <a:r>
              <a:rPr lang="en-US" sz="3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thật</a:t>
            </a:r>
            <a:r>
              <a:rPr lang="en-US" sz="3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vô</a:t>
            </a:r>
            <a:r>
              <a:rPr lang="en-US" sz="3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tư</a:t>
            </a:r>
            <a:r>
              <a:rPr lang="en-US" sz="3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hồn</a:t>
            </a:r>
            <a:r>
              <a:rPr lang="en-US" sz="3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nhiên</a:t>
            </a:r>
            <a:r>
              <a:rPr lang="en-US" sz="3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sz="3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sao</a:t>
            </a:r>
            <a:r>
              <a:rPr lang="en-US" sz="3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3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Ôi</a:t>
            </a:r>
            <a:r>
              <a:rPr lang="en-US" sz="3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khung</a:t>
            </a:r>
            <a:r>
              <a:rPr lang="en-US" sz="3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cảnh</a:t>
            </a:r>
            <a:r>
              <a:rPr lang="en-US" sz="3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quê</a:t>
            </a:r>
            <a:r>
              <a:rPr lang="en-US" sz="3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3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thật</a:t>
            </a:r>
            <a:r>
              <a:rPr lang="en-US" sz="3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yên</a:t>
            </a:r>
            <a:r>
              <a:rPr lang="en-US" sz="3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bình</a:t>
            </a:r>
            <a:r>
              <a:rPr lang="en-US" sz="3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!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18846B65-2464-468D-9ABC-79F75D169A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140" y="441056"/>
            <a:ext cx="4485138" cy="27668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072412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238CBB3C-CEC5-4B23-A4BD-798CF69AF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19148" y="-2433011"/>
            <a:ext cx="6349846" cy="11655706"/>
          </a:xfrm>
          <a:prstGeom prst="rect">
            <a:avLst/>
          </a:prstGeom>
        </p:spPr>
      </p:pic>
      <p:sp>
        <p:nvSpPr>
          <p:cNvPr id="27" name="文本框 3">
            <a:extLst>
              <a:ext uri="{FF2B5EF4-FFF2-40B4-BE49-F238E27FC236}">
                <a16:creationId xmlns:a16="http://schemas.microsoft.com/office/drawing/2014/main" xmlns="" id="{FD7F14E9-4B4B-4B17-AC4D-EEF83A60AD78}"/>
              </a:ext>
            </a:extLst>
          </p:cNvPr>
          <p:cNvSpPr txBox="1"/>
          <p:nvPr/>
        </p:nvSpPr>
        <p:spPr>
          <a:xfrm>
            <a:off x="266217" y="219918"/>
            <a:ext cx="11655707" cy="13185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800" dirty="0" err="1">
                <a:solidFill>
                  <a:srgbClr val="FF3399"/>
                </a:solidFill>
                <a:latin typeface="Fira Sans" panose="020B0803050000020004" pitchFamily="34" charset="0"/>
                <a:ea typeface="字魂46号-喵喵体" panose="00000500000000000000" pitchFamily="2" charset="-122"/>
                <a:cs typeface="Pattaya" panose="00000500000000000000" pitchFamily="2" charset="-34"/>
              </a:rPr>
              <a:t>Đề</a:t>
            </a:r>
            <a:r>
              <a:rPr lang="en-US" altLang="zh-CN" sz="2800" dirty="0">
                <a:solidFill>
                  <a:srgbClr val="FF3399"/>
                </a:solidFill>
                <a:latin typeface="Fira Sans" panose="020B0803050000020004" pitchFamily="34" charset="0"/>
                <a:ea typeface="字魂46号-喵喵体" panose="00000500000000000000" pitchFamily="2" charset="-122"/>
                <a:cs typeface="Pattaya" panose="00000500000000000000" pitchFamily="2" charset="-34"/>
              </a:rPr>
              <a:t> 2 : </a:t>
            </a:r>
            <a:r>
              <a:rPr lang="vi-VN" altLang="zh-CN" sz="2800" dirty="0">
                <a:solidFill>
                  <a:srgbClr val="FF3399"/>
                </a:solidFill>
                <a:latin typeface="Fira Sans" panose="020B0803050000020004" pitchFamily="34" charset="0"/>
                <a:ea typeface="字魂46号-喵喵体" panose="00000500000000000000" pitchFamily="2" charset="-122"/>
                <a:cs typeface="Pattaya" panose="00000500000000000000" pitchFamily="2" charset="-34"/>
              </a:rPr>
              <a:t>Viết một đoạn văn khoảng 5 câu tả</a:t>
            </a:r>
            <a:r>
              <a:rPr lang="en-US" sz="2800" b="1" dirty="0">
                <a:solidFill>
                  <a:srgbClr val="FF3399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rgbClr val="FF3399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một</a:t>
            </a:r>
            <a:r>
              <a:rPr lang="en-US" sz="2800" b="1" dirty="0">
                <a:solidFill>
                  <a:srgbClr val="FF3399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rgbClr val="FF3399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buổi</a:t>
            </a:r>
            <a:r>
              <a:rPr lang="en-US" sz="2800" b="1" dirty="0">
                <a:solidFill>
                  <a:srgbClr val="FF3399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rgbClr val="FF3399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chiều</a:t>
            </a:r>
            <a:r>
              <a:rPr lang="en-US" sz="2800" b="1" dirty="0">
                <a:solidFill>
                  <a:srgbClr val="FF3399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rgbClr val="FF3399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tối</a:t>
            </a:r>
            <a:r>
              <a:rPr lang="en-US" sz="2800" b="1" dirty="0">
                <a:solidFill>
                  <a:srgbClr val="FF3399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rgbClr val="FF3399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hoặc</a:t>
            </a:r>
            <a:r>
              <a:rPr lang="en-US" sz="2800" b="1" dirty="0">
                <a:solidFill>
                  <a:srgbClr val="FF3399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rgbClr val="FF3399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một</a:t>
            </a:r>
            <a:r>
              <a:rPr lang="en-US" sz="2800" b="1" dirty="0">
                <a:solidFill>
                  <a:srgbClr val="FF3399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rgbClr val="FF3399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đêm</a:t>
            </a:r>
            <a:r>
              <a:rPr lang="en-US" sz="2800" b="1" dirty="0">
                <a:solidFill>
                  <a:srgbClr val="FF3399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rgbClr val="FF3399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yên</a:t>
            </a:r>
            <a:r>
              <a:rPr lang="en-US" sz="2800" b="1" dirty="0">
                <a:solidFill>
                  <a:srgbClr val="FF3399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rgbClr val="FF3399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tĩnh</a:t>
            </a:r>
            <a:r>
              <a:rPr lang="en-US" sz="2800" b="1" dirty="0">
                <a:solidFill>
                  <a:srgbClr val="FF3399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 ở </a:t>
            </a:r>
            <a:r>
              <a:rPr lang="en-US" sz="2800" b="1" dirty="0" err="1">
                <a:solidFill>
                  <a:srgbClr val="FF3399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vùng</a:t>
            </a:r>
            <a:r>
              <a:rPr lang="en-US" sz="2800" b="1" dirty="0">
                <a:solidFill>
                  <a:srgbClr val="FF3399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rgbClr val="FF3399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biển</a:t>
            </a:r>
            <a:r>
              <a:rPr lang="en-US" sz="2800" b="1" dirty="0">
                <a:solidFill>
                  <a:srgbClr val="FF3399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rgbClr val="FF3399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hoặc</a:t>
            </a:r>
            <a:r>
              <a:rPr lang="en-US" sz="2800" b="1" dirty="0">
                <a:solidFill>
                  <a:srgbClr val="FF3399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 ở </a:t>
            </a:r>
            <a:r>
              <a:rPr lang="en-US" sz="2800" b="1" dirty="0" err="1">
                <a:solidFill>
                  <a:srgbClr val="FF3399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một</a:t>
            </a:r>
            <a:r>
              <a:rPr lang="en-US" sz="2800" b="1" dirty="0">
                <a:solidFill>
                  <a:srgbClr val="FF3399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rgbClr val="FF3399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làng</a:t>
            </a:r>
            <a:r>
              <a:rPr lang="en-US" sz="2800" b="1" dirty="0">
                <a:solidFill>
                  <a:srgbClr val="FF3399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rgbClr val="FF3399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quê</a:t>
            </a:r>
            <a:r>
              <a:rPr lang="en-US" sz="2800" b="1" dirty="0">
                <a:solidFill>
                  <a:srgbClr val="FF3399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.</a:t>
            </a:r>
            <a:endParaRPr lang="zh-CN" altLang="en-US" sz="2800" dirty="0">
              <a:solidFill>
                <a:srgbClr val="FF3399"/>
              </a:solidFill>
              <a:latin typeface="Fira Sans" panose="020B0803050000020004" pitchFamily="34" charset="0"/>
              <a:ea typeface="字魂46号-喵喵体" panose="00000500000000000000" pitchFamily="2" charset="-122"/>
              <a:cs typeface="Pattaya" panose="00000500000000000000" pitchFamily="2" charset="-34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FA457A57-CAB9-4AAA-857B-CF29CE72D51B}"/>
              </a:ext>
            </a:extLst>
          </p:cNvPr>
          <p:cNvSpPr txBox="1"/>
          <p:nvPr/>
        </p:nvSpPr>
        <p:spPr>
          <a:xfrm>
            <a:off x="893339" y="2052362"/>
            <a:ext cx="1227297" cy="578882"/>
          </a:xfrm>
          <a:prstGeom prst="roundRect">
            <a:avLst/>
          </a:prstGeom>
          <a:noFill/>
          <a:ln w="76200">
            <a:solidFill>
              <a:schemeClr val="accent1"/>
            </a:solidFill>
            <a:prstDash val="lgDashDotDot"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vi-VN" sz="2800" dirty="0">
                <a:solidFill>
                  <a:srgbClr val="002060"/>
                </a:solidFill>
                <a:latin typeface="Fira Sans" panose="020B0803050000020004" pitchFamily="34" charset="0"/>
                <a:cs typeface="Pattaya" panose="00000500000000000000" pitchFamily="2" charset="-34"/>
              </a:rPr>
              <a:t>Gợi ý</a:t>
            </a:r>
            <a:endParaRPr lang="vi-VN" sz="4000" b="1" dirty="0">
              <a:solidFill>
                <a:srgbClr val="C00000"/>
              </a:solidFill>
              <a:latin typeface="Fira Sans" panose="020B0803050000020004" pitchFamily="34" charset="0"/>
              <a:cs typeface="Pattaya" panose="00000500000000000000" pitchFamily="2" charset="-34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FE2565B1-0577-41DB-BEE9-60BB401E81D5}"/>
              </a:ext>
            </a:extLst>
          </p:cNvPr>
          <p:cNvSpPr txBox="1"/>
          <p:nvPr/>
        </p:nvSpPr>
        <p:spPr>
          <a:xfrm>
            <a:off x="2894388" y="1992386"/>
            <a:ext cx="8584042" cy="578882"/>
          </a:xfrm>
          <a:prstGeom prst="roundRect">
            <a:avLst/>
          </a:prstGeom>
          <a:noFill/>
          <a:ln w="76200">
            <a:solidFill>
              <a:schemeClr val="accent4"/>
            </a:solidFill>
            <a:prstDash val="sysDash"/>
          </a:ln>
        </p:spPr>
        <p:txBody>
          <a:bodyPr wrap="square" rtlCol="0" anchor="ctr">
            <a:spAutoFit/>
          </a:bodyPr>
          <a:lstStyle/>
          <a:p>
            <a:pPr marL="514376" indent="-514376" algn="just">
              <a:buAutoNum type="arabicPeriod"/>
            </a:pPr>
            <a:r>
              <a:rPr lang="vi-VN" sz="2800" b="1" dirty="0">
                <a:solidFill>
                  <a:srgbClr val="002060"/>
                </a:solidFill>
                <a:cs typeface="Pattaya" panose="00000500000000000000" pitchFamily="2" charset="-34"/>
              </a:rPr>
              <a:t>Mở đoạn: </a:t>
            </a:r>
            <a:r>
              <a:rPr lang="vi-VN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Giới thiệu về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cảnh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</a:t>
            </a:r>
            <a:r>
              <a:rPr lang="vi-VN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 định tả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FD6A26A8-7735-454F-B2AD-EB6B1FC619D4}"/>
              </a:ext>
            </a:extLst>
          </p:cNvPr>
          <p:cNvSpPr txBox="1"/>
          <p:nvPr/>
        </p:nvSpPr>
        <p:spPr>
          <a:xfrm>
            <a:off x="2894388" y="3130536"/>
            <a:ext cx="8517283" cy="1055608"/>
          </a:xfrm>
          <a:prstGeom prst="roundRect">
            <a:avLst/>
          </a:prstGeom>
          <a:noFill/>
          <a:ln w="76200">
            <a:solidFill>
              <a:srgbClr val="7030A0"/>
            </a:solidFill>
            <a:prstDash val="sysDash"/>
          </a:ln>
        </p:spPr>
        <p:txBody>
          <a:bodyPr wrap="square" rtlCol="0" anchor="ctr">
            <a:spAutoFit/>
          </a:bodyPr>
          <a:lstStyle/>
          <a:p>
            <a:pPr algn="just"/>
            <a:r>
              <a:rPr lang="vi-VN" sz="2800" b="1" dirty="0">
                <a:solidFill>
                  <a:srgbClr val="002060"/>
                </a:solidFill>
                <a:cs typeface="Pattaya" panose="00000500000000000000" pitchFamily="2" charset="-34"/>
              </a:rPr>
              <a:t>2. Thân đoạn: </a:t>
            </a:r>
            <a:endParaRPr lang="en-US" sz="2800" b="1" dirty="0">
              <a:solidFill>
                <a:srgbClr val="002060"/>
              </a:solidFill>
              <a:cs typeface="Pattaya" panose="00000500000000000000" pitchFamily="2" charset="-34"/>
            </a:endParaRPr>
          </a:p>
          <a:p>
            <a:pPr algn="ctr"/>
            <a:r>
              <a:rPr lang="en-US" sz="2800" b="1" i="1" dirty="0">
                <a:solidFill>
                  <a:srgbClr val="002060"/>
                </a:solidFill>
                <a:latin typeface="Calibri" panose="020F0502020204030204" pitchFamily="34" charset="0"/>
                <a:cs typeface="Pattaya" panose="00000500000000000000" pitchFamily="2" charset="-34"/>
              </a:rPr>
              <a:t>       </a:t>
            </a:r>
            <a:r>
              <a:rPr lang="en-US" sz="2800" b="1" i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Tả</a:t>
            </a:r>
            <a:r>
              <a:rPr lang="en-US" sz="2800" b="1" i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sự</a:t>
            </a:r>
            <a:r>
              <a:rPr lang="en-US" sz="2800" b="1" i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thay</a:t>
            </a:r>
            <a:r>
              <a:rPr lang="en-US" sz="2800" b="1" i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đổi</a:t>
            </a:r>
            <a:r>
              <a:rPr lang="en-US" sz="2800" b="1" i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2800" b="1" i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cảnh</a:t>
            </a:r>
            <a:r>
              <a:rPr lang="en-US" sz="2800" b="1" i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theo</a:t>
            </a:r>
            <a:r>
              <a:rPr lang="en-US" sz="2800" b="1" i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thời</a:t>
            </a:r>
            <a:r>
              <a:rPr lang="en-US" sz="2800" b="1" i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gian</a:t>
            </a:r>
            <a:r>
              <a:rPr lang="en-US" sz="2800" b="1" i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2F9202B6-2B2C-42BE-9540-AE36A44A9489}"/>
              </a:ext>
            </a:extLst>
          </p:cNvPr>
          <p:cNvSpPr txBox="1"/>
          <p:nvPr/>
        </p:nvSpPr>
        <p:spPr>
          <a:xfrm>
            <a:off x="2927767" y="4745266"/>
            <a:ext cx="8517283" cy="1055608"/>
          </a:xfrm>
          <a:prstGeom prst="roundRect">
            <a:avLst/>
          </a:prstGeom>
          <a:noFill/>
          <a:ln w="76200">
            <a:solidFill>
              <a:srgbClr val="00B0F0"/>
            </a:solidFill>
            <a:prstDash val="sysDash"/>
          </a:ln>
        </p:spPr>
        <p:txBody>
          <a:bodyPr wrap="square" rtlCol="0" anchor="ctr">
            <a:spAutoFit/>
          </a:bodyPr>
          <a:lstStyle/>
          <a:p>
            <a:pPr algn="just"/>
            <a:r>
              <a:rPr lang="vi-VN" sz="2800" b="1" dirty="0">
                <a:solidFill>
                  <a:srgbClr val="002060"/>
                </a:solidFill>
                <a:cs typeface="Pattaya" panose="00000500000000000000" pitchFamily="2" charset="-34"/>
              </a:rPr>
              <a:t>3. Kết đoạn:</a:t>
            </a:r>
          </a:p>
          <a:p>
            <a:pPr algn="ctr"/>
            <a:r>
              <a:rPr lang="vi-VN" sz="2800" b="1" i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Nêu </a:t>
            </a:r>
            <a:r>
              <a:rPr lang="en-US" sz="2800" b="1" i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nhận</a:t>
            </a:r>
            <a:r>
              <a:rPr lang="en-US" sz="2800" b="1" i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xét</a:t>
            </a:r>
            <a:r>
              <a:rPr lang="en-US" sz="2800" b="1" i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hoặc</a:t>
            </a:r>
            <a:r>
              <a:rPr lang="en-US" sz="2800" b="1" i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cảm</a:t>
            </a:r>
            <a:r>
              <a:rPr lang="en-US" sz="2800" b="1" i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nghĩ</a:t>
            </a:r>
            <a:r>
              <a:rPr lang="en-US" sz="2800" b="1" i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2800" b="1" i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2800" b="1" i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lang="en-US" sz="2800" b="1" i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cảnh</a:t>
            </a:r>
            <a:r>
              <a:rPr lang="en-US" sz="2800" b="1" i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đã</a:t>
            </a:r>
            <a:r>
              <a:rPr lang="en-US" sz="2800" b="1" i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tả</a:t>
            </a:r>
            <a:r>
              <a:rPr lang="en-US" sz="2800" b="1" i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vi-VN" sz="2800" b="1" i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84295323-AF59-4A6E-8A59-CA13CCFB8668}"/>
              </a:ext>
            </a:extLst>
          </p:cNvPr>
          <p:cNvGrpSpPr/>
          <p:nvPr/>
        </p:nvGrpSpPr>
        <p:grpSpPr>
          <a:xfrm>
            <a:off x="283150" y="2950463"/>
            <a:ext cx="2478673" cy="3300082"/>
            <a:chOff x="6792252" y="1635783"/>
            <a:chExt cx="1482371" cy="2831708"/>
          </a:xfrm>
        </p:grpSpPr>
        <p:pic>
          <p:nvPicPr>
            <p:cNvPr id="10" name="Picture 8" descr="Cute girl character set Royalty Free Vector Image">
              <a:extLst>
                <a:ext uri="{FF2B5EF4-FFF2-40B4-BE49-F238E27FC236}">
                  <a16:creationId xmlns:a16="http://schemas.microsoft.com/office/drawing/2014/main" xmlns="" id="{B39FFE6F-682E-47DD-B021-49DB4F72489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5513" b="43718" l="49000" r="59900">
                          <a14:foregroundMark x1="51700" y1="43333" x2="53800" y2="42949"/>
                          <a14:foregroundMark x1="55900" y1="42436" x2="57300" y2="43718"/>
                          <a14:foregroundMark x1="53500" y1="16282" x2="56200" y2="1551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747" t="13111" r="38734" b="53778"/>
            <a:stretch/>
          </p:blipFill>
          <p:spPr bwMode="auto">
            <a:xfrm>
              <a:off x="6792252" y="1635783"/>
              <a:ext cx="1482371" cy="28317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Moon 10">
              <a:extLst>
                <a:ext uri="{FF2B5EF4-FFF2-40B4-BE49-F238E27FC236}">
                  <a16:creationId xmlns:a16="http://schemas.microsoft.com/office/drawing/2014/main" xmlns="" id="{0A58C3FC-B010-42F0-89F9-C17D4339966B}"/>
                </a:ext>
              </a:extLst>
            </p:cNvPr>
            <p:cNvSpPr/>
            <p:nvPr/>
          </p:nvSpPr>
          <p:spPr>
            <a:xfrm rot="5400000">
              <a:off x="7436320" y="1745232"/>
              <a:ext cx="175697" cy="524709"/>
            </a:xfrm>
            <a:prstGeom prst="moon">
              <a:avLst/>
            </a:prstGeom>
            <a:solidFill>
              <a:srgbClr val="FF0000"/>
            </a:solidFill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225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 animBg="1"/>
      <p:bldP spid="29" grpId="0" animBg="1"/>
      <p:bldP spid="30" grpId="0" animBg="1"/>
      <p:bldP spid="3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238CBB3C-CEC5-4B23-A4BD-798CF69AF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19148" y="-2433011"/>
            <a:ext cx="6349846" cy="1165570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5F05FEF6-E186-4064-A012-59BC21B72D00}"/>
              </a:ext>
            </a:extLst>
          </p:cNvPr>
          <p:cNvSpPr txBox="1"/>
          <p:nvPr/>
        </p:nvSpPr>
        <p:spPr>
          <a:xfrm>
            <a:off x="7097647" y="458667"/>
            <a:ext cx="3481311" cy="851297"/>
          </a:xfrm>
          <a:prstGeom prst="roundRect">
            <a:avLst/>
          </a:prstGeom>
          <a:noFill/>
          <a:ln w="76200">
            <a:solidFill>
              <a:schemeClr val="accent1"/>
            </a:solidFill>
            <a:prstDash val="lgDashDotDot"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vi-VN" sz="4400" dirty="0">
                <a:solidFill>
                  <a:srgbClr val="FF0000"/>
                </a:solidFill>
                <a:latin typeface="Fira Sans" panose="020B0803050000020004" pitchFamily="34" charset="0"/>
                <a:cs typeface="Pattaya" panose="00000500000000000000" pitchFamily="2" charset="-34"/>
              </a:rPr>
              <a:t>Tham khảo</a:t>
            </a:r>
            <a:endParaRPr lang="vi-VN" sz="6600" b="1" dirty="0">
              <a:solidFill>
                <a:srgbClr val="FF0000"/>
              </a:solidFill>
              <a:latin typeface="Fira Sans" panose="020B0803050000020004" pitchFamily="34" charset="0"/>
              <a:cs typeface="Pattaya" panose="00000500000000000000" pitchFamily="2" charset="-34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B49AEA0F-8A89-49D2-93FF-5315E367D7A1}"/>
              </a:ext>
            </a:extLst>
          </p:cNvPr>
          <p:cNvSpPr txBox="1"/>
          <p:nvPr/>
        </p:nvSpPr>
        <p:spPr>
          <a:xfrm>
            <a:off x="5406101" y="1769058"/>
            <a:ext cx="6279267" cy="3915966"/>
          </a:xfrm>
          <a:prstGeom prst="roundRect">
            <a:avLst/>
          </a:prstGeom>
          <a:noFill/>
          <a:ln w="76200">
            <a:solidFill>
              <a:schemeClr val="accent4"/>
            </a:solidFill>
            <a:prstDash val="sysDash"/>
          </a:ln>
        </p:spPr>
        <p:txBody>
          <a:bodyPr wrap="square" rtlCol="0" anchor="ctr">
            <a:spAutoFit/>
          </a:bodyPr>
          <a:lstStyle/>
          <a:p>
            <a:pPr algn="just"/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Cảnh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đêm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ở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biển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b="1" dirty="0">
                <a:latin typeface="Calibri" panose="020F0502020204030204" pitchFamily="34" charset="0"/>
                <a:cs typeface="Calibri" panose="020F0502020204030204" pitchFamily="34" charset="0"/>
              </a:rPr>
              <a:t>đẹp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sao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!</a:t>
            </a:r>
            <a:r>
              <a:rPr lang="vi-VN" sz="2800" b="1" dirty="0">
                <a:latin typeface="Calibri" panose="020F0502020204030204" pitchFamily="34" charset="0"/>
                <a:cs typeface="Calibri" panose="020F0502020204030204" pitchFamily="34" charset="0"/>
              </a:rPr>
              <a:t> Sóng biển lao xao tràn lên bãi cát. Gió êm biển lặng như một tấm gương trong xanh óng ánh muôn ngàn trăng sao. Gió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biển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đêm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b="1" dirty="0">
                <a:latin typeface="Calibri" panose="020F0502020204030204" pitchFamily="34" charset="0"/>
                <a:cs typeface="Calibri" panose="020F0502020204030204" pitchFamily="34" charset="0"/>
              </a:rPr>
              <a:t>mát quá. Càng về khuya, biển càng ru êm đềm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như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lời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ru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êm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dịu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mẹ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Ôi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cảnh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biển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đêm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thật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đẹp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!</a:t>
            </a:r>
            <a:endParaRPr lang="en-US" sz="28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4E68E694-22F9-47CA-AF04-7EAACDBE38FF}"/>
              </a:ext>
            </a:extLst>
          </p:cNvPr>
          <p:cNvGrpSpPr/>
          <p:nvPr/>
        </p:nvGrpSpPr>
        <p:grpSpPr>
          <a:xfrm>
            <a:off x="587804" y="646853"/>
            <a:ext cx="4496710" cy="3018114"/>
            <a:chOff x="587804" y="646853"/>
            <a:chExt cx="4496710" cy="3018114"/>
          </a:xfrm>
        </p:grpSpPr>
        <p:sp>
          <p:nvSpPr>
            <p:cNvPr id="8" name="Google Shape;743;p16">
              <a:extLst>
                <a:ext uri="{FF2B5EF4-FFF2-40B4-BE49-F238E27FC236}">
                  <a16:creationId xmlns:a16="http://schemas.microsoft.com/office/drawing/2014/main" xmlns="" id="{821E4AD6-402C-430B-8400-11CA02A99E3F}"/>
                </a:ext>
              </a:extLst>
            </p:cNvPr>
            <p:cNvSpPr/>
            <p:nvPr/>
          </p:nvSpPr>
          <p:spPr>
            <a:xfrm rot="21234851">
              <a:off x="587804" y="646853"/>
              <a:ext cx="4496710" cy="3018114"/>
            </a:xfrm>
            <a:custGeom>
              <a:avLst/>
              <a:gdLst/>
              <a:ahLst/>
              <a:cxnLst/>
              <a:rect l="l" t="t" r="r" b="b"/>
              <a:pathLst>
                <a:path w="6350000" h="8642350" extrusionOk="0">
                  <a:moveTo>
                    <a:pt x="6350000" y="624840"/>
                  </a:moveTo>
                  <a:cubicBezTo>
                    <a:pt x="6350000" y="543560"/>
                    <a:pt x="6309360" y="472440"/>
                    <a:pt x="6247130" y="430530"/>
                  </a:cubicBezTo>
                  <a:cubicBezTo>
                    <a:pt x="6259830" y="422910"/>
                    <a:pt x="6271260" y="412750"/>
                    <a:pt x="6281420" y="402590"/>
                  </a:cubicBezTo>
                  <a:cubicBezTo>
                    <a:pt x="6324600" y="358140"/>
                    <a:pt x="6350000" y="298450"/>
                    <a:pt x="6350000" y="236220"/>
                  </a:cubicBezTo>
                  <a:cubicBezTo>
                    <a:pt x="6350000" y="173990"/>
                    <a:pt x="6324600" y="114300"/>
                    <a:pt x="6281420" y="69850"/>
                  </a:cubicBezTo>
                  <a:cubicBezTo>
                    <a:pt x="6236970" y="25400"/>
                    <a:pt x="6176010" y="0"/>
                    <a:pt x="6115050" y="0"/>
                  </a:cubicBezTo>
                  <a:cubicBezTo>
                    <a:pt x="6052820" y="0"/>
                    <a:pt x="5991860" y="25400"/>
                    <a:pt x="5948680" y="68580"/>
                  </a:cubicBezTo>
                  <a:cubicBezTo>
                    <a:pt x="5937250" y="80010"/>
                    <a:pt x="5927090" y="92710"/>
                    <a:pt x="5919470" y="105410"/>
                  </a:cubicBezTo>
                  <a:cubicBezTo>
                    <a:pt x="5877560" y="41910"/>
                    <a:pt x="5805170" y="0"/>
                    <a:pt x="5723890" y="0"/>
                  </a:cubicBezTo>
                  <a:cubicBezTo>
                    <a:pt x="5642610" y="0"/>
                    <a:pt x="5570220" y="41910"/>
                    <a:pt x="5528310" y="105410"/>
                  </a:cubicBezTo>
                  <a:cubicBezTo>
                    <a:pt x="5486400" y="41910"/>
                    <a:pt x="5414010" y="0"/>
                    <a:pt x="5332730" y="0"/>
                  </a:cubicBezTo>
                  <a:cubicBezTo>
                    <a:pt x="5250180" y="0"/>
                    <a:pt x="5179060" y="41910"/>
                    <a:pt x="5137150" y="105410"/>
                  </a:cubicBezTo>
                  <a:cubicBezTo>
                    <a:pt x="5095241" y="41910"/>
                    <a:pt x="5022850" y="0"/>
                    <a:pt x="4941570" y="0"/>
                  </a:cubicBezTo>
                  <a:cubicBezTo>
                    <a:pt x="4860291" y="0"/>
                    <a:pt x="4787900" y="41910"/>
                    <a:pt x="4745990" y="105410"/>
                  </a:cubicBezTo>
                  <a:cubicBezTo>
                    <a:pt x="4704080" y="41910"/>
                    <a:pt x="4631690" y="0"/>
                    <a:pt x="4550410" y="0"/>
                  </a:cubicBezTo>
                  <a:cubicBezTo>
                    <a:pt x="4469130" y="0"/>
                    <a:pt x="4396740" y="41910"/>
                    <a:pt x="4354830" y="105410"/>
                  </a:cubicBezTo>
                  <a:cubicBezTo>
                    <a:pt x="4312920" y="41910"/>
                    <a:pt x="4240530" y="0"/>
                    <a:pt x="4159250" y="0"/>
                  </a:cubicBezTo>
                  <a:cubicBezTo>
                    <a:pt x="4077970" y="0"/>
                    <a:pt x="4005580" y="41910"/>
                    <a:pt x="3963670" y="105410"/>
                  </a:cubicBezTo>
                  <a:cubicBezTo>
                    <a:pt x="3921761" y="41910"/>
                    <a:pt x="3849370" y="0"/>
                    <a:pt x="3768091" y="0"/>
                  </a:cubicBezTo>
                  <a:cubicBezTo>
                    <a:pt x="3686811" y="0"/>
                    <a:pt x="3614420" y="41910"/>
                    <a:pt x="3572511" y="105410"/>
                  </a:cubicBezTo>
                  <a:cubicBezTo>
                    <a:pt x="3530601" y="41910"/>
                    <a:pt x="3458211" y="0"/>
                    <a:pt x="3376931" y="0"/>
                  </a:cubicBezTo>
                  <a:cubicBezTo>
                    <a:pt x="3295651" y="0"/>
                    <a:pt x="3216910" y="41910"/>
                    <a:pt x="3175000" y="105410"/>
                  </a:cubicBezTo>
                  <a:cubicBezTo>
                    <a:pt x="3133090" y="41910"/>
                    <a:pt x="3060700" y="0"/>
                    <a:pt x="2979420" y="0"/>
                  </a:cubicBezTo>
                  <a:cubicBezTo>
                    <a:pt x="2898140" y="0"/>
                    <a:pt x="2825750" y="41910"/>
                    <a:pt x="2783840" y="105410"/>
                  </a:cubicBezTo>
                  <a:cubicBezTo>
                    <a:pt x="2741930" y="41910"/>
                    <a:pt x="2669540" y="0"/>
                    <a:pt x="2588260" y="0"/>
                  </a:cubicBezTo>
                  <a:cubicBezTo>
                    <a:pt x="2505710" y="0"/>
                    <a:pt x="2434590" y="41910"/>
                    <a:pt x="2392680" y="105410"/>
                  </a:cubicBezTo>
                  <a:cubicBezTo>
                    <a:pt x="2350770" y="41910"/>
                    <a:pt x="2278380" y="0"/>
                    <a:pt x="2197100" y="0"/>
                  </a:cubicBezTo>
                  <a:cubicBezTo>
                    <a:pt x="2115820" y="0"/>
                    <a:pt x="2043430" y="41910"/>
                    <a:pt x="2001520" y="105410"/>
                  </a:cubicBezTo>
                  <a:cubicBezTo>
                    <a:pt x="1959610" y="41910"/>
                    <a:pt x="1887220" y="0"/>
                    <a:pt x="1805941" y="0"/>
                  </a:cubicBezTo>
                  <a:cubicBezTo>
                    <a:pt x="1723391" y="0"/>
                    <a:pt x="1652270" y="41910"/>
                    <a:pt x="1610361" y="105410"/>
                  </a:cubicBezTo>
                  <a:cubicBezTo>
                    <a:pt x="1568450" y="41910"/>
                    <a:pt x="1496061" y="0"/>
                    <a:pt x="1414781" y="0"/>
                  </a:cubicBezTo>
                  <a:cubicBezTo>
                    <a:pt x="1329691" y="0"/>
                    <a:pt x="1257300" y="41910"/>
                    <a:pt x="1215391" y="105410"/>
                  </a:cubicBezTo>
                  <a:cubicBezTo>
                    <a:pt x="1173481" y="41910"/>
                    <a:pt x="1101091" y="0"/>
                    <a:pt x="1019811" y="0"/>
                  </a:cubicBezTo>
                  <a:cubicBezTo>
                    <a:pt x="937261" y="0"/>
                    <a:pt x="866141" y="41910"/>
                    <a:pt x="824231" y="105410"/>
                  </a:cubicBezTo>
                  <a:cubicBezTo>
                    <a:pt x="782321" y="41910"/>
                    <a:pt x="709931" y="0"/>
                    <a:pt x="628650" y="0"/>
                  </a:cubicBezTo>
                  <a:cubicBezTo>
                    <a:pt x="544830" y="0"/>
                    <a:pt x="473710" y="41910"/>
                    <a:pt x="431800" y="105410"/>
                  </a:cubicBezTo>
                  <a:cubicBezTo>
                    <a:pt x="422910" y="92710"/>
                    <a:pt x="412750" y="80010"/>
                    <a:pt x="402590" y="68580"/>
                  </a:cubicBezTo>
                  <a:cubicBezTo>
                    <a:pt x="358140" y="25400"/>
                    <a:pt x="297180" y="0"/>
                    <a:pt x="234950" y="0"/>
                  </a:cubicBezTo>
                  <a:cubicBezTo>
                    <a:pt x="172720" y="0"/>
                    <a:pt x="113030" y="25400"/>
                    <a:pt x="68580" y="68580"/>
                  </a:cubicBezTo>
                  <a:cubicBezTo>
                    <a:pt x="25400" y="113030"/>
                    <a:pt x="0" y="172720"/>
                    <a:pt x="0" y="234950"/>
                  </a:cubicBezTo>
                  <a:cubicBezTo>
                    <a:pt x="0" y="297180"/>
                    <a:pt x="25400" y="356870"/>
                    <a:pt x="68580" y="401320"/>
                  </a:cubicBezTo>
                  <a:cubicBezTo>
                    <a:pt x="78740" y="411480"/>
                    <a:pt x="90170" y="421640"/>
                    <a:pt x="102870" y="429260"/>
                  </a:cubicBezTo>
                  <a:cubicBezTo>
                    <a:pt x="40640" y="472440"/>
                    <a:pt x="0" y="543560"/>
                    <a:pt x="0" y="624840"/>
                  </a:cubicBezTo>
                  <a:cubicBezTo>
                    <a:pt x="0" y="706120"/>
                    <a:pt x="40640" y="777240"/>
                    <a:pt x="102870" y="819150"/>
                  </a:cubicBezTo>
                  <a:cubicBezTo>
                    <a:pt x="40640" y="861060"/>
                    <a:pt x="0" y="932180"/>
                    <a:pt x="0" y="1013460"/>
                  </a:cubicBezTo>
                  <a:cubicBezTo>
                    <a:pt x="0" y="1094740"/>
                    <a:pt x="40640" y="1165860"/>
                    <a:pt x="102870" y="1207770"/>
                  </a:cubicBezTo>
                  <a:cubicBezTo>
                    <a:pt x="40640" y="1249680"/>
                    <a:pt x="0" y="1322070"/>
                    <a:pt x="0" y="1402080"/>
                  </a:cubicBezTo>
                  <a:cubicBezTo>
                    <a:pt x="0" y="1483360"/>
                    <a:pt x="40640" y="1554480"/>
                    <a:pt x="102870" y="1596390"/>
                  </a:cubicBezTo>
                  <a:cubicBezTo>
                    <a:pt x="40640" y="1638300"/>
                    <a:pt x="0" y="1709420"/>
                    <a:pt x="0" y="1790700"/>
                  </a:cubicBezTo>
                  <a:cubicBezTo>
                    <a:pt x="0" y="1871980"/>
                    <a:pt x="40640" y="1943100"/>
                    <a:pt x="102870" y="1985010"/>
                  </a:cubicBezTo>
                  <a:cubicBezTo>
                    <a:pt x="40640" y="2026920"/>
                    <a:pt x="0" y="2099310"/>
                    <a:pt x="0" y="2179320"/>
                  </a:cubicBezTo>
                  <a:cubicBezTo>
                    <a:pt x="0" y="2260600"/>
                    <a:pt x="40640" y="2331720"/>
                    <a:pt x="102870" y="2373630"/>
                  </a:cubicBezTo>
                  <a:cubicBezTo>
                    <a:pt x="40640" y="2418080"/>
                    <a:pt x="0" y="2489200"/>
                    <a:pt x="0" y="2570480"/>
                  </a:cubicBezTo>
                  <a:cubicBezTo>
                    <a:pt x="0" y="2651760"/>
                    <a:pt x="40640" y="2722880"/>
                    <a:pt x="102870" y="2764790"/>
                  </a:cubicBezTo>
                  <a:cubicBezTo>
                    <a:pt x="40640" y="2806700"/>
                    <a:pt x="0" y="2879090"/>
                    <a:pt x="0" y="2959100"/>
                  </a:cubicBezTo>
                  <a:cubicBezTo>
                    <a:pt x="0" y="3040380"/>
                    <a:pt x="40640" y="3111500"/>
                    <a:pt x="102870" y="3153410"/>
                  </a:cubicBezTo>
                  <a:cubicBezTo>
                    <a:pt x="40640" y="3195320"/>
                    <a:pt x="0" y="3266440"/>
                    <a:pt x="0" y="3347720"/>
                  </a:cubicBezTo>
                  <a:cubicBezTo>
                    <a:pt x="0" y="3429000"/>
                    <a:pt x="40640" y="3500120"/>
                    <a:pt x="102870" y="3542030"/>
                  </a:cubicBezTo>
                  <a:cubicBezTo>
                    <a:pt x="40640" y="3583940"/>
                    <a:pt x="0" y="3655060"/>
                    <a:pt x="0" y="3736340"/>
                  </a:cubicBezTo>
                  <a:cubicBezTo>
                    <a:pt x="0" y="3817620"/>
                    <a:pt x="40640" y="3888740"/>
                    <a:pt x="102870" y="3930650"/>
                  </a:cubicBezTo>
                  <a:cubicBezTo>
                    <a:pt x="40640" y="3973830"/>
                    <a:pt x="0" y="4044950"/>
                    <a:pt x="0" y="4124959"/>
                  </a:cubicBezTo>
                  <a:cubicBezTo>
                    <a:pt x="0" y="4206239"/>
                    <a:pt x="40640" y="4277359"/>
                    <a:pt x="102870" y="4319269"/>
                  </a:cubicBezTo>
                  <a:cubicBezTo>
                    <a:pt x="40640" y="4361180"/>
                    <a:pt x="0" y="4432300"/>
                    <a:pt x="0" y="4513580"/>
                  </a:cubicBezTo>
                  <a:cubicBezTo>
                    <a:pt x="0" y="4594860"/>
                    <a:pt x="40640" y="4665980"/>
                    <a:pt x="102870" y="4707890"/>
                  </a:cubicBezTo>
                  <a:cubicBezTo>
                    <a:pt x="40640" y="4749800"/>
                    <a:pt x="0" y="4820920"/>
                    <a:pt x="0" y="4902200"/>
                  </a:cubicBezTo>
                  <a:cubicBezTo>
                    <a:pt x="0" y="4983480"/>
                    <a:pt x="40640" y="5054600"/>
                    <a:pt x="102870" y="5096510"/>
                  </a:cubicBezTo>
                  <a:cubicBezTo>
                    <a:pt x="40640" y="5138420"/>
                    <a:pt x="0" y="5210810"/>
                    <a:pt x="0" y="5290820"/>
                  </a:cubicBezTo>
                  <a:cubicBezTo>
                    <a:pt x="0" y="5372100"/>
                    <a:pt x="40640" y="5443220"/>
                    <a:pt x="102870" y="5485130"/>
                  </a:cubicBezTo>
                  <a:cubicBezTo>
                    <a:pt x="40640" y="5527039"/>
                    <a:pt x="0" y="5598159"/>
                    <a:pt x="0" y="5679439"/>
                  </a:cubicBezTo>
                  <a:cubicBezTo>
                    <a:pt x="0" y="5760719"/>
                    <a:pt x="40640" y="5831839"/>
                    <a:pt x="102870" y="5873749"/>
                  </a:cubicBezTo>
                  <a:cubicBezTo>
                    <a:pt x="40640" y="5915659"/>
                    <a:pt x="0" y="5986779"/>
                    <a:pt x="0" y="6068059"/>
                  </a:cubicBezTo>
                  <a:cubicBezTo>
                    <a:pt x="0" y="6149339"/>
                    <a:pt x="40640" y="6220459"/>
                    <a:pt x="102870" y="6262369"/>
                  </a:cubicBezTo>
                  <a:cubicBezTo>
                    <a:pt x="40640" y="6304280"/>
                    <a:pt x="0" y="6375400"/>
                    <a:pt x="0" y="6456680"/>
                  </a:cubicBezTo>
                  <a:cubicBezTo>
                    <a:pt x="0" y="6537960"/>
                    <a:pt x="40640" y="6609080"/>
                    <a:pt x="102870" y="6650990"/>
                  </a:cubicBezTo>
                  <a:cubicBezTo>
                    <a:pt x="40640" y="6692900"/>
                    <a:pt x="0" y="6764020"/>
                    <a:pt x="0" y="6845300"/>
                  </a:cubicBezTo>
                  <a:cubicBezTo>
                    <a:pt x="0" y="6926580"/>
                    <a:pt x="40640" y="6997700"/>
                    <a:pt x="102870" y="7039610"/>
                  </a:cubicBezTo>
                  <a:cubicBezTo>
                    <a:pt x="40640" y="7082790"/>
                    <a:pt x="0" y="7153910"/>
                    <a:pt x="0" y="7233920"/>
                  </a:cubicBezTo>
                  <a:cubicBezTo>
                    <a:pt x="0" y="7315200"/>
                    <a:pt x="40640" y="7386320"/>
                    <a:pt x="102870" y="7428230"/>
                  </a:cubicBezTo>
                  <a:cubicBezTo>
                    <a:pt x="40640" y="7470139"/>
                    <a:pt x="0" y="7541260"/>
                    <a:pt x="0" y="7622539"/>
                  </a:cubicBezTo>
                  <a:cubicBezTo>
                    <a:pt x="0" y="7703819"/>
                    <a:pt x="40640" y="7774939"/>
                    <a:pt x="102870" y="7816849"/>
                  </a:cubicBezTo>
                  <a:cubicBezTo>
                    <a:pt x="40640" y="7866380"/>
                    <a:pt x="0" y="7937500"/>
                    <a:pt x="0" y="8018780"/>
                  </a:cubicBezTo>
                  <a:cubicBezTo>
                    <a:pt x="0" y="8100061"/>
                    <a:pt x="40640" y="8171180"/>
                    <a:pt x="102870" y="8213090"/>
                  </a:cubicBezTo>
                  <a:cubicBezTo>
                    <a:pt x="90170" y="8220710"/>
                    <a:pt x="78740" y="8230870"/>
                    <a:pt x="68580" y="8241030"/>
                  </a:cubicBezTo>
                  <a:cubicBezTo>
                    <a:pt x="25400" y="8285480"/>
                    <a:pt x="0" y="8346440"/>
                    <a:pt x="0" y="8407400"/>
                  </a:cubicBezTo>
                  <a:cubicBezTo>
                    <a:pt x="0" y="8469630"/>
                    <a:pt x="25400" y="8529320"/>
                    <a:pt x="68580" y="8573770"/>
                  </a:cubicBezTo>
                  <a:cubicBezTo>
                    <a:pt x="111760" y="8616950"/>
                    <a:pt x="172720" y="8642350"/>
                    <a:pt x="234950" y="8642350"/>
                  </a:cubicBezTo>
                  <a:cubicBezTo>
                    <a:pt x="297180" y="8642350"/>
                    <a:pt x="356870" y="8616950"/>
                    <a:pt x="401320" y="8573770"/>
                  </a:cubicBezTo>
                  <a:cubicBezTo>
                    <a:pt x="412750" y="8562339"/>
                    <a:pt x="422910" y="8549639"/>
                    <a:pt x="430530" y="8536939"/>
                  </a:cubicBezTo>
                  <a:cubicBezTo>
                    <a:pt x="472440" y="8600439"/>
                    <a:pt x="544830" y="8642349"/>
                    <a:pt x="626110" y="8642349"/>
                  </a:cubicBezTo>
                  <a:cubicBezTo>
                    <a:pt x="707390" y="8642349"/>
                    <a:pt x="779780" y="8600439"/>
                    <a:pt x="821690" y="8536939"/>
                  </a:cubicBezTo>
                  <a:cubicBezTo>
                    <a:pt x="863600" y="8600439"/>
                    <a:pt x="935990" y="8642349"/>
                    <a:pt x="1017270" y="8642349"/>
                  </a:cubicBezTo>
                  <a:cubicBezTo>
                    <a:pt x="1099820" y="8642349"/>
                    <a:pt x="1172210" y="8600439"/>
                    <a:pt x="1212850" y="8536939"/>
                  </a:cubicBezTo>
                  <a:cubicBezTo>
                    <a:pt x="1254760" y="8600439"/>
                    <a:pt x="1327150" y="8642349"/>
                    <a:pt x="1408430" y="8642349"/>
                  </a:cubicBezTo>
                  <a:cubicBezTo>
                    <a:pt x="1489710" y="8642349"/>
                    <a:pt x="1562100" y="8600439"/>
                    <a:pt x="1604010" y="8536939"/>
                  </a:cubicBezTo>
                  <a:cubicBezTo>
                    <a:pt x="1645920" y="8600439"/>
                    <a:pt x="1718310" y="8642349"/>
                    <a:pt x="1799590" y="8642349"/>
                  </a:cubicBezTo>
                  <a:cubicBezTo>
                    <a:pt x="1880870" y="8642349"/>
                    <a:pt x="1953260" y="8600439"/>
                    <a:pt x="1995170" y="8536939"/>
                  </a:cubicBezTo>
                  <a:cubicBezTo>
                    <a:pt x="2037080" y="8600439"/>
                    <a:pt x="2109470" y="8642349"/>
                    <a:pt x="2190750" y="8642349"/>
                  </a:cubicBezTo>
                  <a:cubicBezTo>
                    <a:pt x="2273300" y="8642349"/>
                    <a:pt x="2344420" y="8600439"/>
                    <a:pt x="2386330" y="8536939"/>
                  </a:cubicBezTo>
                  <a:cubicBezTo>
                    <a:pt x="2428240" y="8600439"/>
                    <a:pt x="2500630" y="8642349"/>
                    <a:pt x="2581910" y="8642349"/>
                  </a:cubicBezTo>
                  <a:cubicBezTo>
                    <a:pt x="2663190" y="8642349"/>
                    <a:pt x="2735580" y="8600439"/>
                    <a:pt x="2777490" y="8536939"/>
                  </a:cubicBezTo>
                  <a:cubicBezTo>
                    <a:pt x="2819400" y="8600439"/>
                    <a:pt x="2891790" y="8642349"/>
                    <a:pt x="2973070" y="8642349"/>
                  </a:cubicBezTo>
                  <a:cubicBezTo>
                    <a:pt x="3055620" y="8642349"/>
                    <a:pt x="3126740" y="8600439"/>
                    <a:pt x="3168650" y="8536939"/>
                  </a:cubicBezTo>
                  <a:cubicBezTo>
                    <a:pt x="3210560" y="8600439"/>
                    <a:pt x="3282950" y="8642349"/>
                    <a:pt x="3364230" y="8642349"/>
                  </a:cubicBezTo>
                  <a:cubicBezTo>
                    <a:pt x="3445509" y="8642349"/>
                    <a:pt x="3517900" y="8600439"/>
                    <a:pt x="3559809" y="8536939"/>
                  </a:cubicBezTo>
                  <a:cubicBezTo>
                    <a:pt x="3601719" y="8600439"/>
                    <a:pt x="3674109" y="8642349"/>
                    <a:pt x="3755389" y="8642349"/>
                  </a:cubicBezTo>
                  <a:cubicBezTo>
                    <a:pt x="3837939" y="8642349"/>
                    <a:pt x="3909059" y="8600439"/>
                    <a:pt x="3950969" y="8536939"/>
                  </a:cubicBezTo>
                  <a:cubicBezTo>
                    <a:pt x="3992879" y="8600439"/>
                    <a:pt x="4065269" y="8642349"/>
                    <a:pt x="4146549" y="8642349"/>
                  </a:cubicBezTo>
                  <a:cubicBezTo>
                    <a:pt x="4227829" y="8642349"/>
                    <a:pt x="4300219" y="8600439"/>
                    <a:pt x="4342129" y="8536939"/>
                  </a:cubicBezTo>
                  <a:cubicBezTo>
                    <a:pt x="4384039" y="8600439"/>
                    <a:pt x="4456429" y="8642349"/>
                    <a:pt x="4537709" y="8642349"/>
                  </a:cubicBezTo>
                  <a:cubicBezTo>
                    <a:pt x="4618989" y="8642349"/>
                    <a:pt x="4691379" y="8600439"/>
                    <a:pt x="4733289" y="8536939"/>
                  </a:cubicBezTo>
                  <a:cubicBezTo>
                    <a:pt x="4775199" y="8600439"/>
                    <a:pt x="4847589" y="8642349"/>
                    <a:pt x="4928869" y="8642349"/>
                  </a:cubicBezTo>
                  <a:cubicBezTo>
                    <a:pt x="5010149" y="8642349"/>
                    <a:pt x="5082539" y="8600439"/>
                    <a:pt x="5124449" y="8536939"/>
                  </a:cubicBezTo>
                  <a:cubicBezTo>
                    <a:pt x="5166359" y="8600439"/>
                    <a:pt x="5238749" y="8642349"/>
                    <a:pt x="5320029" y="8642349"/>
                  </a:cubicBezTo>
                  <a:cubicBezTo>
                    <a:pt x="5401309" y="8642349"/>
                    <a:pt x="5473699" y="8600439"/>
                    <a:pt x="5515609" y="8536939"/>
                  </a:cubicBezTo>
                  <a:cubicBezTo>
                    <a:pt x="5557519" y="8600439"/>
                    <a:pt x="5629909" y="8642349"/>
                    <a:pt x="5711189" y="8642349"/>
                  </a:cubicBezTo>
                  <a:cubicBezTo>
                    <a:pt x="5793739" y="8642349"/>
                    <a:pt x="5864859" y="8600439"/>
                    <a:pt x="5906769" y="8536939"/>
                  </a:cubicBezTo>
                  <a:cubicBezTo>
                    <a:pt x="5915659" y="8549639"/>
                    <a:pt x="5925819" y="8562339"/>
                    <a:pt x="5935978" y="8573770"/>
                  </a:cubicBezTo>
                  <a:cubicBezTo>
                    <a:pt x="5979158" y="8616950"/>
                    <a:pt x="6040119" y="8642350"/>
                    <a:pt x="6102348" y="8642350"/>
                  </a:cubicBezTo>
                  <a:cubicBezTo>
                    <a:pt x="6163308" y="8642350"/>
                    <a:pt x="6224269" y="8616950"/>
                    <a:pt x="6268719" y="8573770"/>
                  </a:cubicBezTo>
                  <a:cubicBezTo>
                    <a:pt x="6311898" y="8529320"/>
                    <a:pt x="6337298" y="8469630"/>
                    <a:pt x="6337298" y="8407400"/>
                  </a:cubicBezTo>
                  <a:cubicBezTo>
                    <a:pt x="6337298" y="8345170"/>
                    <a:pt x="6311898" y="8285480"/>
                    <a:pt x="6268719" y="8241030"/>
                  </a:cubicBezTo>
                  <a:cubicBezTo>
                    <a:pt x="6258559" y="8230870"/>
                    <a:pt x="6247128" y="8220711"/>
                    <a:pt x="6234428" y="8213090"/>
                  </a:cubicBezTo>
                  <a:cubicBezTo>
                    <a:pt x="6296658" y="8171180"/>
                    <a:pt x="6337298" y="8098790"/>
                    <a:pt x="6337298" y="8018780"/>
                  </a:cubicBezTo>
                  <a:cubicBezTo>
                    <a:pt x="6337298" y="7937500"/>
                    <a:pt x="6296658" y="7866380"/>
                    <a:pt x="6234428" y="7824470"/>
                  </a:cubicBezTo>
                  <a:cubicBezTo>
                    <a:pt x="6296658" y="7782561"/>
                    <a:pt x="6337298" y="7711440"/>
                    <a:pt x="6337298" y="7630161"/>
                  </a:cubicBezTo>
                  <a:cubicBezTo>
                    <a:pt x="6337298" y="7548881"/>
                    <a:pt x="6296658" y="7477761"/>
                    <a:pt x="6234428" y="7435851"/>
                  </a:cubicBezTo>
                  <a:cubicBezTo>
                    <a:pt x="6296658" y="7393941"/>
                    <a:pt x="6337298" y="7321551"/>
                    <a:pt x="6337298" y="7241541"/>
                  </a:cubicBezTo>
                  <a:cubicBezTo>
                    <a:pt x="6337298" y="7160261"/>
                    <a:pt x="6296658" y="7089141"/>
                    <a:pt x="6234428" y="7047231"/>
                  </a:cubicBezTo>
                  <a:cubicBezTo>
                    <a:pt x="6296658" y="7005321"/>
                    <a:pt x="6337298" y="6934201"/>
                    <a:pt x="6337298" y="6852921"/>
                  </a:cubicBezTo>
                  <a:cubicBezTo>
                    <a:pt x="6337298" y="6771642"/>
                    <a:pt x="6296658" y="6700521"/>
                    <a:pt x="6234428" y="6658611"/>
                  </a:cubicBezTo>
                  <a:cubicBezTo>
                    <a:pt x="6296658" y="6615431"/>
                    <a:pt x="6337298" y="6544311"/>
                    <a:pt x="6337298" y="6464302"/>
                  </a:cubicBezTo>
                  <a:cubicBezTo>
                    <a:pt x="6337298" y="6383022"/>
                    <a:pt x="6296658" y="6311902"/>
                    <a:pt x="6234428" y="6269992"/>
                  </a:cubicBezTo>
                  <a:cubicBezTo>
                    <a:pt x="6296658" y="6228082"/>
                    <a:pt x="6337298" y="6156962"/>
                    <a:pt x="6337298" y="6075682"/>
                  </a:cubicBezTo>
                  <a:cubicBezTo>
                    <a:pt x="6337298" y="5994402"/>
                    <a:pt x="6296658" y="5923282"/>
                    <a:pt x="6234428" y="5881372"/>
                  </a:cubicBezTo>
                  <a:cubicBezTo>
                    <a:pt x="6296658" y="5839462"/>
                    <a:pt x="6337298" y="5768342"/>
                    <a:pt x="6337298" y="5687062"/>
                  </a:cubicBezTo>
                  <a:cubicBezTo>
                    <a:pt x="6337298" y="5605782"/>
                    <a:pt x="6296658" y="5534662"/>
                    <a:pt x="6234428" y="5492752"/>
                  </a:cubicBezTo>
                  <a:cubicBezTo>
                    <a:pt x="6296658" y="5449572"/>
                    <a:pt x="6337298" y="5378452"/>
                    <a:pt x="6337298" y="5298442"/>
                  </a:cubicBezTo>
                  <a:cubicBezTo>
                    <a:pt x="6337298" y="5217163"/>
                    <a:pt x="6296658" y="5146042"/>
                    <a:pt x="6234428" y="5104133"/>
                  </a:cubicBezTo>
                  <a:cubicBezTo>
                    <a:pt x="6296658" y="5062223"/>
                    <a:pt x="6337298" y="4991103"/>
                    <a:pt x="6337298" y="4909823"/>
                  </a:cubicBezTo>
                  <a:cubicBezTo>
                    <a:pt x="6337298" y="4828543"/>
                    <a:pt x="6296658" y="4757423"/>
                    <a:pt x="6234428" y="4715513"/>
                  </a:cubicBezTo>
                  <a:cubicBezTo>
                    <a:pt x="6296658" y="4672333"/>
                    <a:pt x="6337298" y="4601213"/>
                    <a:pt x="6337298" y="4521203"/>
                  </a:cubicBezTo>
                  <a:cubicBezTo>
                    <a:pt x="6337298" y="4439923"/>
                    <a:pt x="6296658" y="4368803"/>
                    <a:pt x="6234428" y="4326893"/>
                  </a:cubicBezTo>
                  <a:cubicBezTo>
                    <a:pt x="6296658" y="4284983"/>
                    <a:pt x="6337298" y="4213863"/>
                    <a:pt x="6337298" y="4132583"/>
                  </a:cubicBezTo>
                  <a:cubicBezTo>
                    <a:pt x="6337298" y="4051303"/>
                    <a:pt x="6296658" y="3980183"/>
                    <a:pt x="6234428" y="3938274"/>
                  </a:cubicBezTo>
                  <a:cubicBezTo>
                    <a:pt x="6296658" y="3896364"/>
                    <a:pt x="6337298" y="3825244"/>
                    <a:pt x="6337298" y="3743964"/>
                  </a:cubicBezTo>
                  <a:cubicBezTo>
                    <a:pt x="6337298" y="3662684"/>
                    <a:pt x="6296658" y="3591564"/>
                    <a:pt x="6234428" y="3549654"/>
                  </a:cubicBezTo>
                  <a:cubicBezTo>
                    <a:pt x="6296658" y="3506474"/>
                    <a:pt x="6337298" y="3435354"/>
                    <a:pt x="6337298" y="3355344"/>
                  </a:cubicBezTo>
                  <a:cubicBezTo>
                    <a:pt x="6337298" y="3274064"/>
                    <a:pt x="6296658" y="3202944"/>
                    <a:pt x="6234428" y="3161034"/>
                  </a:cubicBezTo>
                  <a:cubicBezTo>
                    <a:pt x="6296658" y="3119124"/>
                    <a:pt x="6337298" y="3048004"/>
                    <a:pt x="6337298" y="2966724"/>
                  </a:cubicBezTo>
                  <a:cubicBezTo>
                    <a:pt x="6337298" y="2885444"/>
                    <a:pt x="6296658" y="2814324"/>
                    <a:pt x="6234428" y="2772414"/>
                  </a:cubicBezTo>
                  <a:cubicBezTo>
                    <a:pt x="6296658" y="2730504"/>
                    <a:pt x="6337298" y="2659384"/>
                    <a:pt x="6337298" y="2578104"/>
                  </a:cubicBezTo>
                  <a:cubicBezTo>
                    <a:pt x="6337298" y="2496824"/>
                    <a:pt x="6296658" y="2425704"/>
                    <a:pt x="6234428" y="2383794"/>
                  </a:cubicBezTo>
                  <a:cubicBezTo>
                    <a:pt x="6296658" y="2341884"/>
                    <a:pt x="6337298" y="2270764"/>
                    <a:pt x="6337298" y="2189484"/>
                  </a:cubicBezTo>
                  <a:cubicBezTo>
                    <a:pt x="6337298" y="2108204"/>
                    <a:pt x="6296658" y="2037084"/>
                    <a:pt x="6234428" y="1995174"/>
                  </a:cubicBezTo>
                  <a:cubicBezTo>
                    <a:pt x="6296658" y="1953264"/>
                    <a:pt x="6337298" y="1882144"/>
                    <a:pt x="6337298" y="1800864"/>
                  </a:cubicBezTo>
                  <a:cubicBezTo>
                    <a:pt x="6337298" y="1719584"/>
                    <a:pt x="6296658" y="1648464"/>
                    <a:pt x="6234428" y="1606554"/>
                  </a:cubicBezTo>
                  <a:cubicBezTo>
                    <a:pt x="6296658" y="1563374"/>
                    <a:pt x="6337298" y="1492254"/>
                    <a:pt x="6337298" y="1412244"/>
                  </a:cubicBezTo>
                  <a:cubicBezTo>
                    <a:pt x="6337298" y="1330964"/>
                    <a:pt x="6296658" y="1259844"/>
                    <a:pt x="6234428" y="1217934"/>
                  </a:cubicBezTo>
                  <a:cubicBezTo>
                    <a:pt x="6296658" y="1176024"/>
                    <a:pt x="6337298" y="1104904"/>
                    <a:pt x="6337298" y="1023624"/>
                  </a:cubicBezTo>
                  <a:cubicBezTo>
                    <a:pt x="6337298" y="942344"/>
                    <a:pt x="6296658" y="871224"/>
                    <a:pt x="6234428" y="829314"/>
                  </a:cubicBezTo>
                  <a:cubicBezTo>
                    <a:pt x="6309358" y="775974"/>
                    <a:pt x="6349998" y="704854"/>
                    <a:pt x="6349998" y="624844"/>
                  </a:cubicBezTo>
                  <a:close/>
                </a:path>
              </a:pathLst>
            </a:custGeom>
            <a:solidFill>
              <a:srgbClr val="FACD6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750AA7F2-47E9-4AD3-8473-0813BF6204E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285793">
              <a:off x="866998" y="760802"/>
              <a:ext cx="3938323" cy="279233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</p:grpSp>
      <p:pic>
        <p:nvPicPr>
          <p:cNvPr id="10" name="图片 10">
            <a:extLst>
              <a:ext uri="{FF2B5EF4-FFF2-40B4-BE49-F238E27FC236}">
                <a16:creationId xmlns:a16="http://schemas.microsoft.com/office/drawing/2014/main" xmlns="" id="{B6EDD097-9EE9-452A-BA5F-70B6A13ED74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682" y="3597850"/>
            <a:ext cx="2756954" cy="2951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171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222540BC-A24B-435C-91AE-1DD34C383B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300035" y="-2186368"/>
            <a:ext cx="5790053" cy="1095756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1C673EB3-CF89-4670-AD42-188BEA08838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8" t="35025" r="59440" b="34782"/>
          <a:stretch/>
        </p:blipFill>
        <p:spPr>
          <a:xfrm>
            <a:off x="6296386" y="4316347"/>
            <a:ext cx="2322086" cy="270804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CECE201C-16F7-41CC-9D7C-4F43F62CC36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71" t="36973" r="10977" b="32834"/>
          <a:stretch/>
        </p:blipFill>
        <p:spPr>
          <a:xfrm>
            <a:off x="7899904" y="4410140"/>
            <a:ext cx="2322087" cy="2708039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E1A8B920-2603-41BF-97D2-B541638BC31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660128">
            <a:off x="9693355" y="-1175868"/>
            <a:ext cx="3020116" cy="3146513"/>
          </a:xfrm>
          <a:prstGeom prst="rect">
            <a:avLst/>
          </a:prstGeom>
        </p:spPr>
      </p:pic>
      <p:sp>
        <p:nvSpPr>
          <p:cNvPr id="28" name="Google Shape;3993;p37">
            <a:extLst>
              <a:ext uri="{FF2B5EF4-FFF2-40B4-BE49-F238E27FC236}">
                <a16:creationId xmlns:a16="http://schemas.microsoft.com/office/drawing/2014/main" xmlns="" id="{B6483DEE-C408-4C80-91DC-E55DC3EFCF24}"/>
              </a:ext>
            </a:extLst>
          </p:cNvPr>
          <p:cNvSpPr txBox="1">
            <a:spLocks/>
          </p:cNvSpPr>
          <p:nvPr/>
        </p:nvSpPr>
        <p:spPr>
          <a:xfrm>
            <a:off x="3103701" y="59531"/>
            <a:ext cx="5760900" cy="1672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A200"/>
              </a:buClr>
              <a:buSzPts val="5200"/>
              <a:buFont typeface="Balsamiq Sans"/>
              <a:buNone/>
              <a:defRPr sz="6000" b="1" i="0" u="none" strike="noStrike" cap="none">
                <a:solidFill>
                  <a:srgbClr val="FFA200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ts val="6724"/>
              </a:lnSpc>
            </a:pPr>
            <a:r>
              <a:rPr lang="en-US" sz="4800" dirty="0" err="1">
                <a:solidFill>
                  <a:schemeClr val="accent2">
                    <a:lumMod val="75000"/>
                  </a:schemeClr>
                </a:solidFill>
                <a:latin typeface="Lobster"/>
              </a:rPr>
              <a:t>Đánh</a:t>
            </a:r>
            <a:r>
              <a:rPr lang="en-US" sz="4800" dirty="0">
                <a:solidFill>
                  <a:schemeClr val="accent2">
                    <a:lumMod val="75000"/>
                  </a:schemeClr>
                </a:solidFill>
                <a:latin typeface="Lobster"/>
              </a:rPr>
              <a:t> </a:t>
            </a:r>
            <a:r>
              <a:rPr lang="en-US" sz="4800" dirty="0" err="1">
                <a:solidFill>
                  <a:schemeClr val="accent2">
                    <a:lumMod val="75000"/>
                  </a:schemeClr>
                </a:solidFill>
                <a:latin typeface="Lobster"/>
              </a:rPr>
              <a:t>giá</a:t>
            </a:r>
            <a:r>
              <a:rPr lang="en-US" sz="4800" dirty="0">
                <a:solidFill>
                  <a:schemeClr val="accent2">
                    <a:lumMod val="75000"/>
                  </a:schemeClr>
                </a:solidFill>
                <a:latin typeface="Lobster"/>
              </a:rPr>
              <a:t> </a:t>
            </a:r>
            <a:r>
              <a:rPr lang="en-US" sz="4800" dirty="0" err="1">
                <a:solidFill>
                  <a:schemeClr val="accent2">
                    <a:lumMod val="75000"/>
                  </a:schemeClr>
                </a:solidFill>
                <a:latin typeface="Lobster"/>
              </a:rPr>
              <a:t>mục</a:t>
            </a:r>
            <a:r>
              <a:rPr lang="en-US" sz="4800" dirty="0">
                <a:solidFill>
                  <a:schemeClr val="accent2">
                    <a:lumMod val="75000"/>
                  </a:schemeClr>
                </a:solidFill>
                <a:latin typeface="Lobster"/>
              </a:rPr>
              <a:t> </a:t>
            </a:r>
            <a:r>
              <a:rPr lang="en-US" sz="4800" dirty="0" err="1">
                <a:solidFill>
                  <a:schemeClr val="accent2">
                    <a:lumMod val="75000"/>
                  </a:schemeClr>
                </a:solidFill>
                <a:latin typeface="Lobster"/>
              </a:rPr>
              <a:t>tiêu</a:t>
            </a:r>
            <a:endParaRPr lang="en-US" sz="4800" dirty="0">
              <a:solidFill>
                <a:schemeClr val="accent2">
                  <a:lumMod val="75000"/>
                </a:schemeClr>
              </a:solidFill>
              <a:latin typeface="Lobster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8E81FF17-B079-4C53-8A95-3ED510098D78}"/>
              </a:ext>
            </a:extLst>
          </p:cNvPr>
          <p:cNvGrpSpPr/>
          <p:nvPr/>
        </p:nvGrpSpPr>
        <p:grpSpPr>
          <a:xfrm>
            <a:off x="1104937" y="1673833"/>
            <a:ext cx="821272" cy="821272"/>
            <a:chOff x="970437" y="3002692"/>
            <a:chExt cx="821272" cy="821272"/>
          </a:xfrm>
        </p:grpSpPr>
        <p:sp>
          <p:nvSpPr>
            <p:cNvPr id="32" name="椭圆 12">
              <a:extLst>
                <a:ext uri="{FF2B5EF4-FFF2-40B4-BE49-F238E27FC236}">
                  <a16:creationId xmlns:a16="http://schemas.microsoft.com/office/drawing/2014/main" xmlns="" id="{68F6BB0B-ABBF-4287-AE6E-031A3EA5CF6B}"/>
                </a:ext>
              </a:extLst>
            </p:cNvPr>
            <p:cNvSpPr/>
            <p:nvPr/>
          </p:nvSpPr>
          <p:spPr>
            <a:xfrm>
              <a:off x="970437" y="3002692"/>
              <a:ext cx="821272" cy="821272"/>
            </a:xfrm>
            <a:prstGeom prst="ellipse">
              <a:avLst/>
            </a:prstGeom>
            <a:solidFill>
              <a:srgbClr val="BFD6D2"/>
            </a:solidFill>
            <a:ln>
              <a:noFill/>
            </a:ln>
            <a:effectLst>
              <a:outerShdw blurRad="63500" algn="ctr" rotWithShape="0">
                <a:prstClr val="black">
                  <a:alpha val="7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任意多边形: 形状 10">
              <a:extLst>
                <a:ext uri="{FF2B5EF4-FFF2-40B4-BE49-F238E27FC236}">
                  <a16:creationId xmlns:a16="http://schemas.microsoft.com/office/drawing/2014/main" xmlns="" id="{1827A268-4440-4C86-84D0-F79138A216CF}"/>
                </a:ext>
              </a:extLst>
            </p:cNvPr>
            <p:cNvSpPr/>
            <p:nvPr/>
          </p:nvSpPr>
          <p:spPr>
            <a:xfrm>
              <a:off x="1304565" y="3143250"/>
              <a:ext cx="160935" cy="571500"/>
            </a:xfrm>
            <a:custGeom>
              <a:avLst/>
              <a:gdLst/>
              <a:ahLst/>
              <a:cxnLst/>
              <a:rect l="l" t="t" r="r" b="b"/>
              <a:pathLst>
                <a:path w="160935" h="571500">
                  <a:moveTo>
                    <a:pt x="146304" y="0"/>
                  </a:moveTo>
                  <a:cubicBezTo>
                    <a:pt x="149962" y="0"/>
                    <a:pt x="151790" y="9144"/>
                    <a:pt x="151790" y="27432"/>
                  </a:cubicBezTo>
                  <a:cubicBezTo>
                    <a:pt x="157887" y="99974"/>
                    <a:pt x="160935" y="179832"/>
                    <a:pt x="160935" y="267004"/>
                  </a:cubicBezTo>
                  <a:lnTo>
                    <a:pt x="160935" y="283464"/>
                  </a:lnTo>
                  <a:cubicBezTo>
                    <a:pt x="160935" y="402336"/>
                    <a:pt x="154229" y="491337"/>
                    <a:pt x="140818" y="550468"/>
                  </a:cubicBezTo>
                  <a:cubicBezTo>
                    <a:pt x="138379" y="556564"/>
                    <a:pt x="132283" y="561136"/>
                    <a:pt x="122530" y="564184"/>
                  </a:cubicBezTo>
                  <a:cubicBezTo>
                    <a:pt x="96317" y="569061"/>
                    <a:pt x="65532" y="571500"/>
                    <a:pt x="30175" y="571500"/>
                  </a:cubicBezTo>
                  <a:lnTo>
                    <a:pt x="7315" y="571500"/>
                  </a:lnTo>
                  <a:cubicBezTo>
                    <a:pt x="3048" y="571500"/>
                    <a:pt x="610" y="519988"/>
                    <a:pt x="0" y="416966"/>
                  </a:cubicBezTo>
                  <a:lnTo>
                    <a:pt x="0" y="373075"/>
                  </a:lnTo>
                  <a:cubicBezTo>
                    <a:pt x="0" y="268833"/>
                    <a:pt x="2743" y="146304"/>
                    <a:pt x="8230" y="5486"/>
                  </a:cubicBezTo>
                  <a:lnTo>
                    <a:pt x="10058" y="1828"/>
                  </a:lnTo>
                  <a:cubicBezTo>
                    <a:pt x="34442" y="1219"/>
                    <a:pt x="55474" y="914"/>
                    <a:pt x="73152" y="914"/>
                  </a:cubicBezTo>
                  <a:cubicBezTo>
                    <a:pt x="98755" y="304"/>
                    <a:pt x="123139" y="0"/>
                    <a:pt x="146304" y="0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ffectLst>
              <a:outerShdw blurRad="254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34" name="Hộp Văn bản 109">
            <a:extLst>
              <a:ext uri="{FF2B5EF4-FFF2-40B4-BE49-F238E27FC236}">
                <a16:creationId xmlns:a16="http://schemas.microsoft.com/office/drawing/2014/main" xmlns="" id="{34075C49-07C4-4202-A141-64BD1E623C56}"/>
              </a:ext>
            </a:extLst>
          </p:cNvPr>
          <p:cNvSpPr txBox="1"/>
          <p:nvPr/>
        </p:nvSpPr>
        <p:spPr>
          <a:xfrm>
            <a:off x="2106609" y="1468065"/>
            <a:ext cx="932181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buClr>
                <a:schemeClr val="dk1"/>
              </a:buClr>
              <a:buSzPts val="1200"/>
            </a:pP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Nghe – </a:t>
            </a:r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viết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đúng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chính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tả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bài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Trẻ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con ở </a:t>
            </a:r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Sơn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US" sz="3600" b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Mỹ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.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xmlns="" id="{41007240-B401-4A80-A07A-C6338DD66DC1}"/>
              </a:ext>
            </a:extLst>
          </p:cNvPr>
          <p:cNvGrpSpPr/>
          <p:nvPr/>
        </p:nvGrpSpPr>
        <p:grpSpPr>
          <a:xfrm>
            <a:off x="1141280" y="3313853"/>
            <a:ext cx="821272" cy="821272"/>
            <a:chOff x="6012920" y="3002692"/>
            <a:chExt cx="821272" cy="821272"/>
          </a:xfrm>
        </p:grpSpPr>
        <p:sp>
          <p:nvSpPr>
            <p:cNvPr id="36" name="椭圆 14">
              <a:extLst>
                <a:ext uri="{FF2B5EF4-FFF2-40B4-BE49-F238E27FC236}">
                  <a16:creationId xmlns:a16="http://schemas.microsoft.com/office/drawing/2014/main" xmlns="" id="{CEBE7E9A-C945-4BE9-A86B-22D54FE006E2}"/>
                </a:ext>
              </a:extLst>
            </p:cNvPr>
            <p:cNvSpPr/>
            <p:nvPr/>
          </p:nvSpPr>
          <p:spPr>
            <a:xfrm>
              <a:off x="6012920" y="3002692"/>
              <a:ext cx="821272" cy="821272"/>
            </a:xfrm>
            <a:prstGeom prst="ellipse">
              <a:avLst/>
            </a:prstGeom>
            <a:solidFill>
              <a:srgbClr val="BFD6D2"/>
            </a:solidFill>
            <a:ln>
              <a:noFill/>
            </a:ln>
            <a:effectLst>
              <a:outerShdw blurRad="63500" algn="ctr" rotWithShape="0">
                <a:prstClr val="black">
                  <a:alpha val="7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任意多边形: 形状 11">
              <a:extLst>
                <a:ext uri="{FF2B5EF4-FFF2-40B4-BE49-F238E27FC236}">
                  <a16:creationId xmlns:a16="http://schemas.microsoft.com/office/drawing/2014/main" xmlns="" id="{D127F16E-B888-4CB7-92F0-62B5217BC3EF}"/>
                </a:ext>
              </a:extLst>
            </p:cNvPr>
            <p:cNvSpPr/>
            <p:nvPr/>
          </p:nvSpPr>
          <p:spPr>
            <a:xfrm>
              <a:off x="6151755" y="3189220"/>
              <a:ext cx="470916" cy="553212"/>
            </a:xfrm>
            <a:custGeom>
              <a:avLst/>
              <a:gdLst/>
              <a:ahLst/>
              <a:cxnLst/>
              <a:rect l="l" t="t" r="r" b="b"/>
              <a:pathLst>
                <a:path w="470916" h="553212">
                  <a:moveTo>
                    <a:pt x="13716" y="0"/>
                  </a:moveTo>
                  <a:lnTo>
                    <a:pt x="14630" y="0"/>
                  </a:lnTo>
                  <a:cubicBezTo>
                    <a:pt x="113386" y="0"/>
                    <a:pt x="223419" y="11582"/>
                    <a:pt x="344729" y="34747"/>
                  </a:cubicBezTo>
                  <a:cubicBezTo>
                    <a:pt x="428854" y="56693"/>
                    <a:pt x="470916" y="89306"/>
                    <a:pt x="470916" y="132588"/>
                  </a:cubicBezTo>
                  <a:cubicBezTo>
                    <a:pt x="470916" y="167335"/>
                    <a:pt x="439826" y="216103"/>
                    <a:pt x="377647" y="278892"/>
                  </a:cubicBezTo>
                  <a:cubicBezTo>
                    <a:pt x="368503" y="291693"/>
                    <a:pt x="328879" y="331317"/>
                    <a:pt x="258775" y="397764"/>
                  </a:cubicBezTo>
                  <a:cubicBezTo>
                    <a:pt x="220371" y="432511"/>
                    <a:pt x="194158" y="457809"/>
                    <a:pt x="180137" y="473659"/>
                  </a:cubicBezTo>
                  <a:lnTo>
                    <a:pt x="180137" y="476402"/>
                  </a:lnTo>
                  <a:lnTo>
                    <a:pt x="181051" y="476402"/>
                  </a:lnTo>
                  <a:cubicBezTo>
                    <a:pt x="234087" y="476402"/>
                    <a:pt x="315468" y="466649"/>
                    <a:pt x="425196" y="447141"/>
                  </a:cubicBezTo>
                  <a:lnTo>
                    <a:pt x="447142" y="545897"/>
                  </a:lnTo>
                  <a:cubicBezTo>
                    <a:pt x="401422" y="550773"/>
                    <a:pt x="336499" y="553212"/>
                    <a:pt x="252375" y="553212"/>
                  </a:cubicBezTo>
                  <a:cubicBezTo>
                    <a:pt x="167640" y="553212"/>
                    <a:pt x="121006" y="549859"/>
                    <a:pt x="112471" y="543153"/>
                  </a:cubicBezTo>
                  <a:cubicBezTo>
                    <a:pt x="99060" y="537057"/>
                    <a:pt x="92355" y="526999"/>
                    <a:pt x="92355" y="512978"/>
                  </a:cubicBezTo>
                  <a:lnTo>
                    <a:pt x="92355" y="508406"/>
                  </a:lnTo>
                  <a:cubicBezTo>
                    <a:pt x="92355" y="483413"/>
                    <a:pt x="110947" y="445008"/>
                    <a:pt x="148133" y="393192"/>
                  </a:cubicBezTo>
                  <a:lnTo>
                    <a:pt x="171907" y="357530"/>
                  </a:lnTo>
                  <a:lnTo>
                    <a:pt x="228600" y="272491"/>
                  </a:lnTo>
                  <a:cubicBezTo>
                    <a:pt x="260909" y="221894"/>
                    <a:pt x="277063" y="189585"/>
                    <a:pt x="277063" y="175565"/>
                  </a:cubicBezTo>
                  <a:cubicBezTo>
                    <a:pt x="277063" y="157277"/>
                    <a:pt x="219151" y="139598"/>
                    <a:pt x="103327" y="122529"/>
                  </a:cubicBezTo>
                  <a:lnTo>
                    <a:pt x="103327" y="121615"/>
                  </a:lnTo>
                  <a:cubicBezTo>
                    <a:pt x="102718" y="121615"/>
                    <a:pt x="102413" y="121920"/>
                    <a:pt x="102413" y="122529"/>
                  </a:cubicBezTo>
                  <a:cubicBezTo>
                    <a:pt x="49987" y="114605"/>
                    <a:pt x="16459" y="108813"/>
                    <a:pt x="1829" y="105156"/>
                  </a:cubicBezTo>
                  <a:lnTo>
                    <a:pt x="0" y="94183"/>
                  </a:lnTo>
                  <a:cubicBezTo>
                    <a:pt x="0" y="55778"/>
                    <a:pt x="4572" y="24384"/>
                    <a:pt x="13716" y="0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ffectLst>
              <a:outerShdw blurRad="254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38" name="Hộp Văn bản 109">
            <a:extLst>
              <a:ext uri="{FF2B5EF4-FFF2-40B4-BE49-F238E27FC236}">
                <a16:creationId xmlns:a16="http://schemas.microsoft.com/office/drawing/2014/main" xmlns="" id="{70D2972D-B2B1-4682-93C7-9A6EEBDB2330}"/>
              </a:ext>
            </a:extLst>
          </p:cNvPr>
          <p:cNvSpPr txBox="1"/>
          <p:nvPr/>
        </p:nvSpPr>
        <p:spPr>
          <a:xfrm>
            <a:off x="2084498" y="3124278"/>
            <a:ext cx="932181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buClr>
                <a:schemeClr val="dk1"/>
              </a:buClr>
              <a:buSzPts val="1200"/>
            </a:pPr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Viết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đoạn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văn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khoảng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5 </a:t>
            </a:r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câu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( </a:t>
            </a:r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dựa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vào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nội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dung </a:t>
            </a:r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và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những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hình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ảnh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gợi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ra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từ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bài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thơ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Trẻ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con ở </a:t>
            </a:r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Sơn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Mỹ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).</a:t>
            </a:r>
            <a:endParaRPr lang="en-US" sz="3600" b="1" i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pic>
        <p:nvPicPr>
          <p:cNvPr id="39" name="图片 8">
            <a:extLst>
              <a:ext uri="{FF2B5EF4-FFF2-40B4-BE49-F238E27FC236}">
                <a16:creationId xmlns:a16="http://schemas.microsoft.com/office/drawing/2014/main" xmlns="" id="{47193387-4982-4E0D-B4A5-2300CF8E7FA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8" t="35025" r="59440" b="34782"/>
          <a:stretch/>
        </p:blipFill>
        <p:spPr>
          <a:xfrm>
            <a:off x="9217990" y="4316347"/>
            <a:ext cx="2322086" cy="2708040"/>
          </a:xfrm>
          <a:prstGeom prst="rect">
            <a:avLst/>
          </a:prstGeom>
        </p:spPr>
      </p:pic>
      <p:pic>
        <p:nvPicPr>
          <p:cNvPr id="16" name="Picture 19">
            <a:extLst>
              <a:ext uri="{FF2B5EF4-FFF2-40B4-BE49-F238E27FC236}">
                <a16:creationId xmlns:a16="http://schemas.microsoft.com/office/drawing/2014/main" xmlns="" id="{E6A20B4D-430C-46ED-8B09-D72384C1D32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2982" l="0" r="100000">
                        <a14:backgroundMark x1="3620" y1="28947" x2="31674" y2="25000"/>
                        <a14:backgroundMark x1="31674" y1="24123" x2="44344" y2="439"/>
                        <a14:backgroundMark x1="9050" y1="28947" x2="452" y2="28947"/>
                        <a14:backgroundMark x1="70136" y1="26754" x2="99548" y2="29825"/>
                        <a14:backgroundMark x1="69231" y1="26754" x2="53846" y2="439"/>
                        <a14:backgroundMark x1="19910" y1="59211" x2="452" y2="41228"/>
                        <a14:backgroundMark x1="19910" y1="60965" x2="14027" y2="89912"/>
                        <a14:backgroundMark x1="37557" y1="89035" x2="48869" y2="81579"/>
                        <a14:backgroundMark x1="48869" y1="81579" x2="71493" y2="91228"/>
                        <a14:backgroundMark x1="86878" y1="87281" x2="80090" y2="60088"/>
                        <a14:backgroundMark x1="80090" y1="60088" x2="99548" y2="412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r="657" b="-2703"/>
          <a:stretch/>
        </p:blipFill>
        <p:spPr>
          <a:xfrm>
            <a:off x="4077626" y="2095669"/>
            <a:ext cx="749017" cy="7988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9">
            <a:extLst>
              <a:ext uri="{FF2B5EF4-FFF2-40B4-BE49-F238E27FC236}">
                <a16:creationId xmlns:a16="http://schemas.microsoft.com/office/drawing/2014/main" xmlns="" id="{0D822D08-33C4-489B-90FC-B051EFFA2F6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2982" l="0" r="100000">
                        <a14:backgroundMark x1="3620" y1="28947" x2="31674" y2="25000"/>
                        <a14:backgroundMark x1="31674" y1="24123" x2="44344" y2="439"/>
                        <a14:backgroundMark x1="9050" y1="28947" x2="452" y2="28947"/>
                        <a14:backgroundMark x1="70136" y1="26754" x2="99548" y2="29825"/>
                        <a14:backgroundMark x1="69231" y1="26754" x2="53846" y2="439"/>
                        <a14:backgroundMark x1="19910" y1="59211" x2="452" y2="41228"/>
                        <a14:backgroundMark x1="19910" y1="60965" x2="14027" y2="89912"/>
                        <a14:backgroundMark x1="37557" y1="89035" x2="48869" y2="81579"/>
                        <a14:backgroundMark x1="48869" y1="81579" x2="71493" y2="91228"/>
                        <a14:backgroundMark x1="86878" y1="87281" x2="80090" y2="60088"/>
                        <a14:backgroundMark x1="80090" y1="60088" x2="99548" y2="412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r="657" b="-2703"/>
          <a:stretch/>
        </p:blipFill>
        <p:spPr>
          <a:xfrm>
            <a:off x="6368237" y="4310389"/>
            <a:ext cx="821272" cy="8759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96720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9560B9-A34D-499A-A7C9-F3E8951FE7A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7C55C31-5921-406E-BE64-447D3F0D9FD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A1C57BF-435E-4A54-90BE-97E4228FEA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40" t="61195" r="23152" b="651"/>
          <a:stretch/>
        </p:blipFill>
        <p:spPr>
          <a:xfrm>
            <a:off x="996389" y="313087"/>
            <a:ext cx="10826948" cy="648186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2F5247C-E15A-4231-B85D-67A65B93EEA7}"/>
              </a:ext>
            </a:extLst>
          </p:cNvPr>
          <p:cNvSpPr/>
          <p:nvPr/>
        </p:nvSpPr>
        <p:spPr>
          <a:xfrm>
            <a:off x="4750675" y="896601"/>
            <a:ext cx="256031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dirty="0" err="1">
                <a:solidFill>
                  <a:srgbClr val="FF3300"/>
                </a:solidFill>
                <a:latin typeface="Fira Sans" panose="020B0803050000020004" pitchFamily="34" charset="0"/>
              </a:rPr>
              <a:t>Dặn</a:t>
            </a:r>
            <a:r>
              <a:rPr lang="en-US" sz="5400" dirty="0">
                <a:solidFill>
                  <a:srgbClr val="FF3300"/>
                </a:solidFill>
                <a:latin typeface="Fira Sans" panose="020B0803050000020004" pitchFamily="34" charset="0"/>
              </a:rPr>
              <a:t> </a:t>
            </a:r>
            <a:r>
              <a:rPr lang="en-US" sz="5400" dirty="0" err="1">
                <a:solidFill>
                  <a:srgbClr val="FF3300"/>
                </a:solidFill>
                <a:latin typeface="Fira Sans" panose="020B0803050000020004" pitchFamily="34" charset="0"/>
              </a:rPr>
              <a:t>dò</a:t>
            </a:r>
            <a:r>
              <a:rPr lang="en-US" sz="5400" dirty="0">
                <a:solidFill>
                  <a:srgbClr val="FF3300"/>
                </a:solidFill>
                <a:latin typeface="Fira Sans" panose="020B0803050000020004" pitchFamily="34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74FFB53-7BAB-45F5-AD29-F6E14BB860BE}"/>
              </a:ext>
            </a:extLst>
          </p:cNvPr>
          <p:cNvSpPr txBox="1"/>
          <p:nvPr/>
        </p:nvSpPr>
        <p:spPr>
          <a:xfrm>
            <a:off x="1572400" y="2013403"/>
            <a:ext cx="904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xem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lại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73B3103-26AF-4A43-AEA0-19B8AC846E0B}"/>
              </a:ext>
            </a:extLst>
          </p:cNvPr>
          <p:cNvSpPr txBox="1"/>
          <p:nvPr/>
        </p:nvSpPr>
        <p:spPr>
          <a:xfrm>
            <a:off x="1524000" y="2733271"/>
            <a:ext cx="95051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Xem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trước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Ôn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tập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cuối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kì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II (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tiết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7 ). </a:t>
            </a:r>
          </a:p>
          <a:p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图片 21">
            <a:extLst>
              <a:ext uri="{FF2B5EF4-FFF2-40B4-BE49-F238E27FC236}">
                <a16:creationId xmlns:a16="http://schemas.microsoft.com/office/drawing/2014/main" xmlns="" id="{861D5C64-8CD2-4688-981E-3CB527B486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84868">
            <a:off x="-232955" y="-26074"/>
            <a:ext cx="2893596" cy="1923183"/>
          </a:xfrm>
          <a:prstGeom prst="rect">
            <a:avLst/>
          </a:prstGeom>
        </p:spPr>
      </p:pic>
      <p:pic>
        <p:nvPicPr>
          <p:cNvPr id="13" name="图片 25">
            <a:extLst>
              <a:ext uri="{FF2B5EF4-FFF2-40B4-BE49-F238E27FC236}">
                <a16:creationId xmlns:a16="http://schemas.microsoft.com/office/drawing/2014/main" xmlns="" id="{798E6D4B-4C0B-45AB-8B9F-D886A48BA14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4843" y="-61770"/>
            <a:ext cx="2148494" cy="1992209"/>
          </a:xfrm>
          <a:prstGeom prst="rect">
            <a:avLst/>
          </a:prstGeom>
        </p:spPr>
      </p:pic>
      <p:pic>
        <p:nvPicPr>
          <p:cNvPr id="14" name="图片 26">
            <a:extLst>
              <a:ext uri="{FF2B5EF4-FFF2-40B4-BE49-F238E27FC236}">
                <a16:creationId xmlns:a16="http://schemas.microsoft.com/office/drawing/2014/main" xmlns="" id="{FC908A48-86BD-450C-9A98-5D70AFD05E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6658" y="134420"/>
            <a:ext cx="3279407" cy="451783"/>
          </a:xfrm>
          <a:prstGeom prst="rect">
            <a:avLst/>
          </a:prstGeom>
        </p:spPr>
      </p:pic>
      <p:pic>
        <p:nvPicPr>
          <p:cNvPr id="15" name="图片 26">
            <a:extLst>
              <a:ext uri="{FF2B5EF4-FFF2-40B4-BE49-F238E27FC236}">
                <a16:creationId xmlns:a16="http://schemas.microsoft.com/office/drawing/2014/main" xmlns="" id="{0BA9505D-EDEC-40A4-AD74-6B9A7975B1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833" y="122136"/>
            <a:ext cx="3279407" cy="451783"/>
          </a:xfrm>
          <a:prstGeom prst="rect">
            <a:avLst/>
          </a:prstGeom>
        </p:spPr>
      </p:pic>
      <p:grpSp>
        <p:nvGrpSpPr>
          <p:cNvPr id="16" name="组合 1">
            <a:extLst>
              <a:ext uri="{FF2B5EF4-FFF2-40B4-BE49-F238E27FC236}">
                <a16:creationId xmlns:a16="http://schemas.microsoft.com/office/drawing/2014/main" xmlns="" id="{81E12D62-C5BE-4C6D-B550-38870F582E3A}"/>
              </a:ext>
            </a:extLst>
          </p:cNvPr>
          <p:cNvGrpSpPr/>
          <p:nvPr/>
        </p:nvGrpSpPr>
        <p:grpSpPr>
          <a:xfrm>
            <a:off x="6516547" y="3010379"/>
            <a:ext cx="5198019" cy="4392000"/>
            <a:chOff x="-591423" y="1707337"/>
            <a:chExt cx="7679682" cy="5787085"/>
          </a:xfrm>
        </p:grpSpPr>
        <p:pic>
          <p:nvPicPr>
            <p:cNvPr id="17" name="图片 12">
              <a:extLst>
                <a:ext uri="{FF2B5EF4-FFF2-40B4-BE49-F238E27FC236}">
                  <a16:creationId xmlns:a16="http://schemas.microsoft.com/office/drawing/2014/main" xmlns="" id="{59AADD5C-1743-41BB-8104-BCF5D2A33F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8" t="35025" r="59440" b="34782"/>
            <a:stretch/>
          </p:blipFill>
          <p:spPr>
            <a:xfrm>
              <a:off x="-591423" y="1707337"/>
              <a:ext cx="4429760" cy="5492902"/>
            </a:xfrm>
            <a:prstGeom prst="rect">
              <a:avLst/>
            </a:prstGeom>
          </p:spPr>
        </p:pic>
        <p:pic>
          <p:nvPicPr>
            <p:cNvPr id="18" name="图片 13">
              <a:extLst>
                <a:ext uri="{FF2B5EF4-FFF2-40B4-BE49-F238E27FC236}">
                  <a16:creationId xmlns:a16="http://schemas.microsoft.com/office/drawing/2014/main" xmlns="" id="{76D3EC74-6AF2-4BBB-855F-F9C1EEAA17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471" t="36973" r="10977" b="32834"/>
            <a:stretch/>
          </p:blipFill>
          <p:spPr>
            <a:xfrm>
              <a:off x="2621901" y="2001520"/>
              <a:ext cx="4466358" cy="5492902"/>
            </a:xfrm>
            <a:prstGeom prst="rect">
              <a:avLst/>
            </a:prstGeom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BCA23142-25D5-4421-A99A-3C22E2FAC850}"/>
              </a:ext>
            </a:extLst>
          </p:cNvPr>
          <p:cNvGrpSpPr/>
          <p:nvPr/>
        </p:nvGrpSpPr>
        <p:grpSpPr>
          <a:xfrm>
            <a:off x="-242948" y="3557918"/>
            <a:ext cx="2478673" cy="3300082"/>
            <a:chOff x="6792252" y="1635783"/>
            <a:chExt cx="1482371" cy="2831708"/>
          </a:xfrm>
        </p:grpSpPr>
        <p:pic>
          <p:nvPicPr>
            <p:cNvPr id="20" name="Picture 8" descr="Cute girl character set Royalty Free Vector Image">
              <a:extLst>
                <a:ext uri="{FF2B5EF4-FFF2-40B4-BE49-F238E27FC236}">
                  <a16:creationId xmlns:a16="http://schemas.microsoft.com/office/drawing/2014/main" xmlns="" id="{30D74899-DEBC-4F6A-B5CA-C7E627641E3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5513" b="43718" l="49000" r="59900">
                          <a14:foregroundMark x1="51700" y1="43333" x2="53800" y2="42949"/>
                          <a14:foregroundMark x1="55900" y1="42436" x2="57300" y2="43718"/>
                          <a14:foregroundMark x1="53500" y1="16282" x2="56200" y2="1551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747" t="13111" r="38734" b="53778"/>
            <a:stretch/>
          </p:blipFill>
          <p:spPr bwMode="auto">
            <a:xfrm>
              <a:off x="6792252" y="1635783"/>
              <a:ext cx="1482371" cy="28317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Moon 20">
              <a:extLst>
                <a:ext uri="{FF2B5EF4-FFF2-40B4-BE49-F238E27FC236}">
                  <a16:creationId xmlns:a16="http://schemas.microsoft.com/office/drawing/2014/main" xmlns="" id="{4250DD9E-4A8A-4D74-8DF1-3AC787106B6B}"/>
                </a:ext>
              </a:extLst>
            </p:cNvPr>
            <p:cNvSpPr/>
            <p:nvPr/>
          </p:nvSpPr>
          <p:spPr>
            <a:xfrm rot="5400000">
              <a:off x="7436320" y="1745232"/>
              <a:ext cx="175697" cy="524709"/>
            </a:xfrm>
            <a:prstGeom prst="moon">
              <a:avLst/>
            </a:prstGeom>
            <a:solidFill>
              <a:srgbClr val="FF0000"/>
            </a:solidFill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30801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222540BC-A24B-435C-91AE-1DD34C383B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300035" y="-2186368"/>
            <a:ext cx="5790053" cy="1095756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1C673EB3-CF89-4670-AD42-188BEA08838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8" t="35025" r="59440" b="34782"/>
          <a:stretch/>
        </p:blipFill>
        <p:spPr>
          <a:xfrm>
            <a:off x="6296386" y="4316347"/>
            <a:ext cx="2322086" cy="270804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CECE201C-16F7-41CC-9D7C-4F43F62CC36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71" t="36973" r="10977" b="32834"/>
          <a:stretch/>
        </p:blipFill>
        <p:spPr>
          <a:xfrm>
            <a:off x="7899904" y="4410140"/>
            <a:ext cx="2322087" cy="2708039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E1A8B920-2603-41BF-97D2-B541638BC31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660128">
            <a:off x="9693355" y="-1175868"/>
            <a:ext cx="3020116" cy="3146513"/>
          </a:xfrm>
          <a:prstGeom prst="rect">
            <a:avLst/>
          </a:prstGeom>
        </p:spPr>
      </p:pic>
      <p:sp>
        <p:nvSpPr>
          <p:cNvPr id="28" name="Google Shape;3993;p37">
            <a:extLst>
              <a:ext uri="{FF2B5EF4-FFF2-40B4-BE49-F238E27FC236}">
                <a16:creationId xmlns:a16="http://schemas.microsoft.com/office/drawing/2014/main" xmlns="" id="{B6483DEE-C408-4C80-91DC-E55DC3EFCF24}"/>
              </a:ext>
            </a:extLst>
          </p:cNvPr>
          <p:cNvSpPr txBox="1">
            <a:spLocks/>
          </p:cNvSpPr>
          <p:nvPr/>
        </p:nvSpPr>
        <p:spPr>
          <a:xfrm>
            <a:off x="3103701" y="59531"/>
            <a:ext cx="5760900" cy="1672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A200"/>
              </a:buClr>
              <a:buSzPts val="5200"/>
              <a:buFont typeface="Balsamiq Sans"/>
              <a:buNone/>
              <a:defRPr sz="6000" b="1" i="0" u="none" strike="noStrike" cap="none">
                <a:solidFill>
                  <a:srgbClr val="FFA200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ts val="6724"/>
              </a:lnSpc>
            </a:pPr>
            <a:r>
              <a:rPr lang="en-US" sz="5400" dirty="0" err="1">
                <a:solidFill>
                  <a:schemeClr val="accent2">
                    <a:lumMod val="75000"/>
                  </a:schemeClr>
                </a:solidFill>
                <a:latin typeface="Lobster"/>
              </a:rPr>
              <a:t>Mục</a:t>
            </a:r>
            <a:r>
              <a:rPr lang="en-US" sz="5400" dirty="0">
                <a:solidFill>
                  <a:schemeClr val="accent2">
                    <a:lumMod val="75000"/>
                  </a:schemeClr>
                </a:solidFill>
                <a:latin typeface="Lobster"/>
              </a:rPr>
              <a:t> </a:t>
            </a:r>
            <a:r>
              <a:rPr lang="en-US" sz="5400" dirty="0" err="1">
                <a:solidFill>
                  <a:schemeClr val="accent2">
                    <a:lumMod val="75000"/>
                  </a:schemeClr>
                </a:solidFill>
                <a:latin typeface="Lobster"/>
              </a:rPr>
              <a:t>tiêu</a:t>
            </a:r>
            <a:endParaRPr lang="en-US" sz="5400" dirty="0">
              <a:solidFill>
                <a:schemeClr val="accent2">
                  <a:lumMod val="75000"/>
                </a:schemeClr>
              </a:solidFill>
              <a:latin typeface="Lobster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8E81FF17-B079-4C53-8A95-3ED510098D78}"/>
              </a:ext>
            </a:extLst>
          </p:cNvPr>
          <p:cNvGrpSpPr/>
          <p:nvPr/>
        </p:nvGrpSpPr>
        <p:grpSpPr>
          <a:xfrm>
            <a:off x="1194122" y="1662423"/>
            <a:ext cx="821272" cy="821272"/>
            <a:chOff x="970437" y="3002692"/>
            <a:chExt cx="821272" cy="821272"/>
          </a:xfrm>
        </p:grpSpPr>
        <p:sp>
          <p:nvSpPr>
            <p:cNvPr id="32" name="椭圆 12">
              <a:extLst>
                <a:ext uri="{FF2B5EF4-FFF2-40B4-BE49-F238E27FC236}">
                  <a16:creationId xmlns:a16="http://schemas.microsoft.com/office/drawing/2014/main" xmlns="" id="{68F6BB0B-ABBF-4287-AE6E-031A3EA5CF6B}"/>
                </a:ext>
              </a:extLst>
            </p:cNvPr>
            <p:cNvSpPr/>
            <p:nvPr/>
          </p:nvSpPr>
          <p:spPr>
            <a:xfrm>
              <a:off x="970437" y="3002692"/>
              <a:ext cx="821272" cy="821272"/>
            </a:xfrm>
            <a:prstGeom prst="ellipse">
              <a:avLst/>
            </a:prstGeom>
            <a:solidFill>
              <a:srgbClr val="BFD6D2"/>
            </a:solidFill>
            <a:ln>
              <a:noFill/>
            </a:ln>
            <a:effectLst>
              <a:outerShdw blurRad="63500" algn="ctr" rotWithShape="0">
                <a:prstClr val="black">
                  <a:alpha val="7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任意多边形: 形状 10">
              <a:extLst>
                <a:ext uri="{FF2B5EF4-FFF2-40B4-BE49-F238E27FC236}">
                  <a16:creationId xmlns:a16="http://schemas.microsoft.com/office/drawing/2014/main" xmlns="" id="{1827A268-4440-4C86-84D0-F79138A216CF}"/>
                </a:ext>
              </a:extLst>
            </p:cNvPr>
            <p:cNvSpPr/>
            <p:nvPr/>
          </p:nvSpPr>
          <p:spPr>
            <a:xfrm>
              <a:off x="1304565" y="3143250"/>
              <a:ext cx="160935" cy="571500"/>
            </a:xfrm>
            <a:custGeom>
              <a:avLst/>
              <a:gdLst/>
              <a:ahLst/>
              <a:cxnLst/>
              <a:rect l="l" t="t" r="r" b="b"/>
              <a:pathLst>
                <a:path w="160935" h="571500">
                  <a:moveTo>
                    <a:pt x="146304" y="0"/>
                  </a:moveTo>
                  <a:cubicBezTo>
                    <a:pt x="149962" y="0"/>
                    <a:pt x="151790" y="9144"/>
                    <a:pt x="151790" y="27432"/>
                  </a:cubicBezTo>
                  <a:cubicBezTo>
                    <a:pt x="157887" y="99974"/>
                    <a:pt x="160935" y="179832"/>
                    <a:pt x="160935" y="267004"/>
                  </a:cubicBezTo>
                  <a:lnTo>
                    <a:pt x="160935" y="283464"/>
                  </a:lnTo>
                  <a:cubicBezTo>
                    <a:pt x="160935" y="402336"/>
                    <a:pt x="154229" y="491337"/>
                    <a:pt x="140818" y="550468"/>
                  </a:cubicBezTo>
                  <a:cubicBezTo>
                    <a:pt x="138379" y="556564"/>
                    <a:pt x="132283" y="561136"/>
                    <a:pt x="122530" y="564184"/>
                  </a:cubicBezTo>
                  <a:cubicBezTo>
                    <a:pt x="96317" y="569061"/>
                    <a:pt x="65532" y="571500"/>
                    <a:pt x="30175" y="571500"/>
                  </a:cubicBezTo>
                  <a:lnTo>
                    <a:pt x="7315" y="571500"/>
                  </a:lnTo>
                  <a:cubicBezTo>
                    <a:pt x="3048" y="571500"/>
                    <a:pt x="610" y="519988"/>
                    <a:pt x="0" y="416966"/>
                  </a:cubicBezTo>
                  <a:lnTo>
                    <a:pt x="0" y="373075"/>
                  </a:lnTo>
                  <a:cubicBezTo>
                    <a:pt x="0" y="268833"/>
                    <a:pt x="2743" y="146304"/>
                    <a:pt x="8230" y="5486"/>
                  </a:cubicBezTo>
                  <a:lnTo>
                    <a:pt x="10058" y="1828"/>
                  </a:lnTo>
                  <a:cubicBezTo>
                    <a:pt x="34442" y="1219"/>
                    <a:pt x="55474" y="914"/>
                    <a:pt x="73152" y="914"/>
                  </a:cubicBezTo>
                  <a:cubicBezTo>
                    <a:pt x="98755" y="304"/>
                    <a:pt x="123139" y="0"/>
                    <a:pt x="146304" y="0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ffectLst>
              <a:outerShdw blurRad="254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34" name="Hộp Văn bản 109">
            <a:extLst>
              <a:ext uri="{FF2B5EF4-FFF2-40B4-BE49-F238E27FC236}">
                <a16:creationId xmlns:a16="http://schemas.microsoft.com/office/drawing/2014/main" xmlns="" id="{34075C49-07C4-4202-A141-64BD1E623C56}"/>
              </a:ext>
            </a:extLst>
          </p:cNvPr>
          <p:cNvSpPr txBox="1"/>
          <p:nvPr/>
        </p:nvSpPr>
        <p:spPr>
          <a:xfrm>
            <a:off x="2106609" y="1468065"/>
            <a:ext cx="932181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buClr>
                <a:schemeClr val="dk1"/>
              </a:buClr>
              <a:buSzPts val="1200"/>
            </a:pP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Nghe – </a:t>
            </a:r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viết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đúng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chính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tả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bài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Trẻ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con ở </a:t>
            </a:r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Sơn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US" sz="3600" b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Mỹ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.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xmlns="" id="{41007240-B401-4A80-A07A-C6338DD66DC1}"/>
              </a:ext>
            </a:extLst>
          </p:cNvPr>
          <p:cNvGrpSpPr/>
          <p:nvPr/>
        </p:nvGrpSpPr>
        <p:grpSpPr>
          <a:xfrm>
            <a:off x="1194122" y="3317786"/>
            <a:ext cx="821272" cy="821272"/>
            <a:chOff x="6012920" y="3002692"/>
            <a:chExt cx="821272" cy="821272"/>
          </a:xfrm>
        </p:grpSpPr>
        <p:sp>
          <p:nvSpPr>
            <p:cNvPr id="36" name="椭圆 14">
              <a:extLst>
                <a:ext uri="{FF2B5EF4-FFF2-40B4-BE49-F238E27FC236}">
                  <a16:creationId xmlns:a16="http://schemas.microsoft.com/office/drawing/2014/main" xmlns="" id="{CEBE7E9A-C945-4BE9-A86B-22D54FE006E2}"/>
                </a:ext>
              </a:extLst>
            </p:cNvPr>
            <p:cNvSpPr/>
            <p:nvPr/>
          </p:nvSpPr>
          <p:spPr>
            <a:xfrm>
              <a:off x="6012920" y="3002692"/>
              <a:ext cx="821272" cy="821272"/>
            </a:xfrm>
            <a:prstGeom prst="ellipse">
              <a:avLst/>
            </a:prstGeom>
            <a:solidFill>
              <a:srgbClr val="BFD6D2"/>
            </a:solidFill>
            <a:ln>
              <a:noFill/>
            </a:ln>
            <a:effectLst>
              <a:outerShdw blurRad="63500" algn="ctr" rotWithShape="0">
                <a:prstClr val="black">
                  <a:alpha val="7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任意多边形: 形状 11">
              <a:extLst>
                <a:ext uri="{FF2B5EF4-FFF2-40B4-BE49-F238E27FC236}">
                  <a16:creationId xmlns:a16="http://schemas.microsoft.com/office/drawing/2014/main" xmlns="" id="{D127F16E-B888-4CB7-92F0-62B5217BC3EF}"/>
                </a:ext>
              </a:extLst>
            </p:cNvPr>
            <p:cNvSpPr/>
            <p:nvPr/>
          </p:nvSpPr>
          <p:spPr>
            <a:xfrm>
              <a:off x="6151755" y="3189220"/>
              <a:ext cx="470916" cy="553212"/>
            </a:xfrm>
            <a:custGeom>
              <a:avLst/>
              <a:gdLst/>
              <a:ahLst/>
              <a:cxnLst/>
              <a:rect l="l" t="t" r="r" b="b"/>
              <a:pathLst>
                <a:path w="470916" h="553212">
                  <a:moveTo>
                    <a:pt x="13716" y="0"/>
                  </a:moveTo>
                  <a:lnTo>
                    <a:pt x="14630" y="0"/>
                  </a:lnTo>
                  <a:cubicBezTo>
                    <a:pt x="113386" y="0"/>
                    <a:pt x="223419" y="11582"/>
                    <a:pt x="344729" y="34747"/>
                  </a:cubicBezTo>
                  <a:cubicBezTo>
                    <a:pt x="428854" y="56693"/>
                    <a:pt x="470916" y="89306"/>
                    <a:pt x="470916" y="132588"/>
                  </a:cubicBezTo>
                  <a:cubicBezTo>
                    <a:pt x="470916" y="167335"/>
                    <a:pt x="439826" y="216103"/>
                    <a:pt x="377647" y="278892"/>
                  </a:cubicBezTo>
                  <a:cubicBezTo>
                    <a:pt x="368503" y="291693"/>
                    <a:pt x="328879" y="331317"/>
                    <a:pt x="258775" y="397764"/>
                  </a:cubicBezTo>
                  <a:cubicBezTo>
                    <a:pt x="220371" y="432511"/>
                    <a:pt x="194158" y="457809"/>
                    <a:pt x="180137" y="473659"/>
                  </a:cubicBezTo>
                  <a:lnTo>
                    <a:pt x="180137" y="476402"/>
                  </a:lnTo>
                  <a:lnTo>
                    <a:pt x="181051" y="476402"/>
                  </a:lnTo>
                  <a:cubicBezTo>
                    <a:pt x="234087" y="476402"/>
                    <a:pt x="315468" y="466649"/>
                    <a:pt x="425196" y="447141"/>
                  </a:cubicBezTo>
                  <a:lnTo>
                    <a:pt x="447142" y="545897"/>
                  </a:lnTo>
                  <a:cubicBezTo>
                    <a:pt x="401422" y="550773"/>
                    <a:pt x="336499" y="553212"/>
                    <a:pt x="252375" y="553212"/>
                  </a:cubicBezTo>
                  <a:cubicBezTo>
                    <a:pt x="167640" y="553212"/>
                    <a:pt x="121006" y="549859"/>
                    <a:pt x="112471" y="543153"/>
                  </a:cubicBezTo>
                  <a:cubicBezTo>
                    <a:pt x="99060" y="537057"/>
                    <a:pt x="92355" y="526999"/>
                    <a:pt x="92355" y="512978"/>
                  </a:cubicBezTo>
                  <a:lnTo>
                    <a:pt x="92355" y="508406"/>
                  </a:lnTo>
                  <a:cubicBezTo>
                    <a:pt x="92355" y="483413"/>
                    <a:pt x="110947" y="445008"/>
                    <a:pt x="148133" y="393192"/>
                  </a:cubicBezTo>
                  <a:lnTo>
                    <a:pt x="171907" y="357530"/>
                  </a:lnTo>
                  <a:lnTo>
                    <a:pt x="228600" y="272491"/>
                  </a:lnTo>
                  <a:cubicBezTo>
                    <a:pt x="260909" y="221894"/>
                    <a:pt x="277063" y="189585"/>
                    <a:pt x="277063" y="175565"/>
                  </a:cubicBezTo>
                  <a:cubicBezTo>
                    <a:pt x="277063" y="157277"/>
                    <a:pt x="219151" y="139598"/>
                    <a:pt x="103327" y="122529"/>
                  </a:cubicBezTo>
                  <a:lnTo>
                    <a:pt x="103327" y="121615"/>
                  </a:lnTo>
                  <a:cubicBezTo>
                    <a:pt x="102718" y="121615"/>
                    <a:pt x="102413" y="121920"/>
                    <a:pt x="102413" y="122529"/>
                  </a:cubicBezTo>
                  <a:cubicBezTo>
                    <a:pt x="49987" y="114605"/>
                    <a:pt x="16459" y="108813"/>
                    <a:pt x="1829" y="105156"/>
                  </a:cubicBezTo>
                  <a:lnTo>
                    <a:pt x="0" y="94183"/>
                  </a:lnTo>
                  <a:cubicBezTo>
                    <a:pt x="0" y="55778"/>
                    <a:pt x="4572" y="24384"/>
                    <a:pt x="13716" y="0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ffectLst>
              <a:outerShdw blurRad="254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38" name="Hộp Văn bản 109">
            <a:extLst>
              <a:ext uri="{FF2B5EF4-FFF2-40B4-BE49-F238E27FC236}">
                <a16:creationId xmlns:a16="http://schemas.microsoft.com/office/drawing/2014/main" xmlns="" id="{70D2972D-B2B1-4682-93C7-9A6EEBDB2330}"/>
              </a:ext>
            </a:extLst>
          </p:cNvPr>
          <p:cNvSpPr txBox="1"/>
          <p:nvPr/>
        </p:nvSpPr>
        <p:spPr>
          <a:xfrm>
            <a:off x="2084498" y="3124278"/>
            <a:ext cx="932181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buClr>
                <a:schemeClr val="dk1"/>
              </a:buClr>
              <a:buSzPts val="1200"/>
            </a:pPr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Viết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đoạn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văn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khoảng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5 </a:t>
            </a:r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câu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(</a:t>
            </a:r>
            <a:r>
              <a:rPr lang="en-US" sz="4000" b="1" dirty="0" err="1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dựa</a:t>
            </a: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vào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nội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dung </a:t>
            </a:r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và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những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hình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ảnh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gợi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ra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từ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bài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thơ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Trẻ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con ở </a:t>
            </a:r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Sơn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Mỹ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).</a:t>
            </a:r>
            <a:endParaRPr lang="en-US" sz="3600" b="1" i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pic>
        <p:nvPicPr>
          <p:cNvPr id="39" name="图片 8">
            <a:extLst>
              <a:ext uri="{FF2B5EF4-FFF2-40B4-BE49-F238E27FC236}">
                <a16:creationId xmlns:a16="http://schemas.microsoft.com/office/drawing/2014/main" xmlns="" id="{47193387-4982-4E0D-B4A5-2300CF8E7FA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8" t="35025" r="59440" b="34782"/>
          <a:stretch/>
        </p:blipFill>
        <p:spPr>
          <a:xfrm>
            <a:off x="9217990" y="4316347"/>
            <a:ext cx="2322086" cy="2708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464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云形 3"/>
          <p:cNvSpPr/>
          <p:nvPr/>
        </p:nvSpPr>
        <p:spPr>
          <a:xfrm rot="180000">
            <a:off x="950595" y="1173480"/>
            <a:ext cx="10113010" cy="4309745"/>
          </a:xfrm>
          <a:prstGeom prst="cloud">
            <a:avLst/>
          </a:prstGeom>
          <a:solidFill>
            <a:schemeClr val="bg1"/>
          </a:solidFill>
          <a:ln w="92075">
            <a:solidFill>
              <a:srgbClr val="A9CA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pic>
        <p:nvPicPr>
          <p:cNvPr id="6" name="图片 5" descr="248288a694d7a183367fb0367a596b10"/>
          <p:cNvPicPr>
            <a:picLocks noChangeAspect="1"/>
          </p:cNvPicPr>
          <p:nvPr/>
        </p:nvPicPr>
        <p:blipFill rotWithShape="1">
          <a:blip r:embed="rId3"/>
          <a:srcRect t="2930" r="47641"/>
          <a:stretch/>
        </p:blipFill>
        <p:spPr>
          <a:xfrm>
            <a:off x="-27940" y="5297213"/>
            <a:ext cx="12219941" cy="1579201"/>
          </a:xfrm>
          <a:prstGeom prst="rect">
            <a:avLst/>
          </a:prstGeom>
        </p:spPr>
      </p:pic>
      <p:pic>
        <p:nvPicPr>
          <p:cNvPr id="7" name="图片 6" descr="1a960b73464c3b6a9b2d71b3a40e485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82880" y="2859405"/>
            <a:ext cx="2632075" cy="3941445"/>
          </a:xfrm>
          <a:prstGeom prst="rect">
            <a:avLst/>
          </a:prstGeom>
        </p:spPr>
      </p:pic>
      <p:pic>
        <p:nvPicPr>
          <p:cNvPr id="8" name="图片 7" descr="1a960b73464c3b6a9b2d71b3a40e485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40796" y="2859405"/>
            <a:ext cx="2774986" cy="415456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B1D16C7-D41E-4284-A9E6-3DDF78D0840D}"/>
              </a:ext>
            </a:extLst>
          </p:cNvPr>
          <p:cNvSpPr txBox="1"/>
          <p:nvPr/>
        </p:nvSpPr>
        <p:spPr>
          <a:xfrm>
            <a:off x="2706376" y="2062214"/>
            <a:ext cx="6432943" cy="21790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chemeClr val="accent1">
                    <a:lumMod val="75000"/>
                  </a:schemeClr>
                </a:solidFill>
                <a:latin typeface="Lobster"/>
              </a:rPr>
              <a:t>CHÚC CÁC EM CHĂM NGOAN, HỌC TỐT NHÉ !</a:t>
            </a:r>
          </a:p>
        </p:txBody>
      </p:sp>
      <p:pic>
        <p:nvPicPr>
          <p:cNvPr id="3" name="图片 2" descr="be63a2bb084e4dcc6af2fd21eb4c43b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">
            <a:off x="9320587" y="547736"/>
            <a:ext cx="2524125" cy="2300605"/>
          </a:xfrm>
          <a:prstGeom prst="rect">
            <a:avLst/>
          </a:prstGeom>
        </p:spPr>
      </p:pic>
      <p:pic>
        <p:nvPicPr>
          <p:cNvPr id="10" name="图片 21">
            <a:extLst>
              <a:ext uri="{FF2B5EF4-FFF2-40B4-BE49-F238E27FC236}">
                <a16:creationId xmlns:a16="http://schemas.microsoft.com/office/drawing/2014/main" xmlns="" id="{CE6CD408-120A-4589-B26F-A2CAB03762D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75562">
            <a:off x="-51068" y="-318234"/>
            <a:ext cx="4004984" cy="266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73501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" name="Google Shape;553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2627312"/>
            <a:ext cx="12191781" cy="4230688"/>
          </a:xfrm>
          <a:prstGeom prst="rect">
            <a:avLst/>
          </a:prstGeom>
          <a:noFill/>
          <a:ln>
            <a:noFill/>
          </a:ln>
        </p:spPr>
      </p:pic>
      <p:sp>
        <p:nvSpPr>
          <p:cNvPr id="554" name="Google Shape;554;p14"/>
          <p:cNvSpPr/>
          <p:nvPr/>
        </p:nvSpPr>
        <p:spPr>
          <a:xfrm>
            <a:off x="219" y="279400"/>
            <a:ext cx="12191781" cy="870705"/>
          </a:xfrm>
          <a:custGeom>
            <a:avLst/>
            <a:gdLst/>
            <a:ahLst/>
            <a:cxnLst/>
            <a:rect l="l" t="t" r="r" b="b"/>
            <a:pathLst>
              <a:path w="12191781" h="870705" extrusionOk="0">
                <a:moveTo>
                  <a:pt x="12650" y="0"/>
                </a:moveTo>
                <a:cubicBezTo>
                  <a:pt x="8288" y="4010"/>
                  <a:pt x="4144" y="8020"/>
                  <a:pt x="0" y="12031"/>
                </a:cubicBezTo>
                <a:lnTo>
                  <a:pt x="0" y="384087"/>
                </a:lnTo>
                <a:cubicBezTo>
                  <a:pt x="113196" y="529196"/>
                  <a:pt x="317777" y="628857"/>
                  <a:pt x="558564" y="663315"/>
                </a:cubicBezTo>
                <a:cubicBezTo>
                  <a:pt x="973397" y="720497"/>
                  <a:pt x="1292701" y="526077"/>
                  <a:pt x="1547882" y="331657"/>
                </a:cubicBezTo>
                <a:cubicBezTo>
                  <a:pt x="1851047" y="697624"/>
                  <a:pt x="2329784" y="697624"/>
                  <a:pt x="2617027" y="308784"/>
                </a:cubicBezTo>
                <a:cubicBezTo>
                  <a:pt x="2824444" y="629005"/>
                  <a:pt x="3303181" y="892192"/>
                  <a:pt x="3797841" y="869319"/>
                </a:cubicBezTo>
                <a:cubicBezTo>
                  <a:pt x="4324344" y="846446"/>
                  <a:pt x="4531978" y="606281"/>
                  <a:pt x="4851064" y="343094"/>
                </a:cubicBezTo>
                <a:cubicBezTo>
                  <a:pt x="5329802" y="674751"/>
                  <a:pt x="5712792" y="789264"/>
                  <a:pt x="6191530" y="411712"/>
                </a:cubicBezTo>
                <a:cubicBezTo>
                  <a:pt x="6845841" y="937938"/>
                  <a:pt x="8042576" y="1075176"/>
                  <a:pt x="8585218" y="388840"/>
                </a:cubicBezTo>
                <a:cubicBezTo>
                  <a:pt x="8856539" y="514641"/>
                  <a:pt x="9032113" y="697624"/>
                  <a:pt x="9415103" y="686188"/>
                </a:cubicBezTo>
                <a:cubicBezTo>
                  <a:pt x="9734189" y="674751"/>
                  <a:pt x="9893841" y="537514"/>
                  <a:pt x="10085336" y="377403"/>
                </a:cubicBezTo>
                <a:cubicBezTo>
                  <a:pt x="10436483" y="766243"/>
                  <a:pt x="11569532" y="1029430"/>
                  <a:pt x="11776948" y="343094"/>
                </a:cubicBezTo>
                <a:cubicBezTo>
                  <a:pt x="11933765" y="380522"/>
                  <a:pt x="12036929" y="494590"/>
                  <a:pt x="12191782" y="484490"/>
                </a:cubicBezTo>
                <a:lnTo>
                  <a:pt x="12191782" y="0"/>
                </a:lnTo>
                <a:lnTo>
                  <a:pt x="12650" y="0"/>
                </a:lnTo>
                <a:close/>
              </a:path>
            </a:pathLst>
          </a:custGeom>
          <a:solidFill>
            <a:srgbClr val="84D2C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5" name="Google Shape;555;p14"/>
          <p:cNvSpPr/>
          <p:nvPr/>
        </p:nvSpPr>
        <p:spPr>
          <a:xfrm>
            <a:off x="0" y="0"/>
            <a:ext cx="12191781" cy="870705"/>
          </a:xfrm>
          <a:custGeom>
            <a:avLst/>
            <a:gdLst/>
            <a:ahLst/>
            <a:cxnLst/>
            <a:rect l="l" t="t" r="r" b="b"/>
            <a:pathLst>
              <a:path w="12191781" h="870705" extrusionOk="0">
                <a:moveTo>
                  <a:pt x="12650" y="0"/>
                </a:moveTo>
                <a:cubicBezTo>
                  <a:pt x="8288" y="4010"/>
                  <a:pt x="4144" y="8020"/>
                  <a:pt x="0" y="12031"/>
                </a:cubicBezTo>
                <a:lnTo>
                  <a:pt x="0" y="384087"/>
                </a:lnTo>
                <a:cubicBezTo>
                  <a:pt x="113196" y="529196"/>
                  <a:pt x="317777" y="628857"/>
                  <a:pt x="558564" y="663315"/>
                </a:cubicBezTo>
                <a:cubicBezTo>
                  <a:pt x="973397" y="720497"/>
                  <a:pt x="1292701" y="526077"/>
                  <a:pt x="1547882" y="331657"/>
                </a:cubicBezTo>
                <a:cubicBezTo>
                  <a:pt x="1851047" y="697624"/>
                  <a:pt x="2329784" y="697624"/>
                  <a:pt x="2617027" y="308784"/>
                </a:cubicBezTo>
                <a:cubicBezTo>
                  <a:pt x="2824444" y="629005"/>
                  <a:pt x="3303181" y="892192"/>
                  <a:pt x="3797841" y="869319"/>
                </a:cubicBezTo>
                <a:cubicBezTo>
                  <a:pt x="4324344" y="846446"/>
                  <a:pt x="4531978" y="606281"/>
                  <a:pt x="4851064" y="343094"/>
                </a:cubicBezTo>
                <a:cubicBezTo>
                  <a:pt x="5329802" y="674751"/>
                  <a:pt x="5712792" y="789264"/>
                  <a:pt x="6191530" y="411712"/>
                </a:cubicBezTo>
                <a:cubicBezTo>
                  <a:pt x="6845841" y="937938"/>
                  <a:pt x="8042576" y="1075176"/>
                  <a:pt x="8585218" y="388840"/>
                </a:cubicBezTo>
                <a:cubicBezTo>
                  <a:pt x="8856539" y="514641"/>
                  <a:pt x="9032113" y="697624"/>
                  <a:pt x="9415103" y="686188"/>
                </a:cubicBezTo>
                <a:cubicBezTo>
                  <a:pt x="9734189" y="674751"/>
                  <a:pt x="9893841" y="537514"/>
                  <a:pt x="10085336" y="377403"/>
                </a:cubicBezTo>
                <a:cubicBezTo>
                  <a:pt x="10436483" y="766243"/>
                  <a:pt x="11569532" y="1029430"/>
                  <a:pt x="11776948" y="343094"/>
                </a:cubicBezTo>
                <a:cubicBezTo>
                  <a:pt x="11933765" y="380522"/>
                  <a:pt x="12036929" y="494590"/>
                  <a:pt x="12191782" y="484490"/>
                </a:cubicBezTo>
                <a:lnTo>
                  <a:pt x="12191782" y="0"/>
                </a:lnTo>
                <a:lnTo>
                  <a:pt x="12650" y="0"/>
                </a:lnTo>
                <a:close/>
              </a:path>
            </a:pathLst>
          </a:custGeom>
          <a:solidFill>
            <a:srgbClr val="74BA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56" name="Google Shape;556;p14"/>
          <p:cNvGrpSpPr/>
          <p:nvPr/>
        </p:nvGrpSpPr>
        <p:grpSpPr>
          <a:xfrm>
            <a:off x="10445531" y="3270549"/>
            <a:ext cx="1876002" cy="3664187"/>
            <a:chOff x="10445531" y="3270549"/>
            <a:chExt cx="1876002" cy="3664187"/>
          </a:xfrm>
        </p:grpSpPr>
        <p:sp>
          <p:nvSpPr>
            <p:cNvPr id="557" name="Google Shape;557;p14"/>
            <p:cNvSpPr/>
            <p:nvPr/>
          </p:nvSpPr>
          <p:spPr>
            <a:xfrm>
              <a:off x="10445531" y="3270549"/>
              <a:ext cx="1876002" cy="3650892"/>
            </a:xfrm>
            <a:custGeom>
              <a:avLst/>
              <a:gdLst/>
              <a:ahLst/>
              <a:cxnLst/>
              <a:rect l="l" t="t" r="r" b="b"/>
              <a:pathLst>
                <a:path w="1876002" h="3650892" extrusionOk="0">
                  <a:moveTo>
                    <a:pt x="1562850" y="3650892"/>
                  </a:moveTo>
                  <a:cubicBezTo>
                    <a:pt x="514885" y="3556451"/>
                    <a:pt x="37088" y="2504345"/>
                    <a:pt x="6436" y="1834145"/>
                  </a:cubicBezTo>
                  <a:cubicBezTo>
                    <a:pt x="-2884" y="1525761"/>
                    <a:pt x="-10547" y="51363"/>
                    <a:pt x="47444" y="9941"/>
                  </a:cubicBezTo>
                  <a:cubicBezTo>
                    <a:pt x="49100" y="0"/>
                    <a:pt x="49100" y="0"/>
                    <a:pt x="49100" y="0"/>
                  </a:cubicBezTo>
                  <a:cubicBezTo>
                    <a:pt x="680572" y="259713"/>
                    <a:pt x="1247011" y="846034"/>
                    <a:pt x="1624361" y="1400462"/>
                  </a:cubicBezTo>
                  <a:cubicBezTo>
                    <a:pt x="2023043" y="2009772"/>
                    <a:pt x="1876204" y="2701097"/>
                    <a:pt x="1674481" y="3352658"/>
                  </a:cubicBezTo>
                  <a:cubicBezTo>
                    <a:pt x="1647764" y="3450412"/>
                    <a:pt x="1612763" y="3536569"/>
                    <a:pt x="1562850" y="3650892"/>
                  </a:cubicBezTo>
                </a:path>
              </a:pathLst>
            </a:custGeom>
            <a:solidFill>
              <a:srgbClr val="459B9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8" name="Google Shape;558;p14"/>
            <p:cNvSpPr/>
            <p:nvPr/>
          </p:nvSpPr>
          <p:spPr>
            <a:xfrm>
              <a:off x="10625392" y="3521682"/>
              <a:ext cx="1371735" cy="3413054"/>
            </a:xfrm>
            <a:custGeom>
              <a:avLst/>
              <a:gdLst/>
              <a:ahLst/>
              <a:cxnLst/>
              <a:rect l="l" t="t" r="r" b="b"/>
              <a:pathLst>
                <a:path w="1371735" h="3413054" extrusionOk="0">
                  <a:moveTo>
                    <a:pt x="1788" y="28876"/>
                  </a:moveTo>
                  <a:cubicBezTo>
                    <a:pt x="119011" y="296666"/>
                    <a:pt x="297330" y="530284"/>
                    <a:pt x="431743" y="788961"/>
                  </a:cubicBezTo>
                  <a:cubicBezTo>
                    <a:pt x="580861" y="1075805"/>
                    <a:pt x="669296" y="1395786"/>
                    <a:pt x="772228" y="1701063"/>
                  </a:cubicBezTo>
                  <a:cubicBezTo>
                    <a:pt x="870190" y="1992049"/>
                    <a:pt x="966288" y="2281999"/>
                    <a:pt x="1052652" y="2576713"/>
                  </a:cubicBezTo>
                  <a:cubicBezTo>
                    <a:pt x="1134666" y="2856723"/>
                    <a:pt x="1219995" y="3136318"/>
                    <a:pt x="1337011" y="3404108"/>
                  </a:cubicBezTo>
                  <a:cubicBezTo>
                    <a:pt x="1347987" y="3397688"/>
                    <a:pt x="1358757" y="3391475"/>
                    <a:pt x="1369734" y="3385055"/>
                  </a:cubicBezTo>
                  <a:cubicBezTo>
                    <a:pt x="1367041" y="3381120"/>
                    <a:pt x="1364142" y="3377391"/>
                    <a:pt x="1361449" y="3373456"/>
                  </a:cubicBezTo>
                  <a:cubicBezTo>
                    <a:pt x="1347366" y="3353781"/>
                    <a:pt x="1314643" y="3372628"/>
                    <a:pt x="1328726" y="3392510"/>
                  </a:cubicBezTo>
                  <a:cubicBezTo>
                    <a:pt x="1331419" y="3396445"/>
                    <a:pt x="1334318" y="3400173"/>
                    <a:pt x="1337011" y="3404108"/>
                  </a:cubicBezTo>
                  <a:cubicBezTo>
                    <a:pt x="1351301" y="3424198"/>
                    <a:pt x="1379468" y="3407215"/>
                    <a:pt x="1369734" y="3385055"/>
                  </a:cubicBezTo>
                  <a:cubicBezTo>
                    <a:pt x="1246505" y="3103388"/>
                    <a:pt x="1159726" y="2808053"/>
                    <a:pt x="1073570" y="2513546"/>
                  </a:cubicBezTo>
                  <a:cubicBezTo>
                    <a:pt x="986999" y="2217796"/>
                    <a:pt x="888208" y="1927638"/>
                    <a:pt x="790247" y="1635617"/>
                  </a:cubicBezTo>
                  <a:cubicBezTo>
                    <a:pt x="692492" y="1344216"/>
                    <a:pt x="603435" y="1044946"/>
                    <a:pt x="464673" y="769907"/>
                  </a:cubicBezTo>
                  <a:cubicBezTo>
                    <a:pt x="333160" y="509573"/>
                    <a:pt x="152148" y="277819"/>
                    <a:pt x="34718" y="9822"/>
                  </a:cubicBezTo>
                  <a:cubicBezTo>
                    <a:pt x="24777" y="-12338"/>
                    <a:pt x="-7946" y="6923"/>
                    <a:pt x="1788" y="28876"/>
                  </a:cubicBezTo>
                  <a:lnTo>
                    <a:pt x="1788" y="28876"/>
                  </a:ln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9" name="Google Shape;559;p14"/>
            <p:cNvSpPr/>
            <p:nvPr/>
          </p:nvSpPr>
          <p:spPr>
            <a:xfrm>
              <a:off x="10568388" y="3758960"/>
              <a:ext cx="463768" cy="390574"/>
            </a:xfrm>
            <a:custGeom>
              <a:avLst/>
              <a:gdLst/>
              <a:ahLst/>
              <a:cxnLst/>
              <a:rect l="l" t="t" r="r" b="b"/>
              <a:pathLst>
                <a:path w="463768" h="390574" extrusionOk="0">
                  <a:moveTo>
                    <a:pt x="8672" y="198150"/>
                  </a:moveTo>
                  <a:cubicBezTo>
                    <a:pt x="132936" y="280786"/>
                    <a:pt x="269834" y="342090"/>
                    <a:pt x="410874" y="389725"/>
                  </a:cubicBezTo>
                  <a:cubicBezTo>
                    <a:pt x="422680" y="393660"/>
                    <a:pt x="434692" y="383304"/>
                    <a:pt x="434899" y="371499"/>
                  </a:cubicBezTo>
                  <a:cubicBezTo>
                    <a:pt x="435106" y="253034"/>
                    <a:pt x="453746" y="136018"/>
                    <a:pt x="463687" y="18174"/>
                  </a:cubicBezTo>
                  <a:cubicBezTo>
                    <a:pt x="465758" y="-6058"/>
                    <a:pt x="427857" y="-6058"/>
                    <a:pt x="425786" y="18174"/>
                  </a:cubicBezTo>
                  <a:cubicBezTo>
                    <a:pt x="415845" y="136018"/>
                    <a:pt x="397205" y="253034"/>
                    <a:pt x="396998" y="371499"/>
                  </a:cubicBezTo>
                  <a:cubicBezTo>
                    <a:pt x="404868" y="365493"/>
                    <a:pt x="412946" y="359280"/>
                    <a:pt x="421023" y="353274"/>
                  </a:cubicBezTo>
                  <a:cubicBezTo>
                    <a:pt x="282882" y="306675"/>
                    <a:pt x="149505" y="246406"/>
                    <a:pt x="27725" y="165634"/>
                  </a:cubicBezTo>
                  <a:cubicBezTo>
                    <a:pt x="7429" y="151965"/>
                    <a:pt x="-11625" y="184688"/>
                    <a:pt x="8672" y="198150"/>
                  </a:cubicBezTo>
                  <a:lnTo>
                    <a:pt x="8672" y="198150"/>
                  </a:ln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0" name="Google Shape;560;p14"/>
            <p:cNvSpPr/>
            <p:nvPr/>
          </p:nvSpPr>
          <p:spPr>
            <a:xfrm>
              <a:off x="10574138" y="4118909"/>
              <a:ext cx="713804" cy="433172"/>
            </a:xfrm>
            <a:custGeom>
              <a:avLst/>
              <a:gdLst/>
              <a:ahLst/>
              <a:cxnLst/>
              <a:rect l="l" t="t" r="r" b="b"/>
              <a:pathLst>
                <a:path w="713804" h="433172" extrusionOk="0">
                  <a:moveTo>
                    <a:pt x="8928" y="166467"/>
                  </a:moveTo>
                  <a:cubicBezTo>
                    <a:pt x="195947" y="282033"/>
                    <a:pt x="408232" y="344579"/>
                    <a:pt x="608919" y="431150"/>
                  </a:cubicBezTo>
                  <a:cubicBezTo>
                    <a:pt x="619689" y="435706"/>
                    <a:pt x="633565" y="432807"/>
                    <a:pt x="636672" y="419966"/>
                  </a:cubicBezTo>
                  <a:cubicBezTo>
                    <a:pt x="668359" y="289074"/>
                    <a:pt x="691141" y="156525"/>
                    <a:pt x="713508" y="23769"/>
                  </a:cubicBezTo>
                  <a:cubicBezTo>
                    <a:pt x="717443" y="-48"/>
                    <a:pt x="680993" y="-10403"/>
                    <a:pt x="677058" y="13828"/>
                  </a:cubicBezTo>
                  <a:cubicBezTo>
                    <a:pt x="654690" y="146584"/>
                    <a:pt x="631908" y="279133"/>
                    <a:pt x="600221" y="410025"/>
                  </a:cubicBezTo>
                  <a:cubicBezTo>
                    <a:pt x="609540" y="406297"/>
                    <a:pt x="618860" y="402569"/>
                    <a:pt x="627973" y="398634"/>
                  </a:cubicBezTo>
                  <a:cubicBezTo>
                    <a:pt x="427493" y="312063"/>
                    <a:pt x="215000" y="249310"/>
                    <a:pt x="28189" y="133951"/>
                  </a:cubicBezTo>
                  <a:cubicBezTo>
                    <a:pt x="7272" y="120903"/>
                    <a:pt x="-11782" y="153626"/>
                    <a:pt x="8928" y="166467"/>
                  </a:cubicBezTo>
                  <a:lnTo>
                    <a:pt x="8928" y="166467"/>
                  </a:ln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1" name="Google Shape;561;p14"/>
            <p:cNvSpPr/>
            <p:nvPr/>
          </p:nvSpPr>
          <p:spPr>
            <a:xfrm>
              <a:off x="10548869" y="4399170"/>
              <a:ext cx="1008997" cy="611440"/>
            </a:xfrm>
            <a:custGeom>
              <a:avLst/>
              <a:gdLst/>
              <a:ahLst/>
              <a:cxnLst/>
              <a:rect l="l" t="t" r="r" b="b"/>
              <a:pathLst>
                <a:path w="1008997" h="611440" extrusionOk="0">
                  <a:moveTo>
                    <a:pt x="13279" y="282817"/>
                  </a:moveTo>
                  <a:cubicBezTo>
                    <a:pt x="289561" y="363381"/>
                    <a:pt x="530841" y="530103"/>
                    <a:pt x="807123" y="610668"/>
                  </a:cubicBezTo>
                  <a:cubicBezTo>
                    <a:pt x="817478" y="613774"/>
                    <a:pt x="827212" y="607147"/>
                    <a:pt x="830319" y="597413"/>
                  </a:cubicBezTo>
                  <a:cubicBezTo>
                    <a:pt x="894729" y="407495"/>
                    <a:pt x="973016" y="222134"/>
                    <a:pt x="1008638" y="23725"/>
                  </a:cubicBezTo>
                  <a:cubicBezTo>
                    <a:pt x="1012988" y="-92"/>
                    <a:pt x="976537" y="-10241"/>
                    <a:pt x="972187" y="13577"/>
                  </a:cubicBezTo>
                  <a:cubicBezTo>
                    <a:pt x="936565" y="211986"/>
                    <a:pt x="858278" y="397347"/>
                    <a:pt x="793868" y="587265"/>
                  </a:cubicBezTo>
                  <a:cubicBezTo>
                    <a:pt x="801531" y="582915"/>
                    <a:pt x="809401" y="578359"/>
                    <a:pt x="817064" y="574010"/>
                  </a:cubicBezTo>
                  <a:cubicBezTo>
                    <a:pt x="540989" y="493652"/>
                    <a:pt x="299709" y="327138"/>
                    <a:pt x="23427" y="246366"/>
                  </a:cubicBezTo>
                  <a:cubicBezTo>
                    <a:pt x="24" y="239531"/>
                    <a:pt x="-10124" y="275982"/>
                    <a:pt x="13279" y="282817"/>
                  </a:cubicBezTo>
                  <a:lnTo>
                    <a:pt x="13279" y="282817"/>
                  </a:ln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2" name="Google Shape;562;p14"/>
            <p:cNvSpPr/>
            <p:nvPr/>
          </p:nvSpPr>
          <p:spPr>
            <a:xfrm>
              <a:off x="10645958" y="4782571"/>
              <a:ext cx="1185080" cy="627779"/>
            </a:xfrm>
            <a:custGeom>
              <a:avLst/>
              <a:gdLst/>
              <a:ahLst/>
              <a:cxnLst/>
              <a:rect l="l" t="t" r="r" b="b"/>
              <a:pathLst>
                <a:path w="1185080" h="627779" extrusionOk="0">
                  <a:moveTo>
                    <a:pt x="8975" y="292506"/>
                  </a:moveTo>
                  <a:cubicBezTo>
                    <a:pt x="144630" y="375349"/>
                    <a:pt x="294369" y="424641"/>
                    <a:pt x="438309" y="490294"/>
                  </a:cubicBezTo>
                  <a:cubicBezTo>
                    <a:pt x="548904" y="540621"/>
                    <a:pt x="657221" y="612280"/>
                    <a:pt x="780243" y="626778"/>
                  </a:cubicBezTo>
                  <a:cubicBezTo>
                    <a:pt x="881519" y="638790"/>
                    <a:pt x="934745" y="540414"/>
                    <a:pt x="968297" y="462334"/>
                  </a:cubicBezTo>
                  <a:cubicBezTo>
                    <a:pt x="1032500" y="313010"/>
                    <a:pt x="1109959" y="173626"/>
                    <a:pt x="1182860" y="28651"/>
                  </a:cubicBezTo>
                  <a:cubicBezTo>
                    <a:pt x="1193837" y="6905"/>
                    <a:pt x="1161114" y="-12149"/>
                    <a:pt x="1150137" y="9597"/>
                  </a:cubicBezTo>
                  <a:cubicBezTo>
                    <a:pt x="1089041" y="131169"/>
                    <a:pt x="1016346" y="246942"/>
                    <a:pt x="964155" y="372657"/>
                  </a:cubicBezTo>
                  <a:cubicBezTo>
                    <a:pt x="917348" y="485323"/>
                    <a:pt x="879862" y="617872"/>
                    <a:pt x="729916" y="579143"/>
                  </a:cubicBezTo>
                  <a:cubicBezTo>
                    <a:pt x="619735" y="550562"/>
                    <a:pt x="523637" y="482631"/>
                    <a:pt x="418633" y="440588"/>
                  </a:cubicBezTo>
                  <a:cubicBezTo>
                    <a:pt x="285670" y="387361"/>
                    <a:pt x="150636" y="334549"/>
                    <a:pt x="28028" y="259783"/>
                  </a:cubicBezTo>
                  <a:cubicBezTo>
                    <a:pt x="7111" y="246942"/>
                    <a:pt x="-11736" y="279665"/>
                    <a:pt x="8975" y="292506"/>
                  </a:cubicBezTo>
                  <a:lnTo>
                    <a:pt x="8975" y="292506"/>
                  </a:ln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3" name="Google Shape;563;p14"/>
            <p:cNvSpPr/>
            <p:nvPr/>
          </p:nvSpPr>
          <p:spPr>
            <a:xfrm>
              <a:off x="10705272" y="5222868"/>
              <a:ext cx="1308052" cy="693850"/>
            </a:xfrm>
            <a:custGeom>
              <a:avLst/>
              <a:gdLst/>
              <a:ahLst/>
              <a:cxnLst/>
              <a:rect l="l" t="t" r="r" b="b"/>
              <a:pathLst>
                <a:path w="1308052" h="693850" extrusionOk="0">
                  <a:moveTo>
                    <a:pt x="6408" y="340154"/>
                  </a:moveTo>
                  <a:cubicBezTo>
                    <a:pt x="116175" y="430039"/>
                    <a:pt x="257422" y="458205"/>
                    <a:pt x="390385" y="497556"/>
                  </a:cubicBezTo>
                  <a:cubicBezTo>
                    <a:pt x="573468" y="551818"/>
                    <a:pt x="745782" y="636525"/>
                    <a:pt x="928037" y="693065"/>
                  </a:cubicBezTo>
                  <a:cubicBezTo>
                    <a:pt x="936528" y="695758"/>
                    <a:pt x="944605" y="691201"/>
                    <a:pt x="949369" y="684367"/>
                  </a:cubicBezTo>
                  <a:cubicBezTo>
                    <a:pt x="1090409" y="481401"/>
                    <a:pt x="1239112" y="263938"/>
                    <a:pt x="1307251" y="23486"/>
                  </a:cubicBezTo>
                  <a:cubicBezTo>
                    <a:pt x="1313878" y="-124"/>
                    <a:pt x="1277427" y="-10065"/>
                    <a:pt x="1270800" y="13338"/>
                  </a:cubicBezTo>
                  <a:cubicBezTo>
                    <a:pt x="1233935" y="143609"/>
                    <a:pt x="1169317" y="264145"/>
                    <a:pt x="1101178" y="380540"/>
                  </a:cubicBezTo>
                  <a:cubicBezTo>
                    <a:pt x="1065349" y="441844"/>
                    <a:pt x="1026827" y="501698"/>
                    <a:pt x="987684" y="561138"/>
                  </a:cubicBezTo>
                  <a:cubicBezTo>
                    <a:pt x="971943" y="585162"/>
                    <a:pt x="955789" y="608773"/>
                    <a:pt x="939427" y="632383"/>
                  </a:cubicBezTo>
                  <a:cubicBezTo>
                    <a:pt x="915817" y="666763"/>
                    <a:pt x="867768" y="633418"/>
                    <a:pt x="834838" y="621406"/>
                  </a:cubicBezTo>
                  <a:cubicBezTo>
                    <a:pt x="695869" y="570872"/>
                    <a:pt x="560628" y="512882"/>
                    <a:pt x="420002" y="466904"/>
                  </a:cubicBezTo>
                  <a:cubicBezTo>
                    <a:pt x="288488" y="423825"/>
                    <a:pt x="143099" y="403529"/>
                    <a:pt x="33125" y="313230"/>
                  </a:cubicBezTo>
                  <a:cubicBezTo>
                    <a:pt x="14485" y="298111"/>
                    <a:pt x="-12439" y="324621"/>
                    <a:pt x="6408" y="340154"/>
                  </a:cubicBezTo>
                  <a:lnTo>
                    <a:pt x="6408" y="340154"/>
                  </a:ln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4" name="Google Shape;564;p14"/>
            <p:cNvSpPr/>
            <p:nvPr/>
          </p:nvSpPr>
          <p:spPr>
            <a:xfrm>
              <a:off x="10850062" y="5765432"/>
              <a:ext cx="1225541" cy="680327"/>
            </a:xfrm>
            <a:custGeom>
              <a:avLst/>
              <a:gdLst/>
              <a:ahLst/>
              <a:cxnLst/>
              <a:rect l="l" t="t" r="r" b="b"/>
              <a:pathLst>
                <a:path w="1225541" h="680327" extrusionOk="0">
                  <a:moveTo>
                    <a:pt x="13428" y="348289"/>
                  </a:moveTo>
                  <a:cubicBezTo>
                    <a:pt x="336516" y="426162"/>
                    <a:pt x="632887" y="582735"/>
                    <a:pt x="949968" y="679662"/>
                  </a:cubicBezTo>
                  <a:cubicBezTo>
                    <a:pt x="957838" y="681940"/>
                    <a:pt x="967572" y="678212"/>
                    <a:pt x="971300" y="670963"/>
                  </a:cubicBezTo>
                  <a:cubicBezTo>
                    <a:pt x="1078996" y="464891"/>
                    <a:pt x="1155212" y="244736"/>
                    <a:pt x="1224593" y="23338"/>
                  </a:cubicBezTo>
                  <a:cubicBezTo>
                    <a:pt x="1231842" y="-65"/>
                    <a:pt x="1195391" y="-10007"/>
                    <a:pt x="1188142" y="13189"/>
                  </a:cubicBezTo>
                  <a:cubicBezTo>
                    <a:pt x="1148170" y="140561"/>
                    <a:pt x="1105920" y="266896"/>
                    <a:pt x="1057250" y="391368"/>
                  </a:cubicBezTo>
                  <a:cubicBezTo>
                    <a:pt x="1031983" y="455985"/>
                    <a:pt x="1003816" y="519568"/>
                    <a:pt x="973993" y="582321"/>
                  </a:cubicBezTo>
                  <a:cubicBezTo>
                    <a:pt x="955560" y="620843"/>
                    <a:pt x="953489" y="641347"/>
                    <a:pt x="908133" y="627056"/>
                  </a:cubicBezTo>
                  <a:cubicBezTo>
                    <a:pt x="873339" y="615872"/>
                    <a:pt x="838752" y="603653"/>
                    <a:pt x="804372" y="591434"/>
                  </a:cubicBezTo>
                  <a:cubicBezTo>
                    <a:pt x="543830" y="498235"/>
                    <a:pt x="293644" y="376870"/>
                    <a:pt x="23576" y="311839"/>
                  </a:cubicBezTo>
                  <a:cubicBezTo>
                    <a:pt x="-34" y="306040"/>
                    <a:pt x="-10182" y="342697"/>
                    <a:pt x="13428" y="348289"/>
                  </a:cubicBezTo>
                  <a:lnTo>
                    <a:pt x="13428" y="348289"/>
                  </a:ln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65" name="Google Shape;565;p14"/>
          <p:cNvGrpSpPr/>
          <p:nvPr/>
        </p:nvGrpSpPr>
        <p:grpSpPr>
          <a:xfrm>
            <a:off x="11161825" y="3187825"/>
            <a:ext cx="1068908" cy="1281260"/>
            <a:chOff x="11161825" y="3187825"/>
            <a:chExt cx="1068908" cy="1281260"/>
          </a:xfrm>
        </p:grpSpPr>
        <p:sp>
          <p:nvSpPr>
            <p:cNvPr id="566" name="Google Shape;566;p14"/>
            <p:cNvSpPr/>
            <p:nvPr/>
          </p:nvSpPr>
          <p:spPr>
            <a:xfrm>
              <a:off x="11161825" y="3187825"/>
              <a:ext cx="1065500" cy="1267823"/>
            </a:xfrm>
            <a:custGeom>
              <a:avLst/>
              <a:gdLst/>
              <a:ahLst/>
              <a:cxnLst/>
              <a:rect l="l" t="t" r="r" b="b"/>
              <a:pathLst>
                <a:path w="1065500" h="1267823" extrusionOk="0">
                  <a:moveTo>
                    <a:pt x="996210" y="1267823"/>
                  </a:moveTo>
                  <a:cubicBezTo>
                    <a:pt x="733518" y="1153902"/>
                    <a:pt x="462063" y="1069938"/>
                    <a:pt x="199371" y="961111"/>
                  </a:cubicBezTo>
                  <a:cubicBezTo>
                    <a:pt x="149034" y="938286"/>
                    <a:pt x="2913" y="889172"/>
                    <a:pt x="59" y="814786"/>
                  </a:cubicBezTo>
                  <a:cubicBezTo>
                    <a:pt x="-2998" y="735510"/>
                    <a:pt x="112758" y="775658"/>
                    <a:pt x="163096" y="788701"/>
                  </a:cubicBezTo>
                  <a:cubicBezTo>
                    <a:pt x="293932" y="833332"/>
                    <a:pt x="429456" y="867773"/>
                    <a:pt x="576188" y="936656"/>
                  </a:cubicBezTo>
                  <a:cubicBezTo>
                    <a:pt x="481627" y="806227"/>
                    <a:pt x="16159" y="585924"/>
                    <a:pt x="95232" y="448566"/>
                  </a:cubicBezTo>
                  <a:cubicBezTo>
                    <a:pt x="156574" y="342185"/>
                    <a:pt x="305956" y="505018"/>
                    <a:pt x="362407" y="547407"/>
                  </a:cubicBezTo>
                  <a:cubicBezTo>
                    <a:pt x="464712" y="623015"/>
                    <a:pt x="576392" y="688230"/>
                    <a:pt x="674010" y="768729"/>
                  </a:cubicBezTo>
                  <a:cubicBezTo>
                    <a:pt x="630194" y="661125"/>
                    <a:pt x="510159" y="516838"/>
                    <a:pt x="451466" y="409845"/>
                  </a:cubicBezTo>
                  <a:cubicBezTo>
                    <a:pt x="403574" y="327308"/>
                    <a:pt x="320425" y="231117"/>
                    <a:pt x="346511" y="135741"/>
                  </a:cubicBezTo>
                  <a:cubicBezTo>
                    <a:pt x="384825" y="-29741"/>
                    <a:pt x="532984" y="202993"/>
                    <a:pt x="574966" y="260871"/>
                  </a:cubicBezTo>
                  <a:cubicBezTo>
                    <a:pt x="638346" y="357674"/>
                    <a:pt x="743301" y="502776"/>
                    <a:pt x="808311" y="639319"/>
                  </a:cubicBezTo>
                  <a:cubicBezTo>
                    <a:pt x="823188" y="509501"/>
                    <a:pt x="715788" y="300203"/>
                    <a:pt x="705598" y="166514"/>
                  </a:cubicBezTo>
                  <a:cubicBezTo>
                    <a:pt x="692148" y="-41561"/>
                    <a:pt x="835620" y="-57050"/>
                    <a:pt x="912451" y="133703"/>
                  </a:cubicBezTo>
                  <a:cubicBezTo>
                    <a:pt x="1011087" y="373162"/>
                    <a:pt x="1030652" y="620977"/>
                    <a:pt x="1050827" y="883262"/>
                  </a:cubicBezTo>
                  <a:cubicBezTo>
                    <a:pt x="1060202" y="997183"/>
                    <a:pt x="1061017" y="1146158"/>
                    <a:pt x="1065501" y="1260283"/>
                  </a:cubicBezTo>
                </a:path>
              </a:pathLst>
            </a:custGeom>
            <a:solidFill>
              <a:srgbClr val="FFDB6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7" name="Google Shape;567;p14"/>
            <p:cNvSpPr/>
            <p:nvPr/>
          </p:nvSpPr>
          <p:spPr>
            <a:xfrm>
              <a:off x="11581671" y="3386307"/>
              <a:ext cx="649062" cy="1076344"/>
            </a:xfrm>
            <a:custGeom>
              <a:avLst/>
              <a:gdLst/>
              <a:ahLst/>
              <a:cxnLst/>
              <a:rect l="l" t="t" r="r" b="b"/>
              <a:pathLst>
                <a:path w="649062" h="1076344" extrusionOk="0">
                  <a:moveTo>
                    <a:pt x="2885" y="27541"/>
                  </a:moveTo>
                  <a:cubicBezTo>
                    <a:pt x="123124" y="222573"/>
                    <a:pt x="237249" y="420662"/>
                    <a:pt x="362583" y="612433"/>
                  </a:cubicBezTo>
                  <a:cubicBezTo>
                    <a:pt x="419238" y="699046"/>
                    <a:pt x="473855" y="790957"/>
                    <a:pt x="517264" y="884907"/>
                  </a:cubicBezTo>
                  <a:cubicBezTo>
                    <a:pt x="546406" y="948084"/>
                    <a:pt x="569028" y="1019004"/>
                    <a:pt x="617531" y="1070565"/>
                  </a:cubicBezTo>
                  <a:cubicBezTo>
                    <a:pt x="634038" y="1088091"/>
                    <a:pt x="660328" y="1061801"/>
                    <a:pt x="643821" y="1044275"/>
                  </a:cubicBezTo>
                  <a:cubicBezTo>
                    <a:pt x="594298" y="991696"/>
                    <a:pt x="571473" y="913846"/>
                    <a:pt x="541719" y="849243"/>
                  </a:cubicBezTo>
                  <a:cubicBezTo>
                    <a:pt x="497088" y="752644"/>
                    <a:pt x="437784" y="659306"/>
                    <a:pt x="379702" y="570451"/>
                  </a:cubicBezTo>
                  <a:cubicBezTo>
                    <a:pt x="259463" y="386424"/>
                    <a:pt x="150636" y="195875"/>
                    <a:pt x="35288" y="8791"/>
                  </a:cubicBezTo>
                  <a:cubicBezTo>
                    <a:pt x="22449" y="-11588"/>
                    <a:pt x="-9751" y="7161"/>
                    <a:pt x="2885" y="27541"/>
                  </a:cubicBezTo>
                  <a:lnTo>
                    <a:pt x="2885" y="27541"/>
                  </a:lnTo>
                  <a:close/>
                </a:path>
              </a:pathLst>
            </a:custGeom>
            <a:solidFill>
              <a:srgbClr val="FFA5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8" name="Google Shape;568;p14"/>
            <p:cNvSpPr/>
            <p:nvPr/>
          </p:nvSpPr>
          <p:spPr>
            <a:xfrm>
              <a:off x="11345328" y="3703811"/>
              <a:ext cx="879995" cy="764358"/>
            </a:xfrm>
            <a:custGeom>
              <a:avLst/>
              <a:gdLst/>
              <a:ahLst/>
              <a:cxnLst/>
              <a:rect l="l" t="t" r="r" b="b"/>
              <a:pathLst>
                <a:path w="879995" h="764358" extrusionOk="0">
                  <a:moveTo>
                    <a:pt x="6086" y="31014"/>
                  </a:moveTo>
                  <a:cubicBezTo>
                    <a:pt x="147316" y="152476"/>
                    <a:pt x="294049" y="267009"/>
                    <a:pt x="445469" y="375428"/>
                  </a:cubicBezTo>
                  <a:cubicBezTo>
                    <a:pt x="601576" y="487108"/>
                    <a:pt x="722426" y="615295"/>
                    <a:pt x="848779" y="758359"/>
                  </a:cubicBezTo>
                  <a:cubicBezTo>
                    <a:pt x="864675" y="776293"/>
                    <a:pt x="890965" y="750004"/>
                    <a:pt x="875069" y="732070"/>
                  </a:cubicBezTo>
                  <a:cubicBezTo>
                    <a:pt x="767261" y="609996"/>
                    <a:pt x="663733" y="486904"/>
                    <a:pt x="531266" y="390509"/>
                  </a:cubicBezTo>
                  <a:cubicBezTo>
                    <a:pt x="360894" y="266398"/>
                    <a:pt x="192355" y="142490"/>
                    <a:pt x="32172" y="4928"/>
                  </a:cubicBezTo>
                  <a:cubicBezTo>
                    <a:pt x="14442" y="-10968"/>
                    <a:pt x="-12052" y="15322"/>
                    <a:pt x="6086" y="31014"/>
                  </a:cubicBezTo>
                  <a:lnTo>
                    <a:pt x="6086" y="31014"/>
                  </a:lnTo>
                  <a:close/>
                </a:path>
              </a:pathLst>
            </a:custGeom>
            <a:solidFill>
              <a:srgbClr val="FFA5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9" name="Google Shape;569;p14"/>
            <p:cNvSpPr/>
            <p:nvPr/>
          </p:nvSpPr>
          <p:spPr>
            <a:xfrm>
              <a:off x="11239302" y="4015204"/>
              <a:ext cx="970593" cy="453881"/>
            </a:xfrm>
            <a:custGeom>
              <a:avLst/>
              <a:gdLst/>
              <a:ahLst/>
              <a:cxnLst/>
              <a:rect l="l" t="t" r="r" b="b"/>
              <a:pathLst>
                <a:path w="970593" h="453881" extrusionOk="0">
                  <a:moveTo>
                    <a:pt x="13271" y="36523"/>
                  </a:moveTo>
                  <a:cubicBezTo>
                    <a:pt x="175492" y="76671"/>
                    <a:pt x="323244" y="156762"/>
                    <a:pt x="478332" y="217086"/>
                  </a:cubicBezTo>
                  <a:cubicBezTo>
                    <a:pt x="642591" y="281281"/>
                    <a:pt x="802366" y="342420"/>
                    <a:pt x="944004" y="450227"/>
                  </a:cubicBezTo>
                  <a:cubicBezTo>
                    <a:pt x="963161" y="464697"/>
                    <a:pt x="981502" y="432497"/>
                    <a:pt x="962753" y="418028"/>
                  </a:cubicBezTo>
                  <a:cubicBezTo>
                    <a:pt x="833751" y="319798"/>
                    <a:pt x="687630" y="254992"/>
                    <a:pt x="536414" y="198744"/>
                  </a:cubicBezTo>
                  <a:cubicBezTo>
                    <a:pt x="364818" y="135160"/>
                    <a:pt x="201782" y="44879"/>
                    <a:pt x="23257" y="655"/>
                  </a:cubicBezTo>
                  <a:cubicBezTo>
                    <a:pt x="-179" y="-5255"/>
                    <a:pt x="-9961" y="30613"/>
                    <a:pt x="13271" y="36523"/>
                  </a:cubicBezTo>
                  <a:lnTo>
                    <a:pt x="13271" y="36523"/>
                  </a:lnTo>
                  <a:close/>
                </a:path>
              </a:pathLst>
            </a:custGeom>
            <a:solidFill>
              <a:srgbClr val="FFA5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0" name="Google Shape;570;p14"/>
            <p:cNvSpPr/>
            <p:nvPr/>
          </p:nvSpPr>
          <p:spPr>
            <a:xfrm>
              <a:off x="11926029" y="3314013"/>
              <a:ext cx="284246" cy="1128593"/>
            </a:xfrm>
            <a:custGeom>
              <a:avLst/>
              <a:gdLst/>
              <a:ahLst/>
              <a:cxnLst/>
              <a:rect l="l" t="t" r="r" b="b"/>
              <a:pathLst>
                <a:path w="284246" h="1128593" extrusionOk="0">
                  <a:moveTo>
                    <a:pt x="284178" y="1110659"/>
                  </a:moveTo>
                  <a:cubicBezTo>
                    <a:pt x="285808" y="1027918"/>
                    <a:pt x="258296" y="950680"/>
                    <a:pt x="234452" y="872626"/>
                  </a:cubicBezTo>
                  <a:cubicBezTo>
                    <a:pt x="206124" y="779492"/>
                    <a:pt x="193081" y="680855"/>
                    <a:pt x="173517" y="585479"/>
                  </a:cubicBezTo>
                  <a:cubicBezTo>
                    <a:pt x="153952" y="489899"/>
                    <a:pt x="129905" y="395338"/>
                    <a:pt x="110340" y="299758"/>
                  </a:cubicBezTo>
                  <a:cubicBezTo>
                    <a:pt x="90572" y="202547"/>
                    <a:pt x="72842" y="105337"/>
                    <a:pt x="37178" y="12610"/>
                  </a:cubicBezTo>
                  <a:cubicBezTo>
                    <a:pt x="28618" y="-9603"/>
                    <a:pt x="-7250" y="-25"/>
                    <a:pt x="1310" y="22392"/>
                  </a:cubicBezTo>
                  <a:cubicBezTo>
                    <a:pt x="64079" y="186244"/>
                    <a:pt x="89146" y="369252"/>
                    <a:pt x="126032" y="540440"/>
                  </a:cubicBezTo>
                  <a:cubicBezTo>
                    <a:pt x="147227" y="639077"/>
                    <a:pt x="164142" y="738529"/>
                    <a:pt x="185948" y="836962"/>
                  </a:cubicBezTo>
                  <a:cubicBezTo>
                    <a:pt x="206328" y="929078"/>
                    <a:pt x="248513" y="1014264"/>
                    <a:pt x="246679" y="1110455"/>
                  </a:cubicBezTo>
                  <a:cubicBezTo>
                    <a:pt x="246475" y="1134707"/>
                    <a:pt x="283770" y="1134503"/>
                    <a:pt x="284178" y="1110659"/>
                  </a:cubicBezTo>
                  <a:lnTo>
                    <a:pt x="284178" y="1110659"/>
                  </a:lnTo>
                  <a:close/>
                </a:path>
              </a:pathLst>
            </a:custGeom>
            <a:solidFill>
              <a:srgbClr val="FFA5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71" name="Google Shape;571;p14"/>
          <p:cNvGrpSpPr/>
          <p:nvPr/>
        </p:nvGrpSpPr>
        <p:grpSpPr>
          <a:xfrm>
            <a:off x="9167261" y="3475651"/>
            <a:ext cx="1734183" cy="1380521"/>
            <a:chOff x="9167261" y="3475651"/>
            <a:chExt cx="1734183" cy="1380521"/>
          </a:xfrm>
        </p:grpSpPr>
        <p:sp>
          <p:nvSpPr>
            <p:cNvPr id="572" name="Google Shape;572;p14"/>
            <p:cNvSpPr/>
            <p:nvPr/>
          </p:nvSpPr>
          <p:spPr>
            <a:xfrm>
              <a:off x="9167261" y="3475651"/>
              <a:ext cx="1726833" cy="1380521"/>
            </a:xfrm>
            <a:custGeom>
              <a:avLst/>
              <a:gdLst/>
              <a:ahLst/>
              <a:cxnLst/>
              <a:rect l="l" t="t" r="r" b="b"/>
              <a:pathLst>
                <a:path w="1726833" h="1380521" extrusionOk="0">
                  <a:moveTo>
                    <a:pt x="1726834" y="1380521"/>
                  </a:moveTo>
                  <a:cubicBezTo>
                    <a:pt x="1402271" y="1347794"/>
                    <a:pt x="956387" y="1275252"/>
                    <a:pt x="695820" y="1058460"/>
                  </a:cubicBezTo>
                  <a:cubicBezTo>
                    <a:pt x="515090" y="905037"/>
                    <a:pt x="392728" y="691164"/>
                    <a:pt x="287875" y="488963"/>
                  </a:cubicBezTo>
                  <a:cubicBezTo>
                    <a:pt x="200116" y="326160"/>
                    <a:pt x="87759" y="177533"/>
                    <a:pt x="0" y="14730"/>
                  </a:cubicBezTo>
                  <a:cubicBezTo>
                    <a:pt x="796086" y="-102421"/>
                    <a:pt x="1725583" y="490839"/>
                    <a:pt x="1726834" y="1380521"/>
                  </a:cubicBezTo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3" name="Google Shape;573;p14"/>
            <p:cNvSpPr/>
            <p:nvPr/>
          </p:nvSpPr>
          <p:spPr>
            <a:xfrm>
              <a:off x="9470928" y="3641271"/>
              <a:ext cx="1430516" cy="1197398"/>
            </a:xfrm>
            <a:custGeom>
              <a:avLst/>
              <a:gdLst/>
              <a:ahLst/>
              <a:cxnLst/>
              <a:rect l="l" t="t" r="r" b="b"/>
              <a:pathLst>
                <a:path w="1430516" h="1197398" extrusionOk="0">
                  <a:moveTo>
                    <a:pt x="1426084" y="1163829"/>
                  </a:moveTo>
                  <a:cubicBezTo>
                    <a:pt x="1250149" y="940784"/>
                    <a:pt x="1009384" y="780065"/>
                    <a:pt x="783629" y="612051"/>
                  </a:cubicBezTo>
                  <a:cubicBezTo>
                    <a:pt x="523895" y="418814"/>
                    <a:pt x="295221" y="186805"/>
                    <a:pt x="27774" y="3365"/>
                  </a:cubicBezTo>
                  <a:cubicBezTo>
                    <a:pt x="7554" y="-10601"/>
                    <a:pt x="-11624" y="22543"/>
                    <a:pt x="8596" y="36301"/>
                  </a:cubicBezTo>
                  <a:cubicBezTo>
                    <a:pt x="262910" y="210569"/>
                    <a:pt x="480953" y="429863"/>
                    <a:pt x="725887" y="616012"/>
                  </a:cubicBezTo>
                  <a:cubicBezTo>
                    <a:pt x="960398" y="794240"/>
                    <a:pt x="1214712" y="956834"/>
                    <a:pt x="1399194" y="1190720"/>
                  </a:cubicBezTo>
                  <a:cubicBezTo>
                    <a:pt x="1414411" y="1210106"/>
                    <a:pt x="1441093" y="1183007"/>
                    <a:pt x="1426084" y="1163829"/>
                  </a:cubicBezTo>
                  <a:lnTo>
                    <a:pt x="1426084" y="1163829"/>
                  </a:ln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4" name="Google Shape;574;p14"/>
            <p:cNvSpPr/>
            <p:nvPr/>
          </p:nvSpPr>
          <p:spPr>
            <a:xfrm>
              <a:off x="10419392" y="4372509"/>
              <a:ext cx="354555" cy="325891"/>
            </a:xfrm>
            <a:custGeom>
              <a:avLst/>
              <a:gdLst/>
              <a:ahLst/>
              <a:cxnLst/>
              <a:rect l="l" t="t" r="r" b="b"/>
              <a:pathLst>
                <a:path w="354555" h="325891" extrusionOk="0">
                  <a:moveTo>
                    <a:pt x="18396" y="316066"/>
                  </a:moveTo>
                  <a:cubicBezTo>
                    <a:pt x="123874" y="323570"/>
                    <a:pt x="229769" y="319610"/>
                    <a:pt x="335455" y="325863"/>
                  </a:cubicBezTo>
                  <a:cubicBezTo>
                    <a:pt x="344836" y="326489"/>
                    <a:pt x="355884" y="316691"/>
                    <a:pt x="354424" y="306894"/>
                  </a:cubicBezTo>
                  <a:cubicBezTo>
                    <a:pt x="340875" y="206211"/>
                    <a:pt x="373394" y="98023"/>
                    <a:pt x="312108" y="8596"/>
                  </a:cubicBezTo>
                  <a:cubicBezTo>
                    <a:pt x="298350" y="-11624"/>
                    <a:pt x="265206" y="7554"/>
                    <a:pt x="279172" y="27774"/>
                  </a:cubicBezTo>
                  <a:cubicBezTo>
                    <a:pt x="335455" y="110113"/>
                    <a:pt x="303770" y="213924"/>
                    <a:pt x="316277" y="306894"/>
                  </a:cubicBezTo>
                  <a:cubicBezTo>
                    <a:pt x="322531" y="300640"/>
                    <a:pt x="328993" y="294178"/>
                    <a:pt x="335247" y="287925"/>
                  </a:cubicBezTo>
                  <a:cubicBezTo>
                    <a:pt x="229560" y="281671"/>
                    <a:pt x="123874" y="285632"/>
                    <a:pt x="18188" y="278127"/>
                  </a:cubicBezTo>
                  <a:cubicBezTo>
                    <a:pt x="-6201" y="276251"/>
                    <a:pt x="-5993" y="314398"/>
                    <a:pt x="18396" y="316066"/>
                  </a:cubicBezTo>
                  <a:lnTo>
                    <a:pt x="18396" y="316066"/>
                  </a:ln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5" name="Google Shape;575;p14"/>
            <p:cNvSpPr/>
            <p:nvPr/>
          </p:nvSpPr>
          <p:spPr>
            <a:xfrm>
              <a:off x="10118723" y="4162542"/>
              <a:ext cx="490559" cy="400638"/>
            </a:xfrm>
            <a:custGeom>
              <a:avLst/>
              <a:gdLst/>
              <a:ahLst/>
              <a:cxnLst/>
              <a:rect l="l" t="t" r="r" b="b"/>
              <a:pathLst>
                <a:path w="490559" h="400638" extrusionOk="0">
                  <a:moveTo>
                    <a:pt x="18266" y="354058"/>
                  </a:moveTo>
                  <a:cubicBezTo>
                    <a:pt x="169187" y="347596"/>
                    <a:pt x="318648" y="368233"/>
                    <a:pt x="466025" y="400127"/>
                  </a:cubicBezTo>
                  <a:cubicBezTo>
                    <a:pt x="478324" y="402837"/>
                    <a:pt x="489789" y="394499"/>
                    <a:pt x="490206" y="381783"/>
                  </a:cubicBezTo>
                  <a:cubicBezTo>
                    <a:pt x="494167" y="256919"/>
                    <a:pt x="464775" y="119548"/>
                    <a:pt x="405574" y="9484"/>
                  </a:cubicBezTo>
                  <a:cubicBezTo>
                    <a:pt x="393900" y="-12195"/>
                    <a:pt x="361173" y="7191"/>
                    <a:pt x="372638" y="28662"/>
                  </a:cubicBezTo>
                  <a:cubicBezTo>
                    <a:pt x="428504" y="132680"/>
                    <a:pt x="455811" y="264215"/>
                    <a:pt x="452059" y="381783"/>
                  </a:cubicBezTo>
                  <a:cubicBezTo>
                    <a:pt x="459980" y="375738"/>
                    <a:pt x="468110" y="369484"/>
                    <a:pt x="476240" y="363439"/>
                  </a:cubicBezTo>
                  <a:cubicBezTo>
                    <a:pt x="325736" y="330920"/>
                    <a:pt x="172730" y="309449"/>
                    <a:pt x="18474" y="316120"/>
                  </a:cubicBezTo>
                  <a:cubicBezTo>
                    <a:pt x="-6123" y="316954"/>
                    <a:pt x="-6123" y="355101"/>
                    <a:pt x="18266" y="354058"/>
                  </a:cubicBezTo>
                  <a:lnTo>
                    <a:pt x="18266" y="354058"/>
                  </a:ln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6" name="Google Shape;576;p14"/>
            <p:cNvSpPr/>
            <p:nvPr/>
          </p:nvSpPr>
          <p:spPr>
            <a:xfrm>
              <a:off x="9921004" y="3898954"/>
              <a:ext cx="376821" cy="424839"/>
            </a:xfrm>
            <a:custGeom>
              <a:avLst/>
              <a:gdLst/>
              <a:ahLst/>
              <a:cxnLst/>
              <a:rect l="l" t="t" r="r" b="b"/>
              <a:pathLst>
                <a:path w="376821" h="424839" extrusionOk="0">
                  <a:moveTo>
                    <a:pt x="18370" y="424826"/>
                  </a:moveTo>
                  <a:cubicBezTo>
                    <a:pt x="130102" y="420657"/>
                    <a:pt x="241833" y="416905"/>
                    <a:pt x="353564" y="418781"/>
                  </a:cubicBezTo>
                  <a:cubicBezTo>
                    <a:pt x="361277" y="418989"/>
                    <a:pt x="370658" y="412944"/>
                    <a:pt x="371908" y="404814"/>
                  </a:cubicBezTo>
                  <a:cubicBezTo>
                    <a:pt x="390669" y="278908"/>
                    <a:pt x="353356" y="123401"/>
                    <a:pt x="299783" y="9794"/>
                  </a:cubicBezTo>
                  <a:cubicBezTo>
                    <a:pt x="289360" y="-12302"/>
                    <a:pt x="256425" y="6875"/>
                    <a:pt x="266847" y="28972"/>
                  </a:cubicBezTo>
                  <a:cubicBezTo>
                    <a:pt x="309372" y="119232"/>
                    <a:pt x="328967" y="225752"/>
                    <a:pt x="336888" y="324351"/>
                  </a:cubicBezTo>
                  <a:cubicBezTo>
                    <a:pt x="338139" y="340610"/>
                    <a:pt x="337930" y="356870"/>
                    <a:pt x="337513" y="373338"/>
                  </a:cubicBezTo>
                  <a:cubicBezTo>
                    <a:pt x="337096" y="386679"/>
                    <a:pt x="252464" y="380217"/>
                    <a:pt x="242458" y="380425"/>
                  </a:cubicBezTo>
                  <a:cubicBezTo>
                    <a:pt x="167623" y="381050"/>
                    <a:pt x="92997" y="384177"/>
                    <a:pt x="18370" y="386887"/>
                  </a:cubicBezTo>
                  <a:cubicBezTo>
                    <a:pt x="-6019" y="387721"/>
                    <a:pt x="-6227" y="425660"/>
                    <a:pt x="18370" y="424826"/>
                  </a:cubicBezTo>
                  <a:lnTo>
                    <a:pt x="18370" y="424826"/>
                  </a:ln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7" name="Google Shape;577;p14"/>
            <p:cNvSpPr/>
            <p:nvPr/>
          </p:nvSpPr>
          <p:spPr>
            <a:xfrm>
              <a:off x="9713697" y="3805537"/>
              <a:ext cx="344546" cy="309163"/>
            </a:xfrm>
            <a:custGeom>
              <a:avLst/>
              <a:gdLst/>
              <a:ahLst/>
              <a:cxnLst/>
              <a:rect l="l" t="t" r="r" b="b"/>
              <a:pathLst>
                <a:path w="344546" h="309163" extrusionOk="0">
                  <a:moveTo>
                    <a:pt x="18474" y="309164"/>
                  </a:moveTo>
                  <a:cubicBezTo>
                    <a:pt x="120408" y="309164"/>
                    <a:pt x="222342" y="303118"/>
                    <a:pt x="324277" y="308955"/>
                  </a:cubicBezTo>
                  <a:cubicBezTo>
                    <a:pt x="334908" y="309580"/>
                    <a:pt x="343037" y="299783"/>
                    <a:pt x="343246" y="289986"/>
                  </a:cubicBezTo>
                  <a:cubicBezTo>
                    <a:pt x="346164" y="199308"/>
                    <a:pt x="343663" y="108839"/>
                    <a:pt x="340744" y="18370"/>
                  </a:cubicBezTo>
                  <a:cubicBezTo>
                    <a:pt x="339911" y="-6019"/>
                    <a:pt x="301763" y="-6227"/>
                    <a:pt x="302597" y="18370"/>
                  </a:cubicBezTo>
                  <a:cubicBezTo>
                    <a:pt x="305516" y="109048"/>
                    <a:pt x="308017" y="199517"/>
                    <a:pt x="305099" y="289986"/>
                  </a:cubicBezTo>
                  <a:cubicBezTo>
                    <a:pt x="311352" y="283524"/>
                    <a:pt x="317814" y="277270"/>
                    <a:pt x="324068" y="271016"/>
                  </a:cubicBezTo>
                  <a:cubicBezTo>
                    <a:pt x="222134" y="265180"/>
                    <a:pt x="120200" y="271225"/>
                    <a:pt x="18266" y="271225"/>
                  </a:cubicBezTo>
                  <a:cubicBezTo>
                    <a:pt x="-6123" y="271016"/>
                    <a:pt x="-6123" y="309164"/>
                    <a:pt x="18474" y="309164"/>
                  </a:cubicBezTo>
                  <a:lnTo>
                    <a:pt x="18474" y="309164"/>
                  </a:ln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8" name="Google Shape;578;p14"/>
            <p:cNvSpPr/>
            <p:nvPr/>
          </p:nvSpPr>
          <p:spPr>
            <a:xfrm>
              <a:off x="9518610" y="3595780"/>
              <a:ext cx="260260" cy="296175"/>
            </a:xfrm>
            <a:custGeom>
              <a:avLst/>
              <a:gdLst/>
              <a:ahLst/>
              <a:cxnLst/>
              <a:rect l="l" t="t" r="r" b="b"/>
              <a:pathLst>
                <a:path w="260260" h="296175" extrusionOk="0">
                  <a:moveTo>
                    <a:pt x="18240" y="291914"/>
                  </a:moveTo>
                  <a:cubicBezTo>
                    <a:pt x="90573" y="284410"/>
                    <a:pt x="162282" y="284201"/>
                    <a:pt x="234198" y="295875"/>
                  </a:cubicBezTo>
                  <a:cubicBezTo>
                    <a:pt x="243370" y="297334"/>
                    <a:pt x="256086" y="293582"/>
                    <a:pt x="257545" y="282534"/>
                  </a:cubicBezTo>
                  <a:cubicBezTo>
                    <a:pt x="270678" y="190814"/>
                    <a:pt x="232322" y="108266"/>
                    <a:pt x="224609" y="18214"/>
                  </a:cubicBezTo>
                  <a:cubicBezTo>
                    <a:pt x="222525" y="-5967"/>
                    <a:pt x="184378" y="-6175"/>
                    <a:pt x="186462" y="18214"/>
                  </a:cubicBezTo>
                  <a:cubicBezTo>
                    <a:pt x="193758" y="103263"/>
                    <a:pt x="233364" y="186436"/>
                    <a:pt x="220857" y="272528"/>
                  </a:cubicBezTo>
                  <a:cubicBezTo>
                    <a:pt x="228778" y="268150"/>
                    <a:pt x="236491" y="263564"/>
                    <a:pt x="244204" y="259187"/>
                  </a:cubicBezTo>
                  <a:cubicBezTo>
                    <a:pt x="168744" y="246888"/>
                    <a:pt x="93909" y="245846"/>
                    <a:pt x="18031" y="253975"/>
                  </a:cubicBezTo>
                  <a:cubicBezTo>
                    <a:pt x="-5941" y="256477"/>
                    <a:pt x="-6149" y="294624"/>
                    <a:pt x="18240" y="291914"/>
                  </a:cubicBezTo>
                  <a:lnTo>
                    <a:pt x="18240" y="291914"/>
                  </a:ln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9" name="Google Shape;579;p14"/>
            <p:cNvSpPr/>
            <p:nvPr/>
          </p:nvSpPr>
          <p:spPr>
            <a:xfrm>
              <a:off x="9909618" y="3747613"/>
              <a:ext cx="55344" cy="57116"/>
            </a:xfrm>
            <a:custGeom>
              <a:avLst/>
              <a:gdLst/>
              <a:ahLst/>
              <a:cxnLst/>
              <a:rect l="l" t="t" r="r" b="b"/>
              <a:pathLst>
                <a:path w="55344" h="57116" extrusionOk="0">
                  <a:moveTo>
                    <a:pt x="27672" y="57116"/>
                  </a:moveTo>
                  <a:cubicBezTo>
                    <a:pt x="64569" y="57116"/>
                    <a:pt x="64569" y="0"/>
                    <a:pt x="27672" y="0"/>
                  </a:cubicBezTo>
                  <a:cubicBezTo>
                    <a:pt x="-9224" y="0"/>
                    <a:pt x="-9224" y="57116"/>
                    <a:pt x="27672" y="57116"/>
                  </a:cubicBezTo>
                  <a:lnTo>
                    <a:pt x="27672" y="57116"/>
                  </a:ln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0" name="Google Shape;580;p14"/>
            <p:cNvSpPr/>
            <p:nvPr/>
          </p:nvSpPr>
          <p:spPr>
            <a:xfrm>
              <a:off x="9842495" y="3687578"/>
              <a:ext cx="55344" cy="57116"/>
            </a:xfrm>
            <a:custGeom>
              <a:avLst/>
              <a:gdLst/>
              <a:ahLst/>
              <a:cxnLst/>
              <a:rect l="l" t="t" r="r" b="b"/>
              <a:pathLst>
                <a:path w="55344" h="57116" extrusionOk="0">
                  <a:moveTo>
                    <a:pt x="27672" y="57116"/>
                  </a:moveTo>
                  <a:cubicBezTo>
                    <a:pt x="64569" y="57116"/>
                    <a:pt x="64569" y="0"/>
                    <a:pt x="27672" y="0"/>
                  </a:cubicBezTo>
                  <a:cubicBezTo>
                    <a:pt x="-9224" y="0"/>
                    <a:pt x="-9224" y="57116"/>
                    <a:pt x="27672" y="57116"/>
                  </a:cubicBezTo>
                  <a:lnTo>
                    <a:pt x="27672" y="57116"/>
                  </a:ln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1" name="Google Shape;581;p14"/>
            <p:cNvSpPr/>
            <p:nvPr/>
          </p:nvSpPr>
          <p:spPr>
            <a:xfrm>
              <a:off x="9924209" y="3668192"/>
              <a:ext cx="55344" cy="57116"/>
            </a:xfrm>
            <a:custGeom>
              <a:avLst/>
              <a:gdLst/>
              <a:ahLst/>
              <a:cxnLst/>
              <a:rect l="l" t="t" r="r" b="b"/>
              <a:pathLst>
                <a:path w="55344" h="57116" extrusionOk="0">
                  <a:moveTo>
                    <a:pt x="27672" y="57116"/>
                  </a:moveTo>
                  <a:cubicBezTo>
                    <a:pt x="64569" y="57116"/>
                    <a:pt x="64569" y="0"/>
                    <a:pt x="27672" y="0"/>
                  </a:cubicBezTo>
                  <a:cubicBezTo>
                    <a:pt x="-9224" y="0"/>
                    <a:pt x="-9224" y="57116"/>
                    <a:pt x="27672" y="57116"/>
                  </a:cubicBezTo>
                  <a:lnTo>
                    <a:pt x="27672" y="57116"/>
                  </a:ln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2" name="Google Shape;582;p14"/>
            <p:cNvSpPr/>
            <p:nvPr/>
          </p:nvSpPr>
          <p:spPr>
            <a:xfrm>
              <a:off x="9786421" y="4276878"/>
              <a:ext cx="55344" cy="57116"/>
            </a:xfrm>
            <a:custGeom>
              <a:avLst/>
              <a:gdLst/>
              <a:ahLst/>
              <a:cxnLst/>
              <a:rect l="l" t="t" r="r" b="b"/>
              <a:pathLst>
                <a:path w="55344" h="57116" extrusionOk="0">
                  <a:moveTo>
                    <a:pt x="27672" y="57116"/>
                  </a:moveTo>
                  <a:cubicBezTo>
                    <a:pt x="64569" y="57116"/>
                    <a:pt x="64569" y="0"/>
                    <a:pt x="27672" y="0"/>
                  </a:cubicBezTo>
                  <a:cubicBezTo>
                    <a:pt x="-9224" y="0"/>
                    <a:pt x="-9224" y="57116"/>
                    <a:pt x="27672" y="57116"/>
                  </a:cubicBezTo>
                  <a:lnTo>
                    <a:pt x="27672" y="57116"/>
                  </a:ln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3" name="Google Shape;583;p14"/>
            <p:cNvSpPr/>
            <p:nvPr/>
          </p:nvSpPr>
          <p:spPr>
            <a:xfrm>
              <a:off x="9711169" y="4221638"/>
              <a:ext cx="55344" cy="57116"/>
            </a:xfrm>
            <a:custGeom>
              <a:avLst/>
              <a:gdLst/>
              <a:ahLst/>
              <a:cxnLst/>
              <a:rect l="l" t="t" r="r" b="b"/>
              <a:pathLst>
                <a:path w="55344" h="57116" extrusionOk="0">
                  <a:moveTo>
                    <a:pt x="27672" y="57116"/>
                  </a:moveTo>
                  <a:cubicBezTo>
                    <a:pt x="64569" y="57116"/>
                    <a:pt x="64569" y="0"/>
                    <a:pt x="27672" y="0"/>
                  </a:cubicBezTo>
                  <a:cubicBezTo>
                    <a:pt x="-9224" y="0"/>
                    <a:pt x="-9224" y="57116"/>
                    <a:pt x="27672" y="57116"/>
                  </a:cubicBezTo>
                  <a:lnTo>
                    <a:pt x="27672" y="57116"/>
                  </a:ln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4" name="Google Shape;584;p14"/>
            <p:cNvSpPr/>
            <p:nvPr/>
          </p:nvSpPr>
          <p:spPr>
            <a:xfrm>
              <a:off x="9809351" y="4192663"/>
              <a:ext cx="55344" cy="57116"/>
            </a:xfrm>
            <a:custGeom>
              <a:avLst/>
              <a:gdLst/>
              <a:ahLst/>
              <a:cxnLst/>
              <a:rect l="l" t="t" r="r" b="b"/>
              <a:pathLst>
                <a:path w="55344" h="57116" extrusionOk="0">
                  <a:moveTo>
                    <a:pt x="27672" y="57116"/>
                  </a:moveTo>
                  <a:cubicBezTo>
                    <a:pt x="64569" y="57116"/>
                    <a:pt x="64569" y="0"/>
                    <a:pt x="27672" y="0"/>
                  </a:cubicBezTo>
                  <a:cubicBezTo>
                    <a:pt x="-9224" y="208"/>
                    <a:pt x="-9224" y="57116"/>
                    <a:pt x="27672" y="57116"/>
                  </a:cubicBezTo>
                  <a:lnTo>
                    <a:pt x="27672" y="57116"/>
                  </a:ln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5" name="Google Shape;585;p14"/>
            <p:cNvSpPr/>
            <p:nvPr/>
          </p:nvSpPr>
          <p:spPr>
            <a:xfrm>
              <a:off x="9351378" y="3602737"/>
              <a:ext cx="55344" cy="57116"/>
            </a:xfrm>
            <a:custGeom>
              <a:avLst/>
              <a:gdLst/>
              <a:ahLst/>
              <a:cxnLst/>
              <a:rect l="l" t="t" r="r" b="b"/>
              <a:pathLst>
                <a:path w="55344" h="57116" extrusionOk="0">
                  <a:moveTo>
                    <a:pt x="27672" y="57116"/>
                  </a:moveTo>
                  <a:cubicBezTo>
                    <a:pt x="64569" y="57116"/>
                    <a:pt x="64569" y="0"/>
                    <a:pt x="27672" y="0"/>
                  </a:cubicBezTo>
                  <a:cubicBezTo>
                    <a:pt x="-9224" y="0"/>
                    <a:pt x="-9224" y="57116"/>
                    <a:pt x="27672" y="57116"/>
                  </a:cubicBezTo>
                  <a:lnTo>
                    <a:pt x="27672" y="57116"/>
                  </a:ln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6" name="Google Shape;586;p14"/>
            <p:cNvSpPr/>
            <p:nvPr/>
          </p:nvSpPr>
          <p:spPr>
            <a:xfrm>
              <a:off x="9397863" y="3559796"/>
              <a:ext cx="55344" cy="57116"/>
            </a:xfrm>
            <a:custGeom>
              <a:avLst/>
              <a:gdLst/>
              <a:ahLst/>
              <a:cxnLst/>
              <a:rect l="l" t="t" r="r" b="b"/>
              <a:pathLst>
                <a:path w="55344" h="57116" extrusionOk="0">
                  <a:moveTo>
                    <a:pt x="27672" y="57116"/>
                  </a:moveTo>
                  <a:cubicBezTo>
                    <a:pt x="64569" y="57116"/>
                    <a:pt x="64569" y="0"/>
                    <a:pt x="27672" y="0"/>
                  </a:cubicBezTo>
                  <a:cubicBezTo>
                    <a:pt x="-9224" y="0"/>
                    <a:pt x="-9224" y="57116"/>
                    <a:pt x="27672" y="57116"/>
                  </a:cubicBezTo>
                  <a:lnTo>
                    <a:pt x="27672" y="57116"/>
                  </a:ln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7" name="Google Shape;587;p14"/>
            <p:cNvSpPr/>
            <p:nvPr/>
          </p:nvSpPr>
          <p:spPr>
            <a:xfrm>
              <a:off x="10271911" y="3846003"/>
              <a:ext cx="55344" cy="57116"/>
            </a:xfrm>
            <a:custGeom>
              <a:avLst/>
              <a:gdLst/>
              <a:ahLst/>
              <a:cxnLst/>
              <a:rect l="l" t="t" r="r" b="b"/>
              <a:pathLst>
                <a:path w="55344" h="57116" extrusionOk="0">
                  <a:moveTo>
                    <a:pt x="27672" y="57116"/>
                  </a:moveTo>
                  <a:cubicBezTo>
                    <a:pt x="64569" y="57116"/>
                    <a:pt x="64569" y="0"/>
                    <a:pt x="27672" y="0"/>
                  </a:cubicBezTo>
                  <a:cubicBezTo>
                    <a:pt x="-9224" y="0"/>
                    <a:pt x="-9224" y="57116"/>
                    <a:pt x="27672" y="57116"/>
                  </a:cubicBezTo>
                  <a:lnTo>
                    <a:pt x="27672" y="57116"/>
                  </a:ln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8" name="Google Shape;588;p14"/>
            <p:cNvSpPr/>
            <p:nvPr/>
          </p:nvSpPr>
          <p:spPr>
            <a:xfrm>
              <a:off x="10209583" y="3794307"/>
              <a:ext cx="55344" cy="57116"/>
            </a:xfrm>
            <a:custGeom>
              <a:avLst/>
              <a:gdLst/>
              <a:ahLst/>
              <a:cxnLst/>
              <a:rect l="l" t="t" r="r" b="b"/>
              <a:pathLst>
                <a:path w="55344" h="57116" extrusionOk="0">
                  <a:moveTo>
                    <a:pt x="27672" y="57116"/>
                  </a:moveTo>
                  <a:cubicBezTo>
                    <a:pt x="64569" y="57116"/>
                    <a:pt x="64569" y="0"/>
                    <a:pt x="27672" y="0"/>
                  </a:cubicBezTo>
                  <a:cubicBezTo>
                    <a:pt x="-9224" y="0"/>
                    <a:pt x="-9224" y="57116"/>
                    <a:pt x="27672" y="57116"/>
                  </a:cubicBezTo>
                  <a:lnTo>
                    <a:pt x="27672" y="57116"/>
                  </a:ln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9" name="Google Shape;589;p14"/>
            <p:cNvSpPr/>
            <p:nvPr/>
          </p:nvSpPr>
          <p:spPr>
            <a:xfrm>
              <a:off x="10067209" y="4547660"/>
              <a:ext cx="55344" cy="57116"/>
            </a:xfrm>
            <a:custGeom>
              <a:avLst/>
              <a:gdLst/>
              <a:ahLst/>
              <a:cxnLst/>
              <a:rect l="l" t="t" r="r" b="b"/>
              <a:pathLst>
                <a:path w="55344" h="57116" extrusionOk="0">
                  <a:moveTo>
                    <a:pt x="27672" y="57116"/>
                  </a:moveTo>
                  <a:cubicBezTo>
                    <a:pt x="64569" y="57116"/>
                    <a:pt x="64569" y="0"/>
                    <a:pt x="27672" y="0"/>
                  </a:cubicBezTo>
                  <a:cubicBezTo>
                    <a:pt x="-9224" y="0"/>
                    <a:pt x="-9224" y="57116"/>
                    <a:pt x="27672" y="57116"/>
                  </a:cubicBezTo>
                  <a:lnTo>
                    <a:pt x="27672" y="57116"/>
                  </a:ln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0" name="Google Shape;590;p14"/>
            <p:cNvSpPr/>
            <p:nvPr/>
          </p:nvSpPr>
          <p:spPr>
            <a:xfrm>
              <a:off x="9991332" y="4520144"/>
              <a:ext cx="55344" cy="57116"/>
            </a:xfrm>
            <a:custGeom>
              <a:avLst/>
              <a:gdLst/>
              <a:ahLst/>
              <a:cxnLst/>
              <a:rect l="l" t="t" r="r" b="b"/>
              <a:pathLst>
                <a:path w="55344" h="57116" extrusionOk="0">
                  <a:moveTo>
                    <a:pt x="27672" y="57116"/>
                  </a:moveTo>
                  <a:cubicBezTo>
                    <a:pt x="64569" y="57116"/>
                    <a:pt x="64569" y="0"/>
                    <a:pt x="27672" y="0"/>
                  </a:cubicBezTo>
                  <a:cubicBezTo>
                    <a:pt x="-9224" y="0"/>
                    <a:pt x="-9224" y="57116"/>
                    <a:pt x="27672" y="57116"/>
                  </a:cubicBezTo>
                  <a:lnTo>
                    <a:pt x="27672" y="57116"/>
                  </a:ln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591" name="Google Shape;591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46101" y="2605828"/>
            <a:ext cx="1433328" cy="9616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92" name="Google Shape;592;p14"/>
          <p:cNvGrpSpPr/>
          <p:nvPr/>
        </p:nvGrpSpPr>
        <p:grpSpPr>
          <a:xfrm>
            <a:off x="10022800" y="5553654"/>
            <a:ext cx="1630724" cy="1255169"/>
            <a:chOff x="7982733" y="5589867"/>
            <a:chExt cx="1630724" cy="1255169"/>
          </a:xfrm>
        </p:grpSpPr>
        <p:sp>
          <p:nvSpPr>
            <p:cNvPr id="593" name="Google Shape;593;p14"/>
            <p:cNvSpPr/>
            <p:nvPr/>
          </p:nvSpPr>
          <p:spPr>
            <a:xfrm>
              <a:off x="7982733" y="5589867"/>
              <a:ext cx="1598486" cy="1219662"/>
            </a:xfrm>
            <a:custGeom>
              <a:avLst/>
              <a:gdLst/>
              <a:ahLst/>
              <a:cxnLst/>
              <a:rect l="l" t="t" r="r" b="b"/>
              <a:pathLst>
                <a:path w="1598486" h="1219662" extrusionOk="0">
                  <a:moveTo>
                    <a:pt x="1598487" y="1219663"/>
                  </a:moveTo>
                  <a:cubicBezTo>
                    <a:pt x="1346147" y="1206221"/>
                    <a:pt x="981079" y="1226974"/>
                    <a:pt x="768595" y="1212352"/>
                  </a:cubicBezTo>
                  <a:cubicBezTo>
                    <a:pt x="703977" y="1211409"/>
                    <a:pt x="425224" y="1188062"/>
                    <a:pt x="449515" y="1085711"/>
                  </a:cubicBezTo>
                  <a:cubicBezTo>
                    <a:pt x="459891" y="1026988"/>
                    <a:pt x="663414" y="1003641"/>
                    <a:pt x="709165" y="993029"/>
                  </a:cubicBezTo>
                  <a:cubicBezTo>
                    <a:pt x="598560" y="898224"/>
                    <a:pt x="316977" y="931712"/>
                    <a:pt x="197175" y="831248"/>
                  </a:cubicBezTo>
                  <a:cubicBezTo>
                    <a:pt x="8038" y="674420"/>
                    <a:pt x="366738" y="695173"/>
                    <a:pt x="471683" y="662628"/>
                  </a:cubicBezTo>
                  <a:cubicBezTo>
                    <a:pt x="321694" y="536930"/>
                    <a:pt x="54261" y="390243"/>
                    <a:pt x="5679" y="216671"/>
                  </a:cubicBezTo>
                  <a:cubicBezTo>
                    <a:pt x="-53514" y="-2653"/>
                    <a:pt x="366030" y="245206"/>
                    <a:pt x="519557" y="386234"/>
                  </a:cubicBezTo>
                  <a:cubicBezTo>
                    <a:pt x="499983" y="302278"/>
                    <a:pt x="275471" y="-39207"/>
                    <a:pt x="470504" y="3715"/>
                  </a:cubicBezTo>
                  <a:cubicBezTo>
                    <a:pt x="629690" y="30835"/>
                    <a:pt x="743597" y="277751"/>
                    <a:pt x="854909" y="444720"/>
                  </a:cubicBezTo>
                  <a:cubicBezTo>
                    <a:pt x="874012" y="319729"/>
                    <a:pt x="842410" y="-91090"/>
                    <a:pt x="1007493" y="167854"/>
                  </a:cubicBezTo>
                  <a:cubicBezTo>
                    <a:pt x="1091213" y="285062"/>
                    <a:pt x="1121871" y="382460"/>
                    <a:pt x="1185781" y="552259"/>
                  </a:cubicBezTo>
                  <a:cubicBezTo>
                    <a:pt x="1251343" y="488820"/>
                    <a:pt x="1273747" y="274449"/>
                    <a:pt x="1389540" y="392129"/>
                  </a:cubicBezTo>
                  <a:cubicBezTo>
                    <a:pt x="1443781" y="451795"/>
                    <a:pt x="1472317" y="678193"/>
                    <a:pt x="1482694" y="756254"/>
                  </a:cubicBezTo>
                  <a:cubicBezTo>
                    <a:pt x="1508635" y="902941"/>
                    <a:pt x="1543538" y="1087833"/>
                    <a:pt x="1598487" y="1219663"/>
                  </a:cubicBezTo>
                </a:path>
              </a:pathLst>
            </a:custGeom>
            <a:solidFill>
              <a:srgbClr val="CFD69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4" name="Google Shape;594;p14"/>
            <p:cNvSpPr/>
            <p:nvPr/>
          </p:nvSpPr>
          <p:spPr>
            <a:xfrm>
              <a:off x="8178631" y="5864164"/>
              <a:ext cx="1434826" cy="980872"/>
            </a:xfrm>
            <a:custGeom>
              <a:avLst/>
              <a:gdLst/>
              <a:ahLst/>
              <a:cxnLst/>
              <a:rect l="l" t="t" r="r" b="b"/>
              <a:pathLst>
                <a:path w="1434826" h="980872" extrusionOk="0">
                  <a:moveTo>
                    <a:pt x="1424757" y="940177"/>
                  </a:moveTo>
                  <a:cubicBezTo>
                    <a:pt x="950028" y="643501"/>
                    <a:pt x="518691" y="281499"/>
                    <a:pt x="32171" y="2982"/>
                  </a:cubicBezTo>
                  <a:cubicBezTo>
                    <a:pt x="8116" y="-10696"/>
                    <a:pt x="-13581" y="26329"/>
                    <a:pt x="10474" y="40244"/>
                  </a:cubicBezTo>
                  <a:cubicBezTo>
                    <a:pt x="496995" y="318761"/>
                    <a:pt x="928331" y="680762"/>
                    <a:pt x="1403061" y="977439"/>
                  </a:cubicBezTo>
                  <a:cubicBezTo>
                    <a:pt x="1426644" y="992296"/>
                    <a:pt x="1448104" y="955035"/>
                    <a:pt x="1424757" y="940177"/>
                  </a:cubicBezTo>
                  <a:lnTo>
                    <a:pt x="1424757" y="940177"/>
                  </a:ln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5" name="Google Shape;595;p14"/>
            <p:cNvSpPr/>
            <p:nvPr/>
          </p:nvSpPr>
          <p:spPr>
            <a:xfrm>
              <a:off x="8349663" y="5784809"/>
              <a:ext cx="528127" cy="613347"/>
            </a:xfrm>
            <a:custGeom>
              <a:avLst/>
              <a:gdLst/>
              <a:ahLst/>
              <a:cxnLst/>
              <a:rect l="l" t="t" r="r" b="b"/>
              <a:pathLst>
                <a:path w="528127" h="613347" extrusionOk="0">
                  <a:moveTo>
                    <a:pt x="26692" y="612488"/>
                  </a:moveTo>
                  <a:cubicBezTo>
                    <a:pt x="183049" y="570038"/>
                    <a:pt x="344830" y="560133"/>
                    <a:pt x="506138" y="556360"/>
                  </a:cubicBezTo>
                  <a:cubicBezTo>
                    <a:pt x="518873" y="556124"/>
                    <a:pt x="532316" y="542681"/>
                    <a:pt x="526892" y="529003"/>
                  </a:cubicBezTo>
                  <a:cubicBezTo>
                    <a:pt x="451897" y="343168"/>
                    <a:pt x="317001" y="179736"/>
                    <a:pt x="211820" y="10173"/>
                  </a:cubicBezTo>
                  <a:cubicBezTo>
                    <a:pt x="197199" y="-13410"/>
                    <a:pt x="159937" y="8287"/>
                    <a:pt x="174559" y="31870"/>
                  </a:cubicBezTo>
                  <a:cubicBezTo>
                    <a:pt x="277382" y="197895"/>
                    <a:pt x="411806" y="358497"/>
                    <a:pt x="485385" y="540559"/>
                  </a:cubicBezTo>
                  <a:cubicBezTo>
                    <a:pt x="492224" y="531361"/>
                    <a:pt x="499299" y="522400"/>
                    <a:pt x="506138" y="513202"/>
                  </a:cubicBezTo>
                  <a:cubicBezTo>
                    <a:pt x="341056" y="517212"/>
                    <a:pt x="175266" y="527588"/>
                    <a:pt x="15373" y="570981"/>
                  </a:cubicBezTo>
                  <a:cubicBezTo>
                    <a:pt x="-11512" y="578292"/>
                    <a:pt x="-192" y="619798"/>
                    <a:pt x="26692" y="612488"/>
                  </a:cubicBezTo>
                  <a:lnTo>
                    <a:pt x="26692" y="612488"/>
                  </a:ln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6" name="Google Shape;596;p14"/>
            <p:cNvSpPr/>
            <p:nvPr/>
          </p:nvSpPr>
          <p:spPr>
            <a:xfrm>
              <a:off x="8710163" y="5950838"/>
              <a:ext cx="396569" cy="579954"/>
            </a:xfrm>
            <a:custGeom>
              <a:avLst/>
              <a:gdLst/>
              <a:ahLst/>
              <a:cxnLst/>
              <a:rect l="l" t="t" r="r" b="b"/>
              <a:pathLst>
                <a:path w="396569" h="579954" extrusionOk="0">
                  <a:moveTo>
                    <a:pt x="27015" y="579467"/>
                  </a:moveTo>
                  <a:cubicBezTo>
                    <a:pt x="143752" y="555884"/>
                    <a:pt x="263319" y="561780"/>
                    <a:pt x="380763" y="545036"/>
                  </a:cubicBezTo>
                  <a:cubicBezTo>
                    <a:pt x="389960" y="543856"/>
                    <a:pt x="396800" y="533008"/>
                    <a:pt x="396564" y="524282"/>
                  </a:cubicBezTo>
                  <a:cubicBezTo>
                    <a:pt x="391611" y="350003"/>
                    <a:pt x="318975" y="183034"/>
                    <a:pt x="278412" y="15358"/>
                  </a:cubicBezTo>
                  <a:cubicBezTo>
                    <a:pt x="271809" y="-11527"/>
                    <a:pt x="230302" y="-207"/>
                    <a:pt x="236906" y="26913"/>
                  </a:cubicBezTo>
                  <a:cubicBezTo>
                    <a:pt x="267800" y="153791"/>
                    <a:pt x="310721" y="277602"/>
                    <a:pt x="339021" y="405187"/>
                  </a:cubicBezTo>
                  <a:cubicBezTo>
                    <a:pt x="346096" y="436789"/>
                    <a:pt x="350105" y="468862"/>
                    <a:pt x="352935" y="501171"/>
                  </a:cubicBezTo>
                  <a:cubicBezTo>
                    <a:pt x="353878" y="512255"/>
                    <a:pt x="225821" y="516028"/>
                    <a:pt x="213794" y="516500"/>
                  </a:cubicBezTo>
                  <a:cubicBezTo>
                    <a:pt x="146818" y="519566"/>
                    <a:pt x="81257" y="524754"/>
                    <a:pt x="15460" y="538197"/>
                  </a:cubicBezTo>
                  <a:cubicBezTo>
                    <a:pt x="-11661" y="543385"/>
                    <a:pt x="-105" y="584891"/>
                    <a:pt x="27015" y="579467"/>
                  </a:cubicBezTo>
                  <a:lnTo>
                    <a:pt x="27015" y="579467"/>
                  </a:ln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7" name="Google Shape;597;p14"/>
            <p:cNvSpPr/>
            <p:nvPr/>
          </p:nvSpPr>
          <p:spPr>
            <a:xfrm>
              <a:off x="8916292" y="6173899"/>
              <a:ext cx="458094" cy="550259"/>
            </a:xfrm>
            <a:custGeom>
              <a:avLst/>
              <a:gdLst/>
              <a:ahLst/>
              <a:cxnLst/>
              <a:rect l="l" t="t" r="r" b="b"/>
              <a:pathLst>
                <a:path w="458094" h="550259" extrusionOk="0">
                  <a:moveTo>
                    <a:pt x="20871" y="550260"/>
                  </a:moveTo>
                  <a:cubicBezTo>
                    <a:pt x="159540" y="550260"/>
                    <a:pt x="298209" y="548609"/>
                    <a:pt x="436878" y="541534"/>
                  </a:cubicBezTo>
                  <a:cubicBezTo>
                    <a:pt x="451736" y="540826"/>
                    <a:pt x="460226" y="528327"/>
                    <a:pt x="457632" y="514177"/>
                  </a:cubicBezTo>
                  <a:cubicBezTo>
                    <a:pt x="427209" y="349095"/>
                    <a:pt x="412116" y="181891"/>
                    <a:pt x="389476" y="15629"/>
                  </a:cubicBezTo>
                  <a:cubicBezTo>
                    <a:pt x="385703" y="-11727"/>
                    <a:pt x="344196" y="-172"/>
                    <a:pt x="347970" y="27185"/>
                  </a:cubicBezTo>
                  <a:cubicBezTo>
                    <a:pt x="370610" y="193446"/>
                    <a:pt x="385703" y="360651"/>
                    <a:pt x="416125" y="525733"/>
                  </a:cubicBezTo>
                  <a:cubicBezTo>
                    <a:pt x="422964" y="516536"/>
                    <a:pt x="430039" y="507574"/>
                    <a:pt x="436878" y="498377"/>
                  </a:cubicBezTo>
                  <a:cubicBezTo>
                    <a:pt x="298209" y="505452"/>
                    <a:pt x="159540" y="507102"/>
                    <a:pt x="20871" y="507102"/>
                  </a:cubicBezTo>
                  <a:cubicBezTo>
                    <a:pt x="-6957" y="507102"/>
                    <a:pt x="-6957" y="550260"/>
                    <a:pt x="20871" y="550260"/>
                  </a:cubicBezTo>
                  <a:lnTo>
                    <a:pt x="20871" y="550260"/>
                  </a:ln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98" name="Google Shape;598;p14"/>
          <p:cNvGrpSpPr/>
          <p:nvPr/>
        </p:nvGrpSpPr>
        <p:grpSpPr>
          <a:xfrm flipH="1">
            <a:off x="-166391" y="3206820"/>
            <a:ext cx="1876002" cy="3664187"/>
            <a:chOff x="10445531" y="3270549"/>
            <a:chExt cx="1876002" cy="3664187"/>
          </a:xfrm>
        </p:grpSpPr>
        <p:sp>
          <p:nvSpPr>
            <p:cNvPr id="599" name="Google Shape;599;p14"/>
            <p:cNvSpPr/>
            <p:nvPr/>
          </p:nvSpPr>
          <p:spPr>
            <a:xfrm>
              <a:off x="10445531" y="3270549"/>
              <a:ext cx="1876002" cy="3650892"/>
            </a:xfrm>
            <a:custGeom>
              <a:avLst/>
              <a:gdLst/>
              <a:ahLst/>
              <a:cxnLst/>
              <a:rect l="l" t="t" r="r" b="b"/>
              <a:pathLst>
                <a:path w="1876002" h="3650892" extrusionOk="0">
                  <a:moveTo>
                    <a:pt x="1562850" y="3650892"/>
                  </a:moveTo>
                  <a:cubicBezTo>
                    <a:pt x="514885" y="3556451"/>
                    <a:pt x="37088" y="2504345"/>
                    <a:pt x="6436" y="1834145"/>
                  </a:cubicBezTo>
                  <a:cubicBezTo>
                    <a:pt x="-2884" y="1525761"/>
                    <a:pt x="-10547" y="51363"/>
                    <a:pt x="47444" y="9941"/>
                  </a:cubicBezTo>
                  <a:cubicBezTo>
                    <a:pt x="49100" y="0"/>
                    <a:pt x="49100" y="0"/>
                    <a:pt x="49100" y="0"/>
                  </a:cubicBezTo>
                  <a:cubicBezTo>
                    <a:pt x="680572" y="259713"/>
                    <a:pt x="1247011" y="846034"/>
                    <a:pt x="1624361" y="1400462"/>
                  </a:cubicBezTo>
                  <a:cubicBezTo>
                    <a:pt x="2023043" y="2009772"/>
                    <a:pt x="1876204" y="2701097"/>
                    <a:pt x="1674481" y="3352658"/>
                  </a:cubicBezTo>
                  <a:cubicBezTo>
                    <a:pt x="1647764" y="3450412"/>
                    <a:pt x="1612763" y="3536569"/>
                    <a:pt x="1562850" y="3650892"/>
                  </a:cubicBezTo>
                </a:path>
              </a:pathLst>
            </a:custGeom>
            <a:solidFill>
              <a:srgbClr val="459B9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0" name="Google Shape;600;p14"/>
            <p:cNvSpPr/>
            <p:nvPr/>
          </p:nvSpPr>
          <p:spPr>
            <a:xfrm>
              <a:off x="10625392" y="3521682"/>
              <a:ext cx="1371735" cy="3413054"/>
            </a:xfrm>
            <a:custGeom>
              <a:avLst/>
              <a:gdLst/>
              <a:ahLst/>
              <a:cxnLst/>
              <a:rect l="l" t="t" r="r" b="b"/>
              <a:pathLst>
                <a:path w="1371735" h="3413054" extrusionOk="0">
                  <a:moveTo>
                    <a:pt x="1788" y="28876"/>
                  </a:moveTo>
                  <a:cubicBezTo>
                    <a:pt x="119011" y="296666"/>
                    <a:pt x="297330" y="530284"/>
                    <a:pt x="431743" y="788961"/>
                  </a:cubicBezTo>
                  <a:cubicBezTo>
                    <a:pt x="580861" y="1075805"/>
                    <a:pt x="669296" y="1395786"/>
                    <a:pt x="772228" y="1701063"/>
                  </a:cubicBezTo>
                  <a:cubicBezTo>
                    <a:pt x="870190" y="1992049"/>
                    <a:pt x="966288" y="2281999"/>
                    <a:pt x="1052652" y="2576713"/>
                  </a:cubicBezTo>
                  <a:cubicBezTo>
                    <a:pt x="1134666" y="2856723"/>
                    <a:pt x="1219995" y="3136318"/>
                    <a:pt x="1337011" y="3404108"/>
                  </a:cubicBezTo>
                  <a:cubicBezTo>
                    <a:pt x="1347987" y="3397688"/>
                    <a:pt x="1358757" y="3391475"/>
                    <a:pt x="1369734" y="3385055"/>
                  </a:cubicBezTo>
                  <a:cubicBezTo>
                    <a:pt x="1367041" y="3381120"/>
                    <a:pt x="1364142" y="3377391"/>
                    <a:pt x="1361449" y="3373456"/>
                  </a:cubicBezTo>
                  <a:cubicBezTo>
                    <a:pt x="1347366" y="3353781"/>
                    <a:pt x="1314643" y="3372628"/>
                    <a:pt x="1328726" y="3392510"/>
                  </a:cubicBezTo>
                  <a:cubicBezTo>
                    <a:pt x="1331419" y="3396445"/>
                    <a:pt x="1334318" y="3400173"/>
                    <a:pt x="1337011" y="3404108"/>
                  </a:cubicBezTo>
                  <a:cubicBezTo>
                    <a:pt x="1351301" y="3424198"/>
                    <a:pt x="1379468" y="3407215"/>
                    <a:pt x="1369734" y="3385055"/>
                  </a:cubicBezTo>
                  <a:cubicBezTo>
                    <a:pt x="1246505" y="3103388"/>
                    <a:pt x="1159726" y="2808053"/>
                    <a:pt x="1073570" y="2513546"/>
                  </a:cubicBezTo>
                  <a:cubicBezTo>
                    <a:pt x="986999" y="2217796"/>
                    <a:pt x="888208" y="1927638"/>
                    <a:pt x="790247" y="1635617"/>
                  </a:cubicBezTo>
                  <a:cubicBezTo>
                    <a:pt x="692492" y="1344216"/>
                    <a:pt x="603435" y="1044946"/>
                    <a:pt x="464673" y="769907"/>
                  </a:cubicBezTo>
                  <a:cubicBezTo>
                    <a:pt x="333160" y="509573"/>
                    <a:pt x="152148" y="277819"/>
                    <a:pt x="34718" y="9822"/>
                  </a:cubicBezTo>
                  <a:cubicBezTo>
                    <a:pt x="24777" y="-12338"/>
                    <a:pt x="-7946" y="6923"/>
                    <a:pt x="1788" y="28876"/>
                  </a:cubicBezTo>
                  <a:lnTo>
                    <a:pt x="1788" y="28876"/>
                  </a:ln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1" name="Google Shape;601;p14"/>
            <p:cNvSpPr/>
            <p:nvPr/>
          </p:nvSpPr>
          <p:spPr>
            <a:xfrm>
              <a:off x="10568388" y="3758960"/>
              <a:ext cx="463768" cy="390574"/>
            </a:xfrm>
            <a:custGeom>
              <a:avLst/>
              <a:gdLst/>
              <a:ahLst/>
              <a:cxnLst/>
              <a:rect l="l" t="t" r="r" b="b"/>
              <a:pathLst>
                <a:path w="463768" h="390574" extrusionOk="0">
                  <a:moveTo>
                    <a:pt x="8672" y="198150"/>
                  </a:moveTo>
                  <a:cubicBezTo>
                    <a:pt x="132936" y="280786"/>
                    <a:pt x="269834" y="342090"/>
                    <a:pt x="410874" y="389725"/>
                  </a:cubicBezTo>
                  <a:cubicBezTo>
                    <a:pt x="422680" y="393660"/>
                    <a:pt x="434692" y="383304"/>
                    <a:pt x="434899" y="371499"/>
                  </a:cubicBezTo>
                  <a:cubicBezTo>
                    <a:pt x="435106" y="253034"/>
                    <a:pt x="453746" y="136018"/>
                    <a:pt x="463687" y="18174"/>
                  </a:cubicBezTo>
                  <a:cubicBezTo>
                    <a:pt x="465758" y="-6058"/>
                    <a:pt x="427857" y="-6058"/>
                    <a:pt x="425786" y="18174"/>
                  </a:cubicBezTo>
                  <a:cubicBezTo>
                    <a:pt x="415845" y="136018"/>
                    <a:pt x="397205" y="253034"/>
                    <a:pt x="396998" y="371499"/>
                  </a:cubicBezTo>
                  <a:cubicBezTo>
                    <a:pt x="404868" y="365493"/>
                    <a:pt x="412946" y="359280"/>
                    <a:pt x="421023" y="353274"/>
                  </a:cubicBezTo>
                  <a:cubicBezTo>
                    <a:pt x="282882" y="306675"/>
                    <a:pt x="149505" y="246406"/>
                    <a:pt x="27725" y="165634"/>
                  </a:cubicBezTo>
                  <a:cubicBezTo>
                    <a:pt x="7429" y="151965"/>
                    <a:pt x="-11625" y="184688"/>
                    <a:pt x="8672" y="198150"/>
                  </a:cubicBezTo>
                  <a:lnTo>
                    <a:pt x="8672" y="198150"/>
                  </a:ln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2" name="Google Shape;602;p14"/>
            <p:cNvSpPr/>
            <p:nvPr/>
          </p:nvSpPr>
          <p:spPr>
            <a:xfrm>
              <a:off x="10574138" y="4118909"/>
              <a:ext cx="713804" cy="433172"/>
            </a:xfrm>
            <a:custGeom>
              <a:avLst/>
              <a:gdLst/>
              <a:ahLst/>
              <a:cxnLst/>
              <a:rect l="l" t="t" r="r" b="b"/>
              <a:pathLst>
                <a:path w="713804" h="433172" extrusionOk="0">
                  <a:moveTo>
                    <a:pt x="8928" y="166467"/>
                  </a:moveTo>
                  <a:cubicBezTo>
                    <a:pt x="195947" y="282033"/>
                    <a:pt x="408232" y="344579"/>
                    <a:pt x="608919" y="431150"/>
                  </a:cubicBezTo>
                  <a:cubicBezTo>
                    <a:pt x="619689" y="435706"/>
                    <a:pt x="633565" y="432807"/>
                    <a:pt x="636672" y="419966"/>
                  </a:cubicBezTo>
                  <a:cubicBezTo>
                    <a:pt x="668359" y="289074"/>
                    <a:pt x="691141" y="156525"/>
                    <a:pt x="713508" y="23769"/>
                  </a:cubicBezTo>
                  <a:cubicBezTo>
                    <a:pt x="717443" y="-48"/>
                    <a:pt x="680993" y="-10403"/>
                    <a:pt x="677058" y="13828"/>
                  </a:cubicBezTo>
                  <a:cubicBezTo>
                    <a:pt x="654690" y="146584"/>
                    <a:pt x="631908" y="279133"/>
                    <a:pt x="600221" y="410025"/>
                  </a:cubicBezTo>
                  <a:cubicBezTo>
                    <a:pt x="609540" y="406297"/>
                    <a:pt x="618860" y="402569"/>
                    <a:pt x="627973" y="398634"/>
                  </a:cubicBezTo>
                  <a:cubicBezTo>
                    <a:pt x="427493" y="312063"/>
                    <a:pt x="215000" y="249310"/>
                    <a:pt x="28189" y="133951"/>
                  </a:cubicBezTo>
                  <a:cubicBezTo>
                    <a:pt x="7272" y="120903"/>
                    <a:pt x="-11782" y="153626"/>
                    <a:pt x="8928" y="166467"/>
                  </a:cubicBezTo>
                  <a:lnTo>
                    <a:pt x="8928" y="166467"/>
                  </a:ln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3" name="Google Shape;603;p14"/>
            <p:cNvSpPr/>
            <p:nvPr/>
          </p:nvSpPr>
          <p:spPr>
            <a:xfrm>
              <a:off x="10548869" y="4399170"/>
              <a:ext cx="1008997" cy="611440"/>
            </a:xfrm>
            <a:custGeom>
              <a:avLst/>
              <a:gdLst/>
              <a:ahLst/>
              <a:cxnLst/>
              <a:rect l="l" t="t" r="r" b="b"/>
              <a:pathLst>
                <a:path w="1008997" h="611440" extrusionOk="0">
                  <a:moveTo>
                    <a:pt x="13279" y="282817"/>
                  </a:moveTo>
                  <a:cubicBezTo>
                    <a:pt x="289561" y="363381"/>
                    <a:pt x="530841" y="530103"/>
                    <a:pt x="807123" y="610668"/>
                  </a:cubicBezTo>
                  <a:cubicBezTo>
                    <a:pt x="817478" y="613774"/>
                    <a:pt x="827212" y="607147"/>
                    <a:pt x="830319" y="597413"/>
                  </a:cubicBezTo>
                  <a:cubicBezTo>
                    <a:pt x="894729" y="407495"/>
                    <a:pt x="973016" y="222134"/>
                    <a:pt x="1008638" y="23725"/>
                  </a:cubicBezTo>
                  <a:cubicBezTo>
                    <a:pt x="1012988" y="-92"/>
                    <a:pt x="976537" y="-10241"/>
                    <a:pt x="972187" y="13577"/>
                  </a:cubicBezTo>
                  <a:cubicBezTo>
                    <a:pt x="936565" y="211986"/>
                    <a:pt x="858278" y="397347"/>
                    <a:pt x="793868" y="587265"/>
                  </a:cubicBezTo>
                  <a:cubicBezTo>
                    <a:pt x="801531" y="582915"/>
                    <a:pt x="809401" y="578359"/>
                    <a:pt x="817064" y="574010"/>
                  </a:cubicBezTo>
                  <a:cubicBezTo>
                    <a:pt x="540989" y="493652"/>
                    <a:pt x="299709" y="327138"/>
                    <a:pt x="23427" y="246366"/>
                  </a:cubicBezTo>
                  <a:cubicBezTo>
                    <a:pt x="24" y="239531"/>
                    <a:pt x="-10124" y="275982"/>
                    <a:pt x="13279" y="282817"/>
                  </a:cubicBezTo>
                  <a:lnTo>
                    <a:pt x="13279" y="282817"/>
                  </a:ln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4" name="Google Shape;604;p14"/>
            <p:cNvSpPr/>
            <p:nvPr/>
          </p:nvSpPr>
          <p:spPr>
            <a:xfrm>
              <a:off x="10645958" y="4782571"/>
              <a:ext cx="1185080" cy="627779"/>
            </a:xfrm>
            <a:custGeom>
              <a:avLst/>
              <a:gdLst/>
              <a:ahLst/>
              <a:cxnLst/>
              <a:rect l="l" t="t" r="r" b="b"/>
              <a:pathLst>
                <a:path w="1185080" h="627779" extrusionOk="0">
                  <a:moveTo>
                    <a:pt x="8975" y="292506"/>
                  </a:moveTo>
                  <a:cubicBezTo>
                    <a:pt x="144630" y="375349"/>
                    <a:pt x="294369" y="424641"/>
                    <a:pt x="438309" y="490294"/>
                  </a:cubicBezTo>
                  <a:cubicBezTo>
                    <a:pt x="548904" y="540621"/>
                    <a:pt x="657221" y="612280"/>
                    <a:pt x="780243" y="626778"/>
                  </a:cubicBezTo>
                  <a:cubicBezTo>
                    <a:pt x="881519" y="638790"/>
                    <a:pt x="934745" y="540414"/>
                    <a:pt x="968297" y="462334"/>
                  </a:cubicBezTo>
                  <a:cubicBezTo>
                    <a:pt x="1032500" y="313010"/>
                    <a:pt x="1109959" y="173626"/>
                    <a:pt x="1182860" y="28651"/>
                  </a:cubicBezTo>
                  <a:cubicBezTo>
                    <a:pt x="1193837" y="6905"/>
                    <a:pt x="1161114" y="-12149"/>
                    <a:pt x="1150137" y="9597"/>
                  </a:cubicBezTo>
                  <a:cubicBezTo>
                    <a:pt x="1089041" y="131169"/>
                    <a:pt x="1016346" y="246942"/>
                    <a:pt x="964155" y="372657"/>
                  </a:cubicBezTo>
                  <a:cubicBezTo>
                    <a:pt x="917348" y="485323"/>
                    <a:pt x="879862" y="617872"/>
                    <a:pt x="729916" y="579143"/>
                  </a:cubicBezTo>
                  <a:cubicBezTo>
                    <a:pt x="619735" y="550562"/>
                    <a:pt x="523637" y="482631"/>
                    <a:pt x="418633" y="440588"/>
                  </a:cubicBezTo>
                  <a:cubicBezTo>
                    <a:pt x="285670" y="387361"/>
                    <a:pt x="150636" y="334549"/>
                    <a:pt x="28028" y="259783"/>
                  </a:cubicBezTo>
                  <a:cubicBezTo>
                    <a:pt x="7111" y="246942"/>
                    <a:pt x="-11736" y="279665"/>
                    <a:pt x="8975" y="292506"/>
                  </a:cubicBezTo>
                  <a:lnTo>
                    <a:pt x="8975" y="292506"/>
                  </a:ln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5" name="Google Shape;605;p14"/>
            <p:cNvSpPr/>
            <p:nvPr/>
          </p:nvSpPr>
          <p:spPr>
            <a:xfrm>
              <a:off x="10705272" y="5222868"/>
              <a:ext cx="1308052" cy="693850"/>
            </a:xfrm>
            <a:custGeom>
              <a:avLst/>
              <a:gdLst/>
              <a:ahLst/>
              <a:cxnLst/>
              <a:rect l="l" t="t" r="r" b="b"/>
              <a:pathLst>
                <a:path w="1308052" h="693850" extrusionOk="0">
                  <a:moveTo>
                    <a:pt x="6408" y="340154"/>
                  </a:moveTo>
                  <a:cubicBezTo>
                    <a:pt x="116175" y="430039"/>
                    <a:pt x="257422" y="458205"/>
                    <a:pt x="390385" y="497556"/>
                  </a:cubicBezTo>
                  <a:cubicBezTo>
                    <a:pt x="573468" y="551818"/>
                    <a:pt x="745782" y="636525"/>
                    <a:pt x="928037" y="693065"/>
                  </a:cubicBezTo>
                  <a:cubicBezTo>
                    <a:pt x="936528" y="695758"/>
                    <a:pt x="944605" y="691201"/>
                    <a:pt x="949369" y="684367"/>
                  </a:cubicBezTo>
                  <a:cubicBezTo>
                    <a:pt x="1090409" y="481401"/>
                    <a:pt x="1239112" y="263938"/>
                    <a:pt x="1307251" y="23486"/>
                  </a:cubicBezTo>
                  <a:cubicBezTo>
                    <a:pt x="1313878" y="-124"/>
                    <a:pt x="1277427" y="-10065"/>
                    <a:pt x="1270800" y="13338"/>
                  </a:cubicBezTo>
                  <a:cubicBezTo>
                    <a:pt x="1233935" y="143609"/>
                    <a:pt x="1169317" y="264145"/>
                    <a:pt x="1101178" y="380540"/>
                  </a:cubicBezTo>
                  <a:cubicBezTo>
                    <a:pt x="1065349" y="441844"/>
                    <a:pt x="1026827" y="501698"/>
                    <a:pt x="987684" y="561138"/>
                  </a:cubicBezTo>
                  <a:cubicBezTo>
                    <a:pt x="971943" y="585162"/>
                    <a:pt x="955789" y="608773"/>
                    <a:pt x="939427" y="632383"/>
                  </a:cubicBezTo>
                  <a:cubicBezTo>
                    <a:pt x="915817" y="666763"/>
                    <a:pt x="867768" y="633418"/>
                    <a:pt x="834838" y="621406"/>
                  </a:cubicBezTo>
                  <a:cubicBezTo>
                    <a:pt x="695869" y="570872"/>
                    <a:pt x="560628" y="512882"/>
                    <a:pt x="420002" y="466904"/>
                  </a:cubicBezTo>
                  <a:cubicBezTo>
                    <a:pt x="288488" y="423825"/>
                    <a:pt x="143099" y="403529"/>
                    <a:pt x="33125" y="313230"/>
                  </a:cubicBezTo>
                  <a:cubicBezTo>
                    <a:pt x="14485" y="298111"/>
                    <a:pt x="-12439" y="324621"/>
                    <a:pt x="6408" y="340154"/>
                  </a:cubicBezTo>
                  <a:lnTo>
                    <a:pt x="6408" y="340154"/>
                  </a:ln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6" name="Google Shape;606;p14"/>
            <p:cNvSpPr/>
            <p:nvPr/>
          </p:nvSpPr>
          <p:spPr>
            <a:xfrm>
              <a:off x="10850062" y="5765432"/>
              <a:ext cx="1225541" cy="680327"/>
            </a:xfrm>
            <a:custGeom>
              <a:avLst/>
              <a:gdLst/>
              <a:ahLst/>
              <a:cxnLst/>
              <a:rect l="l" t="t" r="r" b="b"/>
              <a:pathLst>
                <a:path w="1225541" h="680327" extrusionOk="0">
                  <a:moveTo>
                    <a:pt x="13428" y="348289"/>
                  </a:moveTo>
                  <a:cubicBezTo>
                    <a:pt x="336516" y="426162"/>
                    <a:pt x="632887" y="582735"/>
                    <a:pt x="949968" y="679662"/>
                  </a:cubicBezTo>
                  <a:cubicBezTo>
                    <a:pt x="957838" y="681940"/>
                    <a:pt x="967572" y="678212"/>
                    <a:pt x="971300" y="670963"/>
                  </a:cubicBezTo>
                  <a:cubicBezTo>
                    <a:pt x="1078996" y="464891"/>
                    <a:pt x="1155212" y="244736"/>
                    <a:pt x="1224593" y="23338"/>
                  </a:cubicBezTo>
                  <a:cubicBezTo>
                    <a:pt x="1231842" y="-65"/>
                    <a:pt x="1195391" y="-10007"/>
                    <a:pt x="1188142" y="13189"/>
                  </a:cubicBezTo>
                  <a:cubicBezTo>
                    <a:pt x="1148170" y="140561"/>
                    <a:pt x="1105920" y="266896"/>
                    <a:pt x="1057250" y="391368"/>
                  </a:cubicBezTo>
                  <a:cubicBezTo>
                    <a:pt x="1031983" y="455985"/>
                    <a:pt x="1003816" y="519568"/>
                    <a:pt x="973993" y="582321"/>
                  </a:cubicBezTo>
                  <a:cubicBezTo>
                    <a:pt x="955560" y="620843"/>
                    <a:pt x="953489" y="641347"/>
                    <a:pt x="908133" y="627056"/>
                  </a:cubicBezTo>
                  <a:cubicBezTo>
                    <a:pt x="873339" y="615872"/>
                    <a:pt x="838752" y="603653"/>
                    <a:pt x="804372" y="591434"/>
                  </a:cubicBezTo>
                  <a:cubicBezTo>
                    <a:pt x="543830" y="498235"/>
                    <a:pt x="293644" y="376870"/>
                    <a:pt x="23576" y="311839"/>
                  </a:cubicBezTo>
                  <a:cubicBezTo>
                    <a:pt x="-34" y="306040"/>
                    <a:pt x="-10182" y="342697"/>
                    <a:pt x="13428" y="348289"/>
                  </a:cubicBezTo>
                  <a:lnTo>
                    <a:pt x="13428" y="348289"/>
                  </a:ln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07" name="Google Shape;607;p14"/>
          <p:cNvGrpSpPr/>
          <p:nvPr/>
        </p:nvGrpSpPr>
        <p:grpSpPr>
          <a:xfrm flipH="1">
            <a:off x="-75591" y="3124096"/>
            <a:ext cx="1068908" cy="1281260"/>
            <a:chOff x="11161825" y="3187825"/>
            <a:chExt cx="1068908" cy="1281260"/>
          </a:xfrm>
        </p:grpSpPr>
        <p:sp>
          <p:nvSpPr>
            <p:cNvPr id="608" name="Google Shape;608;p14"/>
            <p:cNvSpPr/>
            <p:nvPr/>
          </p:nvSpPr>
          <p:spPr>
            <a:xfrm>
              <a:off x="11161825" y="3187825"/>
              <a:ext cx="1065500" cy="1267823"/>
            </a:xfrm>
            <a:custGeom>
              <a:avLst/>
              <a:gdLst/>
              <a:ahLst/>
              <a:cxnLst/>
              <a:rect l="l" t="t" r="r" b="b"/>
              <a:pathLst>
                <a:path w="1065500" h="1267823" extrusionOk="0">
                  <a:moveTo>
                    <a:pt x="996210" y="1267823"/>
                  </a:moveTo>
                  <a:cubicBezTo>
                    <a:pt x="733518" y="1153902"/>
                    <a:pt x="462063" y="1069938"/>
                    <a:pt x="199371" y="961111"/>
                  </a:cubicBezTo>
                  <a:cubicBezTo>
                    <a:pt x="149034" y="938286"/>
                    <a:pt x="2913" y="889172"/>
                    <a:pt x="59" y="814786"/>
                  </a:cubicBezTo>
                  <a:cubicBezTo>
                    <a:pt x="-2998" y="735510"/>
                    <a:pt x="112758" y="775658"/>
                    <a:pt x="163096" y="788701"/>
                  </a:cubicBezTo>
                  <a:cubicBezTo>
                    <a:pt x="293932" y="833332"/>
                    <a:pt x="429456" y="867773"/>
                    <a:pt x="576188" y="936656"/>
                  </a:cubicBezTo>
                  <a:cubicBezTo>
                    <a:pt x="481627" y="806227"/>
                    <a:pt x="16159" y="585924"/>
                    <a:pt x="95232" y="448566"/>
                  </a:cubicBezTo>
                  <a:cubicBezTo>
                    <a:pt x="156574" y="342185"/>
                    <a:pt x="305956" y="505018"/>
                    <a:pt x="362407" y="547407"/>
                  </a:cubicBezTo>
                  <a:cubicBezTo>
                    <a:pt x="464712" y="623015"/>
                    <a:pt x="576392" y="688230"/>
                    <a:pt x="674010" y="768729"/>
                  </a:cubicBezTo>
                  <a:cubicBezTo>
                    <a:pt x="630194" y="661125"/>
                    <a:pt x="510159" y="516838"/>
                    <a:pt x="451466" y="409845"/>
                  </a:cubicBezTo>
                  <a:cubicBezTo>
                    <a:pt x="403574" y="327308"/>
                    <a:pt x="320425" y="231117"/>
                    <a:pt x="346511" y="135741"/>
                  </a:cubicBezTo>
                  <a:cubicBezTo>
                    <a:pt x="384825" y="-29741"/>
                    <a:pt x="532984" y="202993"/>
                    <a:pt x="574966" y="260871"/>
                  </a:cubicBezTo>
                  <a:cubicBezTo>
                    <a:pt x="638346" y="357674"/>
                    <a:pt x="743301" y="502776"/>
                    <a:pt x="808311" y="639319"/>
                  </a:cubicBezTo>
                  <a:cubicBezTo>
                    <a:pt x="823188" y="509501"/>
                    <a:pt x="715788" y="300203"/>
                    <a:pt x="705598" y="166514"/>
                  </a:cubicBezTo>
                  <a:cubicBezTo>
                    <a:pt x="692148" y="-41561"/>
                    <a:pt x="835620" y="-57050"/>
                    <a:pt x="912451" y="133703"/>
                  </a:cubicBezTo>
                  <a:cubicBezTo>
                    <a:pt x="1011087" y="373162"/>
                    <a:pt x="1030652" y="620977"/>
                    <a:pt x="1050827" y="883262"/>
                  </a:cubicBezTo>
                  <a:cubicBezTo>
                    <a:pt x="1060202" y="997183"/>
                    <a:pt x="1061017" y="1146158"/>
                    <a:pt x="1065501" y="1260283"/>
                  </a:cubicBezTo>
                </a:path>
              </a:pathLst>
            </a:custGeom>
            <a:solidFill>
              <a:srgbClr val="FFDB6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9" name="Google Shape;609;p14"/>
            <p:cNvSpPr/>
            <p:nvPr/>
          </p:nvSpPr>
          <p:spPr>
            <a:xfrm>
              <a:off x="11581671" y="3386307"/>
              <a:ext cx="649062" cy="1076344"/>
            </a:xfrm>
            <a:custGeom>
              <a:avLst/>
              <a:gdLst/>
              <a:ahLst/>
              <a:cxnLst/>
              <a:rect l="l" t="t" r="r" b="b"/>
              <a:pathLst>
                <a:path w="649062" h="1076344" extrusionOk="0">
                  <a:moveTo>
                    <a:pt x="2885" y="27541"/>
                  </a:moveTo>
                  <a:cubicBezTo>
                    <a:pt x="123124" y="222573"/>
                    <a:pt x="237249" y="420662"/>
                    <a:pt x="362583" y="612433"/>
                  </a:cubicBezTo>
                  <a:cubicBezTo>
                    <a:pt x="419238" y="699046"/>
                    <a:pt x="473855" y="790957"/>
                    <a:pt x="517264" y="884907"/>
                  </a:cubicBezTo>
                  <a:cubicBezTo>
                    <a:pt x="546406" y="948084"/>
                    <a:pt x="569028" y="1019004"/>
                    <a:pt x="617531" y="1070565"/>
                  </a:cubicBezTo>
                  <a:cubicBezTo>
                    <a:pt x="634038" y="1088091"/>
                    <a:pt x="660328" y="1061801"/>
                    <a:pt x="643821" y="1044275"/>
                  </a:cubicBezTo>
                  <a:cubicBezTo>
                    <a:pt x="594298" y="991696"/>
                    <a:pt x="571473" y="913846"/>
                    <a:pt x="541719" y="849243"/>
                  </a:cubicBezTo>
                  <a:cubicBezTo>
                    <a:pt x="497088" y="752644"/>
                    <a:pt x="437784" y="659306"/>
                    <a:pt x="379702" y="570451"/>
                  </a:cubicBezTo>
                  <a:cubicBezTo>
                    <a:pt x="259463" y="386424"/>
                    <a:pt x="150636" y="195875"/>
                    <a:pt x="35288" y="8791"/>
                  </a:cubicBezTo>
                  <a:cubicBezTo>
                    <a:pt x="22449" y="-11588"/>
                    <a:pt x="-9751" y="7161"/>
                    <a:pt x="2885" y="27541"/>
                  </a:cubicBezTo>
                  <a:lnTo>
                    <a:pt x="2885" y="27541"/>
                  </a:lnTo>
                  <a:close/>
                </a:path>
              </a:pathLst>
            </a:custGeom>
            <a:solidFill>
              <a:srgbClr val="FFA5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0" name="Google Shape;610;p14"/>
            <p:cNvSpPr/>
            <p:nvPr/>
          </p:nvSpPr>
          <p:spPr>
            <a:xfrm>
              <a:off x="11345328" y="3703811"/>
              <a:ext cx="879995" cy="764358"/>
            </a:xfrm>
            <a:custGeom>
              <a:avLst/>
              <a:gdLst/>
              <a:ahLst/>
              <a:cxnLst/>
              <a:rect l="l" t="t" r="r" b="b"/>
              <a:pathLst>
                <a:path w="879995" h="764358" extrusionOk="0">
                  <a:moveTo>
                    <a:pt x="6086" y="31014"/>
                  </a:moveTo>
                  <a:cubicBezTo>
                    <a:pt x="147316" y="152476"/>
                    <a:pt x="294049" y="267009"/>
                    <a:pt x="445469" y="375428"/>
                  </a:cubicBezTo>
                  <a:cubicBezTo>
                    <a:pt x="601576" y="487108"/>
                    <a:pt x="722426" y="615295"/>
                    <a:pt x="848779" y="758359"/>
                  </a:cubicBezTo>
                  <a:cubicBezTo>
                    <a:pt x="864675" y="776293"/>
                    <a:pt x="890965" y="750004"/>
                    <a:pt x="875069" y="732070"/>
                  </a:cubicBezTo>
                  <a:cubicBezTo>
                    <a:pt x="767261" y="609996"/>
                    <a:pt x="663733" y="486904"/>
                    <a:pt x="531266" y="390509"/>
                  </a:cubicBezTo>
                  <a:cubicBezTo>
                    <a:pt x="360894" y="266398"/>
                    <a:pt x="192355" y="142490"/>
                    <a:pt x="32172" y="4928"/>
                  </a:cubicBezTo>
                  <a:cubicBezTo>
                    <a:pt x="14442" y="-10968"/>
                    <a:pt x="-12052" y="15322"/>
                    <a:pt x="6086" y="31014"/>
                  </a:cubicBezTo>
                  <a:lnTo>
                    <a:pt x="6086" y="31014"/>
                  </a:lnTo>
                  <a:close/>
                </a:path>
              </a:pathLst>
            </a:custGeom>
            <a:solidFill>
              <a:srgbClr val="FFA5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1" name="Google Shape;611;p14"/>
            <p:cNvSpPr/>
            <p:nvPr/>
          </p:nvSpPr>
          <p:spPr>
            <a:xfrm>
              <a:off x="11239302" y="4015204"/>
              <a:ext cx="970593" cy="453881"/>
            </a:xfrm>
            <a:custGeom>
              <a:avLst/>
              <a:gdLst/>
              <a:ahLst/>
              <a:cxnLst/>
              <a:rect l="l" t="t" r="r" b="b"/>
              <a:pathLst>
                <a:path w="970593" h="453881" extrusionOk="0">
                  <a:moveTo>
                    <a:pt x="13271" y="36523"/>
                  </a:moveTo>
                  <a:cubicBezTo>
                    <a:pt x="175492" y="76671"/>
                    <a:pt x="323244" y="156762"/>
                    <a:pt x="478332" y="217086"/>
                  </a:cubicBezTo>
                  <a:cubicBezTo>
                    <a:pt x="642591" y="281281"/>
                    <a:pt x="802366" y="342420"/>
                    <a:pt x="944004" y="450227"/>
                  </a:cubicBezTo>
                  <a:cubicBezTo>
                    <a:pt x="963161" y="464697"/>
                    <a:pt x="981502" y="432497"/>
                    <a:pt x="962753" y="418028"/>
                  </a:cubicBezTo>
                  <a:cubicBezTo>
                    <a:pt x="833751" y="319798"/>
                    <a:pt x="687630" y="254992"/>
                    <a:pt x="536414" y="198744"/>
                  </a:cubicBezTo>
                  <a:cubicBezTo>
                    <a:pt x="364818" y="135160"/>
                    <a:pt x="201782" y="44879"/>
                    <a:pt x="23257" y="655"/>
                  </a:cubicBezTo>
                  <a:cubicBezTo>
                    <a:pt x="-179" y="-5255"/>
                    <a:pt x="-9961" y="30613"/>
                    <a:pt x="13271" y="36523"/>
                  </a:cubicBezTo>
                  <a:lnTo>
                    <a:pt x="13271" y="36523"/>
                  </a:lnTo>
                  <a:close/>
                </a:path>
              </a:pathLst>
            </a:custGeom>
            <a:solidFill>
              <a:srgbClr val="FFA5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2" name="Google Shape;612;p14"/>
            <p:cNvSpPr/>
            <p:nvPr/>
          </p:nvSpPr>
          <p:spPr>
            <a:xfrm>
              <a:off x="11926029" y="3314013"/>
              <a:ext cx="284246" cy="1128593"/>
            </a:xfrm>
            <a:custGeom>
              <a:avLst/>
              <a:gdLst/>
              <a:ahLst/>
              <a:cxnLst/>
              <a:rect l="l" t="t" r="r" b="b"/>
              <a:pathLst>
                <a:path w="284246" h="1128593" extrusionOk="0">
                  <a:moveTo>
                    <a:pt x="284178" y="1110659"/>
                  </a:moveTo>
                  <a:cubicBezTo>
                    <a:pt x="285808" y="1027918"/>
                    <a:pt x="258296" y="950680"/>
                    <a:pt x="234452" y="872626"/>
                  </a:cubicBezTo>
                  <a:cubicBezTo>
                    <a:pt x="206124" y="779492"/>
                    <a:pt x="193081" y="680855"/>
                    <a:pt x="173517" y="585479"/>
                  </a:cubicBezTo>
                  <a:cubicBezTo>
                    <a:pt x="153952" y="489899"/>
                    <a:pt x="129905" y="395338"/>
                    <a:pt x="110340" y="299758"/>
                  </a:cubicBezTo>
                  <a:cubicBezTo>
                    <a:pt x="90572" y="202547"/>
                    <a:pt x="72842" y="105337"/>
                    <a:pt x="37178" y="12610"/>
                  </a:cubicBezTo>
                  <a:cubicBezTo>
                    <a:pt x="28618" y="-9603"/>
                    <a:pt x="-7250" y="-25"/>
                    <a:pt x="1310" y="22392"/>
                  </a:cubicBezTo>
                  <a:cubicBezTo>
                    <a:pt x="64079" y="186244"/>
                    <a:pt x="89146" y="369252"/>
                    <a:pt x="126032" y="540440"/>
                  </a:cubicBezTo>
                  <a:cubicBezTo>
                    <a:pt x="147227" y="639077"/>
                    <a:pt x="164142" y="738529"/>
                    <a:pt x="185948" y="836962"/>
                  </a:cubicBezTo>
                  <a:cubicBezTo>
                    <a:pt x="206328" y="929078"/>
                    <a:pt x="248513" y="1014264"/>
                    <a:pt x="246679" y="1110455"/>
                  </a:cubicBezTo>
                  <a:cubicBezTo>
                    <a:pt x="246475" y="1134707"/>
                    <a:pt x="283770" y="1134503"/>
                    <a:pt x="284178" y="1110659"/>
                  </a:cubicBezTo>
                  <a:lnTo>
                    <a:pt x="284178" y="1110659"/>
                  </a:lnTo>
                  <a:close/>
                </a:path>
              </a:pathLst>
            </a:custGeom>
            <a:solidFill>
              <a:srgbClr val="FFA5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13" name="Google Shape;613;p14"/>
          <p:cNvGrpSpPr/>
          <p:nvPr/>
        </p:nvGrpSpPr>
        <p:grpSpPr>
          <a:xfrm flipH="1">
            <a:off x="1253698" y="3411922"/>
            <a:ext cx="1734183" cy="1380521"/>
            <a:chOff x="9167261" y="3475651"/>
            <a:chExt cx="1734183" cy="1380521"/>
          </a:xfrm>
        </p:grpSpPr>
        <p:sp>
          <p:nvSpPr>
            <p:cNvPr id="614" name="Google Shape;614;p14"/>
            <p:cNvSpPr/>
            <p:nvPr/>
          </p:nvSpPr>
          <p:spPr>
            <a:xfrm>
              <a:off x="9167261" y="3475651"/>
              <a:ext cx="1726833" cy="1380521"/>
            </a:xfrm>
            <a:custGeom>
              <a:avLst/>
              <a:gdLst/>
              <a:ahLst/>
              <a:cxnLst/>
              <a:rect l="l" t="t" r="r" b="b"/>
              <a:pathLst>
                <a:path w="1726833" h="1380521" extrusionOk="0">
                  <a:moveTo>
                    <a:pt x="1726834" y="1380521"/>
                  </a:moveTo>
                  <a:cubicBezTo>
                    <a:pt x="1402271" y="1347794"/>
                    <a:pt x="956387" y="1275252"/>
                    <a:pt x="695820" y="1058460"/>
                  </a:cubicBezTo>
                  <a:cubicBezTo>
                    <a:pt x="515090" y="905037"/>
                    <a:pt x="392728" y="691164"/>
                    <a:pt x="287875" y="488963"/>
                  </a:cubicBezTo>
                  <a:cubicBezTo>
                    <a:pt x="200116" y="326160"/>
                    <a:pt x="87759" y="177533"/>
                    <a:pt x="0" y="14730"/>
                  </a:cubicBezTo>
                  <a:cubicBezTo>
                    <a:pt x="796086" y="-102421"/>
                    <a:pt x="1725583" y="490839"/>
                    <a:pt x="1726834" y="1380521"/>
                  </a:cubicBezTo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5" name="Google Shape;615;p14"/>
            <p:cNvSpPr/>
            <p:nvPr/>
          </p:nvSpPr>
          <p:spPr>
            <a:xfrm>
              <a:off x="9470928" y="3641271"/>
              <a:ext cx="1430516" cy="1197398"/>
            </a:xfrm>
            <a:custGeom>
              <a:avLst/>
              <a:gdLst/>
              <a:ahLst/>
              <a:cxnLst/>
              <a:rect l="l" t="t" r="r" b="b"/>
              <a:pathLst>
                <a:path w="1430516" h="1197398" extrusionOk="0">
                  <a:moveTo>
                    <a:pt x="1426084" y="1163829"/>
                  </a:moveTo>
                  <a:cubicBezTo>
                    <a:pt x="1250149" y="940784"/>
                    <a:pt x="1009384" y="780065"/>
                    <a:pt x="783629" y="612051"/>
                  </a:cubicBezTo>
                  <a:cubicBezTo>
                    <a:pt x="523895" y="418814"/>
                    <a:pt x="295221" y="186805"/>
                    <a:pt x="27774" y="3365"/>
                  </a:cubicBezTo>
                  <a:cubicBezTo>
                    <a:pt x="7554" y="-10601"/>
                    <a:pt x="-11624" y="22543"/>
                    <a:pt x="8596" y="36301"/>
                  </a:cubicBezTo>
                  <a:cubicBezTo>
                    <a:pt x="262910" y="210569"/>
                    <a:pt x="480953" y="429863"/>
                    <a:pt x="725887" y="616012"/>
                  </a:cubicBezTo>
                  <a:cubicBezTo>
                    <a:pt x="960398" y="794240"/>
                    <a:pt x="1214712" y="956834"/>
                    <a:pt x="1399194" y="1190720"/>
                  </a:cubicBezTo>
                  <a:cubicBezTo>
                    <a:pt x="1414411" y="1210106"/>
                    <a:pt x="1441093" y="1183007"/>
                    <a:pt x="1426084" y="1163829"/>
                  </a:cubicBezTo>
                  <a:lnTo>
                    <a:pt x="1426084" y="1163829"/>
                  </a:ln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6" name="Google Shape;616;p14"/>
            <p:cNvSpPr/>
            <p:nvPr/>
          </p:nvSpPr>
          <p:spPr>
            <a:xfrm>
              <a:off x="10419392" y="4372509"/>
              <a:ext cx="354555" cy="325891"/>
            </a:xfrm>
            <a:custGeom>
              <a:avLst/>
              <a:gdLst/>
              <a:ahLst/>
              <a:cxnLst/>
              <a:rect l="l" t="t" r="r" b="b"/>
              <a:pathLst>
                <a:path w="354555" h="325891" extrusionOk="0">
                  <a:moveTo>
                    <a:pt x="18396" y="316066"/>
                  </a:moveTo>
                  <a:cubicBezTo>
                    <a:pt x="123874" y="323570"/>
                    <a:pt x="229769" y="319610"/>
                    <a:pt x="335455" y="325863"/>
                  </a:cubicBezTo>
                  <a:cubicBezTo>
                    <a:pt x="344836" y="326489"/>
                    <a:pt x="355884" y="316691"/>
                    <a:pt x="354424" y="306894"/>
                  </a:cubicBezTo>
                  <a:cubicBezTo>
                    <a:pt x="340875" y="206211"/>
                    <a:pt x="373394" y="98023"/>
                    <a:pt x="312108" y="8596"/>
                  </a:cubicBezTo>
                  <a:cubicBezTo>
                    <a:pt x="298350" y="-11624"/>
                    <a:pt x="265206" y="7554"/>
                    <a:pt x="279172" y="27774"/>
                  </a:cubicBezTo>
                  <a:cubicBezTo>
                    <a:pt x="335455" y="110113"/>
                    <a:pt x="303770" y="213924"/>
                    <a:pt x="316277" y="306894"/>
                  </a:cubicBezTo>
                  <a:cubicBezTo>
                    <a:pt x="322531" y="300640"/>
                    <a:pt x="328993" y="294178"/>
                    <a:pt x="335247" y="287925"/>
                  </a:cubicBezTo>
                  <a:cubicBezTo>
                    <a:pt x="229560" y="281671"/>
                    <a:pt x="123874" y="285632"/>
                    <a:pt x="18188" y="278127"/>
                  </a:cubicBezTo>
                  <a:cubicBezTo>
                    <a:pt x="-6201" y="276251"/>
                    <a:pt x="-5993" y="314398"/>
                    <a:pt x="18396" y="316066"/>
                  </a:cubicBezTo>
                  <a:lnTo>
                    <a:pt x="18396" y="316066"/>
                  </a:ln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7" name="Google Shape;617;p14"/>
            <p:cNvSpPr/>
            <p:nvPr/>
          </p:nvSpPr>
          <p:spPr>
            <a:xfrm>
              <a:off x="10118723" y="4162542"/>
              <a:ext cx="490559" cy="400638"/>
            </a:xfrm>
            <a:custGeom>
              <a:avLst/>
              <a:gdLst/>
              <a:ahLst/>
              <a:cxnLst/>
              <a:rect l="l" t="t" r="r" b="b"/>
              <a:pathLst>
                <a:path w="490559" h="400638" extrusionOk="0">
                  <a:moveTo>
                    <a:pt x="18266" y="354058"/>
                  </a:moveTo>
                  <a:cubicBezTo>
                    <a:pt x="169187" y="347596"/>
                    <a:pt x="318648" y="368233"/>
                    <a:pt x="466025" y="400127"/>
                  </a:cubicBezTo>
                  <a:cubicBezTo>
                    <a:pt x="478324" y="402837"/>
                    <a:pt x="489789" y="394499"/>
                    <a:pt x="490206" y="381783"/>
                  </a:cubicBezTo>
                  <a:cubicBezTo>
                    <a:pt x="494167" y="256919"/>
                    <a:pt x="464775" y="119548"/>
                    <a:pt x="405574" y="9484"/>
                  </a:cubicBezTo>
                  <a:cubicBezTo>
                    <a:pt x="393900" y="-12195"/>
                    <a:pt x="361173" y="7191"/>
                    <a:pt x="372638" y="28662"/>
                  </a:cubicBezTo>
                  <a:cubicBezTo>
                    <a:pt x="428504" y="132680"/>
                    <a:pt x="455811" y="264215"/>
                    <a:pt x="452059" y="381783"/>
                  </a:cubicBezTo>
                  <a:cubicBezTo>
                    <a:pt x="459980" y="375738"/>
                    <a:pt x="468110" y="369484"/>
                    <a:pt x="476240" y="363439"/>
                  </a:cubicBezTo>
                  <a:cubicBezTo>
                    <a:pt x="325736" y="330920"/>
                    <a:pt x="172730" y="309449"/>
                    <a:pt x="18474" y="316120"/>
                  </a:cubicBezTo>
                  <a:cubicBezTo>
                    <a:pt x="-6123" y="316954"/>
                    <a:pt x="-6123" y="355101"/>
                    <a:pt x="18266" y="354058"/>
                  </a:cubicBezTo>
                  <a:lnTo>
                    <a:pt x="18266" y="354058"/>
                  </a:ln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8" name="Google Shape;618;p14"/>
            <p:cNvSpPr/>
            <p:nvPr/>
          </p:nvSpPr>
          <p:spPr>
            <a:xfrm>
              <a:off x="9921004" y="3898954"/>
              <a:ext cx="376821" cy="424839"/>
            </a:xfrm>
            <a:custGeom>
              <a:avLst/>
              <a:gdLst/>
              <a:ahLst/>
              <a:cxnLst/>
              <a:rect l="l" t="t" r="r" b="b"/>
              <a:pathLst>
                <a:path w="376821" h="424839" extrusionOk="0">
                  <a:moveTo>
                    <a:pt x="18370" y="424826"/>
                  </a:moveTo>
                  <a:cubicBezTo>
                    <a:pt x="130102" y="420657"/>
                    <a:pt x="241833" y="416905"/>
                    <a:pt x="353564" y="418781"/>
                  </a:cubicBezTo>
                  <a:cubicBezTo>
                    <a:pt x="361277" y="418989"/>
                    <a:pt x="370658" y="412944"/>
                    <a:pt x="371908" y="404814"/>
                  </a:cubicBezTo>
                  <a:cubicBezTo>
                    <a:pt x="390669" y="278908"/>
                    <a:pt x="353356" y="123401"/>
                    <a:pt x="299783" y="9794"/>
                  </a:cubicBezTo>
                  <a:cubicBezTo>
                    <a:pt x="289360" y="-12302"/>
                    <a:pt x="256425" y="6875"/>
                    <a:pt x="266847" y="28972"/>
                  </a:cubicBezTo>
                  <a:cubicBezTo>
                    <a:pt x="309372" y="119232"/>
                    <a:pt x="328967" y="225752"/>
                    <a:pt x="336888" y="324351"/>
                  </a:cubicBezTo>
                  <a:cubicBezTo>
                    <a:pt x="338139" y="340610"/>
                    <a:pt x="337930" y="356870"/>
                    <a:pt x="337513" y="373338"/>
                  </a:cubicBezTo>
                  <a:cubicBezTo>
                    <a:pt x="337096" y="386679"/>
                    <a:pt x="252464" y="380217"/>
                    <a:pt x="242458" y="380425"/>
                  </a:cubicBezTo>
                  <a:cubicBezTo>
                    <a:pt x="167623" y="381050"/>
                    <a:pt x="92997" y="384177"/>
                    <a:pt x="18370" y="386887"/>
                  </a:cubicBezTo>
                  <a:cubicBezTo>
                    <a:pt x="-6019" y="387721"/>
                    <a:pt x="-6227" y="425660"/>
                    <a:pt x="18370" y="424826"/>
                  </a:cubicBezTo>
                  <a:lnTo>
                    <a:pt x="18370" y="424826"/>
                  </a:ln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9" name="Google Shape;619;p14"/>
            <p:cNvSpPr/>
            <p:nvPr/>
          </p:nvSpPr>
          <p:spPr>
            <a:xfrm>
              <a:off x="9713697" y="3805537"/>
              <a:ext cx="344546" cy="309163"/>
            </a:xfrm>
            <a:custGeom>
              <a:avLst/>
              <a:gdLst/>
              <a:ahLst/>
              <a:cxnLst/>
              <a:rect l="l" t="t" r="r" b="b"/>
              <a:pathLst>
                <a:path w="344546" h="309163" extrusionOk="0">
                  <a:moveTo>
                    <a:pt x="18474" y="309164"/>
                  </a:moveTo>
                  <a:cubicBezTo>
                    <a:pt x="120408" y="309164"/>
                    <a:pt x="222342" y="303118"/>
                    <a:pt x="324277" y="308955"/>
                  </a:cubicBezTo>
                  <a:cubicBezTo>
                    <a:pt x="334908" y="309580"/>
                    <a:pt x="343037" y="299783"/>
                    <a:pt x="343246" y="289986"/>
                  </a:cubicBezTo>
                  <a:cubicBezTo>
                    <a:pt x="346164" y="199308"/>
                    <a:pt x="343663" y="108839"/>
                    <a:pt x="340744" y="18370"/>
                  </a:cubicBezTo>
                  <a:cubicBezTo>
                    <a:pt x="339911" y="-6019"/>
                    <a:pt x="301763" y="-6227"/>
                    <a:pt x="302597" y="18370"/>
                  </a:cubicBezTo>
                  <a:cubicBezTo>
                    <a:pt x="305516" y="109048"/>
                    <a:pt x="308017" y="199517"/>
                    <a:pt x="305099" y="289986"/>
                  </a:cubicBezTo>
                  <a:cubicBezTo>
                    <a:pt x="311352" y="283524"/>
                    <a:pt x="317814" y="277270"/>
                    <a:pt x="324068" y="271016"/>
                  </a:cubicBezTo>
                  <a:cubicBezTo>
                    <a:pt x="222134" y="265180"/>
                    <a:pt x="120200" y="271225"/>
                    <a:pt x="18266" y="271225"/>
                  </a:cubicBezTo>
                  <a:cubicBezTo>
                    <a:pt x="-6123" y="271016"/>
                    <a:pt x="-6123" y="309164"/>
                    <a:pt x="18474" y="309164"/>
                  </a:cubicBezTo>
                  <a:lnTo>
                    <a:pt x="18474" y="309164"/>
                  </a:ln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0" name="Google Shape;620;p14"/>
            <p:cNvSpPr/>
            <p:nvPr/>
          </p:nvSpPr>
          <p:spPr>
            <a:xfrm>
              <a:off x="9518610" y="3595780"/>
              <a:ext cx="260260" cy="296175"/>
            </a:xfrm>
            <a:custGeom>
              <a:avLst/>
              <a:gdLst/>
              <a:ahLst/>
              <a:cxnLst/>
              <a:rect l="l" t="t" r="r" b="b"/>
              <a:pathLst>
                <a:path w="260260" h="296175" extrusionOk="0">
                  <a:moveTo>
                    <a:pt x="18240" y="291914"/>
                  </a:moveTo>
                  <a:cubicBezTo>
                    <a:pt x="90573" y="284410"/>
                    <a:pt x="162282" y="284201"/>
                    <a:pt x="234198" y="295875"/>
                  </a:cubicBezTo>
                  <a:cubicBezTo>
                    <a:pt x="243370" y="297334"/>
                    <a:pt x="256086" y="293582"/>
                    <a:pt x="257545" y="282534"/>
                  </a:cubicBezTo>
                  <a:cubicBezTo>
                    <a:pt x="270678" y="190814"/>
                    <a:pt x="232322" y="108266"/>
                    <a:pt x="224609" y="18214"/>
                  </a:cubicBezTo>
                  <a:cubicBezTo>
                    <a:pt x="222525" y="-5967"/>
                    <a:pt x="184378" y="-6175"/>
                    <a:pt x="186462" y="18214"/>
                  </a:cubicBezTo>
                  <a:cubicBezTo>
                    <a:pt x="193758" y="103263"/>
                    <a:pt x="233364" y="186436"/>
                    <a:pt x="220857" y="272528"/>
                  </a:cubicBezTo>
                  <a:cubicBezTo>
                    <a:pt x="228778" y="268150"/>
                    <a:pt x="236491" y="263564"/>
                    <a:pt x="244204" y="259187"/>
                  </a:cubicBezTo>
                  <a:cubicBezTo>
                    <a:pt x="168744" y="246888"/>
                    <a:pt x="93909" y="245846"/>
                    <a:pt x="18031" y="253975"/>
                  </a:cubicBezTo>
                  <a:cubicBezTo>
                    <a:pt x="-5941" y="256477"/>
                    <a:pt x="-6149" y="294624"/>
                    <a:pt x="18240" y="291914"/>
                  </a:cubicBezTo>
                  <a:lnTo>
                    <a:pt x="18240" y="291914"/>
                  </a:ln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1" name="Google Shape;621;p14"/>
            <p:cNvSpPr/>
            <p:nvPr/>
          </p:nvSpPr>
          <p:spPr>
            <a:xfrm>
              <a:off x="9909618" y="3747613"/>
              <a:ext cx="55344" cy="57116"/>
            </a:xfrm>
            <a:custGeom>
              <a:avLst/>
              <a:gdLst/>
              <a:ahLst/>
              <a:cxnLst/>
              <a:rect l="l" t="t" r="r" b="b"/>
              <a:pathLst>
                <a:path w="55344" h="57116" extrusionOk="0">
                  <a:moveTo>
                    <a:pt x="27672" y="57116"/>
                  </a:moveTo>
                  <a:cubicBezTo>
                    <a:pt x="64569" y="57116"/>
                    <a:pt x="64569" y="0"/>
                    <a:pt x="27672" y="0"/>
                  </a:cubicBezTo>
                  <a:cubicBezTo>
                    <a:pt x="-9224" y="0"/>
                    <a:pt x="-9224" y="57116"/>
                    <a:pt x="27672" y="57116"/>
                  </a:cubicBezTo>
                  <a:lnTo>
                    <a:pt x="27672" y="57116"/>
                  </a:ln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2" name="Google Shape;622;p14"/>
            <p:cNvSpPr/>
            <p:nvPr/>
          </p:nvSpPr>
          <p:spPr>
            <a:xfrm>
              <a:off x="9842495" y="3687578"/>
              <a:ext cx="55344" cy="57116"/>
            </a:xfrm>
            <a:custGeom>
              <a:avLst/>
              <a:gdLst/>
              <a:ahLst/>
              <a:cxnLst/>
              <a:rect l="l" t="t" r="r" b="b"/>
              <a:pathLst>
                <a:path w="55344" h="57116" extrusionOk="0">
                  <a:moveTo>
                    <a:pt x="27672" y="57116"/>
                  </a:moveTo>
                  <a:cubicBezTo>
                    <a:pt x="64569" y="57116"/>
                    <a:pt x="64569" y="0"/>
                    <a:pt x="27672" y="0"/>
                  </a:cubicBezTo>
                  <a:cubicBezTo>
                    <a:pt x="-9224" y="0"/>
                    <a:pt x="-9224" y="57116"/>
                    <a:pt x="27672" y="57116"/>
                  </a:cubicBezTo>
                  <a:lnTo>
                    <a:pt x="27672" y="57116"/>
                  </a:ln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3" name="Google Shape;623;p14"/>
            <p:cNvSpPr/>
            <p:nvPr/>
          </p:nvSpPr>
          <p:spPr>
            <a:xfrm>
              <a:off x="9924209" y="3668192"/>
              <a:ext cx="55344" cy="57116"/>
            </a:xfrm>
            <a:custGeom>
              <a:avLst/>
              <a:gdLst/>
              <a:ahLst/>
              <a:cxnLst/>
              <a:rect l="l" t="t" r="r" b="b"/>
              <a:pathLst>
                <a:path w="55344" h="57116" extrusionOk="0">
                  <a:moveTo>
                    <a:pt x="27672" y="57116"/>
                  </a:moveTo>
                  <a:cubicBezTo>
                    <a:pt x="64569" y="57116"/>
                    <a:pt x="64569" y="0"/>
                    <a:pt x="27672" y="0"/>
                  </a:cubicBezTo>
                  <a:cubicBezTo>
                    <a:pt x="-9224" y="0"/>
                    <a:pt x="-9224" y="57116"/>
                    <a:pt x="27672" y="57116"/>
                  </a:cubicBezTo>
                  <a:lnTo>
                    <a:pt x="27672" y="57116"/>
                  </a:ln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4" name="Google Shape;624;p14"/>
            <p:cNvSpPr/>
            <p:nvPr/>
          </p:nvSpPr>
          <p:spPr>
            <a:xfrm>
              <a:off x="9786421" y="4276878"/>
              <a:ext cx="55344" cy="57116"/>
            </a:xfrm>
            <a:custGeom>
              <a:avLst/>
              <a:gdLst/>
              <a:ahLst/>
              <a:cxnLst/>
              <a:rect l="l" t="t" r="r" b="b"/>
              <a:pathLst>
                <a:path w="55344" h="57116" extrusionOk="0">
                  <a:moveTo>
                    <a:pt x="27672" y="57116"/>
                  </a:moveTo>
                  <a:cubicBezTo>
                    <a:pt x="64569" y="57116"/>
                    <a:pt x="64569" y="0"/>
                    <a:pt x="27672" y="0"/>
                  </a:cubicBezTo>
                  <a:cubicBezTo>
                    <a:pt x="-9224" y="0"/>
                    <a:pt x="-9224" y="57116"/>
                    <a:pt x="27672" y="57116"/>
                  </a:cubicBezTo>
                  <a:lnTo>
                    <a:pt x="27672" y="57116"/>
                  </a:ln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5" name="Google Shape;625;p14"/>
            <p:cNvSpPr/>
            <p:nvPr/>
          </p:nvSpPr>
          <p:spPr>
            <a:xfrm>
              <a:off x="9711169" y="4221638"/>
              <a:ext cx="55344" cy="57116"/>
            </a:xfrm>
            <a:custGeom>
              <a:avLst/>
              <a:gdLst/>
              <a:ahLst/>
              <a:cxnLst/>
              <a:rect l="l" t="t" r="r" b="b"/>
              <a:pathLst>
                <a:path w="55344" h="57116" extrusionOk="0">
                  <a:moveTo>
                    <a:pt x="27672" y="57116"/>
                  </a:moveTo>
                  <a:cubicBezTo>
                    <a:pt x="64569" y="57116"/>
                    <a:pt x="64569" y="0"/>
                    <a:pt x="27672" y="0"/>
                  </a:cubicBezTo>
                  <a:cubicBezTo>
                    <a:pt x="-9224" y="0"/>
                    <a:pt x="-9224" y="57116"/>
                    <a:pt x="27672" y="57116"/>
                  </a:cubicBezTo>
                  <a:lnTo>
                    <a:pt x="27672" y="57116"/>
                  </a:ln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6" name="Google Shape;626;p14"/>
            <p:cNvSpPr/>
            <p:nvPr/>
          </p:nvSpPr>
          <p:spPr>
            <a:xfrm>
              <a:off x="9809351" y="4192663"/>
              <a:ext cx="55344" cy="57116"/>
            </a:xfrm>
            <a:custGeom>
              <a:avLst/>
              <a:gdLst/>
              <a:ahLst/>
              <a:cxnLst/>
              <a:rect l="l" t="t" r="r" b="b"/>
              <a:pathLst>
                <a:path w="55344" h="57116" extrusionOk="0">
                  <a:moveTo>
                    <a:pt x="27672" y="57116"/>
                  </a:moveTo>
                  <a:cubicBezTo>
                    <a:pt x="64569" y="57116"/>
                    <a:pt x="64569" y="0"/>
                    <a:pt x="27672" y="0"/>
                  </a:cubicBezTo>
                  <a:cubicBezTo>
                    <a:pt x="-9224" y="208"/>
                    <a:pt x="-9224" y="57116"/>
                    <a:pt x="27672" y="57116"/>
                  </a:cubicBezTo>
                  <a:lnTo>
                    <a:pt x="27672" y="57116"/>
                  </a:ln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7" name="Google Shape;627;p14"/>
            <p:cNvSpPr/>
            <p:nvPr/>
          </p:nvSpPr>
          <p:spPr>
            <a:xfrm>
              <a:off x="9351378" y="3602737"/>
              <a:ext cx="55344" cy="57116"/>
            </a:xfrm>
            <a:custGeom>
              <a:avLst/>
              <a:gdLst/>
              <a:ahLst/>
              <a:cxnLst/>
              <a:rect l="l" t="t" r="r" b="b"/>
              <a:pathLst>
                <a:path w="55344" h="57116" extrusionOk="0">
                  <a:moveTo>
                    <a:pt x="27672" y="57116"/>
                  </a:moveTo>
                  <a:cubicBezTo>
                    <a:pt x="64569" y="57116"/>
                    <a:pt x="64569" y="0"/>
                    <a:pt x="27672" y="0"/>
                  </a:cubicBezTo>
                  <a:cubicBezTo>
                    <a:pt x="-9224" y="0"/>
                    <a:pt x="-9224" y="57116"/>
                    <a:pt x="27672" y="57116"/>
                  </a:cubicBezTo>
                  <a:lnTo>
                    <a:pt x="27672" y="57116"/>
                  </a:ln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8" name="Google Shape;628;p14"/>
            <p:cNvSpPr/>
            <p:nvPr/>
          </p:nvSpPr>
          <p:spPr>
            <a:xfrm>
              <a:off x="9397863" y="3559796"/>
              <a:ext cx="55344" cy="57116"/>
            </a:xfrm>
            <a:custGeom>
              <a:avLst/>
              <a:gdLst/>
              <a:ahLst/>
              <a:cxnLst/>
              <a:rect l="l" t="t" r="r" b="b"/>
              <a:pathLst>
                <a:path w="55344" h="57116" extrusionOk="0">
                  <a:moveTo>
                    <a:pt x="27672" y="57116"/>
                  </a:moveTo>
                  <a:cubicBezTo>
                    <a:pt x="64569" y="57116"/>
                    <a:pt x="64569" y="0"/>
                    <a:pt x="27672" y="0"/>
                  </a:cubicBezTo>
                  <a:cubicBezTo>
                    <a:pt x="-9224" y="0"/>
                    <a:pt x="-9224" y="57116"/>
                    <a:pt x="27672" y="57116"/>
                  </a:cubicBezTo>
                  <a:lnTo>
                    <a:pt x="27672" y="57116"/>
                  </a:ln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9" name="Google Shape;629;p14"/>
            <p:cNvSpPr/>
            <p:nvPr/>
          </p:nvSpPr>
          <p:spPr>
            <a:xfrm>
              <a:off x="10271911" y="3846003"/>
              <a:ext cx="55344" cy="57116"/>
            </a:xfrm>
            <a:custGeom>
              <a:avLst/>
              <a:gdLst/>
              <a:ahLst/>
              <a:cxnLst/>
              <a:rect l="l" t="t" r="r" b="b"/>
              <a:pathLst>
                <a:path w="55344" h="57116" extrusionOk="0">
                  <a:moveTo>
                    <a:pt x="27672" y="57116"/>
                  </a:moveTo>
                  <a:cubicBezTo>
                    <a:pt x="64569" y="57116"/>
                    <a:pt x="64569" y="0"/>
                    <a:pt x="27672" y="0"/>
                  </a:cubicBezTo>
                  <a:cubicBezTo>
                    <a:pt x="-9224" y="0"/>
                    <a:pt x="-9224" y="57116"/>
                    <a:pt x="27672" y="57116"/>
                  </a:cubicBezTo>
                  <a:lnTo>
                    <a:pt x="27672" y="57116"/>
                  </a:ln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0" name="Google Shape;630;p14"/>
            <p:cNvSpPr/>
            <p:nvPr/>
          </p:nvSpPr>
          <p:spPr>
            <a:xfrm>
              <a:off x="10209583" y="3794307"/>
              <a:ext cx="55344" cy="57116"/>
            </a:xfrm>
            <a:custGeom>
              <a:avLst/>
              <a:gdLst/>
              <a:ahLst/>
              <a:cxnLst/>
              <a:rect l="l" t="t" r="r" b="b"/>
              <a:pathLst>
                <a:path w="55344" h="57116" extrusionOk="0">
                  <a:moveTo>
                    <a:pt x="27672" y="57116"/>
                  </a:moveTo>
                  <a:cubicBezTo>
                    <a:pt x="64569" y="57116"/>
                    <a:pt x="64569" y="0"/>
                    <a:pt x="27672" y="0"/>
                  </a:cubicBezTo>
                  <a:cubicBezTo>
                    <a:pt x="-9224" y="0"/>
                    <a:pt x="-9224" y="57116"/>
                    <a:pt x="27672" y="57116"/>
                  </a:cubicBezTo>
                  <a:lnTo>
                    <a:pt x="27672" y="57116"/>
                  </a:ln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1" name="Google Shape;631;p14"/>
            <p:cNvSpPr/>
            <p:nvPr/>
          </p:nvSpPr>
          <p:spPr>
            <a:xfrm>
              <a:off x="10067209" y="4547660"/>
              <a:ext cx="55344" cy="57116"/>
            </a:xfrm>
            <a:custGeom>
              <a:avLst/>
              <a:gdLst/>
              <a:ahLst/>
              <a:cxnLst/>
              <a:rect l="l" t="t" r="r" b="b"/>
              <a:pathLst>
                <a:path w="55344" h="57116" extrusionOk="0">
                  <a:moveTo>
                    <a:pt x="27672" y="57116"/>
                  </a:moveTo>
                  <a:cubicBezTo>
                    <a:pt x="64569" y="57116"/>
                    <a:pt x="64569" y="0"/>
                    <a:pt x="27672" y="0"/>
                  </a:cubicBezTo>
                  <a:cubicBezTo>
                    <a:pt x="-9224" y="0"/>
                    <a:pt x="-9224" y="57116"/>
                    <a:pt x="27672" y="57116"/>
                  </a:cubicBezTo>
                  <a:lnTo>
                    <a:pt x="27672" y="57116"/>
                  </a:ln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2" name="Google Shape;632;p14"/>
            <p:cNvSpPr/>
            <p:nvPr/>
          </p:nvSpPr>
          <p:spPr>
            <a:xfrm>
              <a:off x="9991332" y="4520144"/>
              <a:ext cx="55344" cy="57116"/>
            </a:xfrm>
            <a:custGeom>
              <a:avLst/>
              <a:gdLst/>
              <a:ahLst/>
              <a:cxnLst/>
              <a:rect l="l" t="t" r="r" b="b"/>
              <a:pathLst>
                <a:path w="55344" h="57116" extrusionOk="0">
                  <a:moveTo>
                    <a:pt x="27672" y="57116"/>
                  </a:moveTo>
                  <a:cubicBezTo>
                    <a:pt x="64569" y="57116"/>
                    <a:pt x="64569" y="0"/>
                    <a:pt x="27672" y="0"/>
                  </a:cubicBezTo>
                  <a:cubicBezTo>
                    <a:pt x="-9224" y="0"/>
                    <a:pt x="-9224" y="57116"/>
                    <a:pt x="27672" y="57116"/>
                  </a:cubicBezTo>
                  <a:lnTo>
                    <a:pt x="27672" y="57116"/>
                  </a:ln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633" name="Google Shape;633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-24287" y="2542099"/>
            <a:ext cx="1433328" cy="9616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34" name="Google Shape;634;p14"/>
          <p:cNvGrpSpPr/>
          <p:nvPr/>
        </p:nvGrpSpPr>
        <p:grpSpPr>
          <a:xfrm flipH="1">
            <a:off x="429537" y="5431263"/>
            <a:ext cx="1630724" cy="1255169"/>
            <a:chOff x="7982733" y="5589867"/>
            <a:chExt cx="1630724" cy="1255169"/>
          </a:xfrm>
        </p:grpSpPr>
        <p:sp>
          <p:nvSpPr>
            <p:cNvPr id="635" name="Google Shape;635;p14"/>
            <p:cNvSpPr/>
            <p:nvPr/>
          </p:nvSpPr>
          <p:spPr>
            <a:xfrm>
              <a:off x="7982733" y="5589867"/>
              <a:ext cx="1598486" cy="1219662"/>
            </a:xfrm>
            <a:custGeom>
              <a:avLst/>
              <a:gdLst/>
              <a:ahLst/>
              <a:cxnLst/>
              <a:rect l="l" t="t" r="r" b="b"/>
              <a:pathLst>
                <a:path w="1598486" h="1219662" extrusionOk="0">
                  <a:moveTo>
                    <a:pt x="1598487" y="1219663"/>
                  </a:moveTo>
                  <a:cubicBezTo>
                    <a:pt x="1346147" y="1206221"/>
                    <a:pt x="981079" y="1226974"/>
                    <a:pt x="768595" y="1212352"/>
                  </a:cubicBezTo>
                  <a:cubicBezTo>
                    <a:pt x="703977" y="1211409"/>
                    <a:pt x="425224" y="1188062"/>
                    <a:pt x="449515" y="1085711"/>
                  </a:cubicBezTo>
                  <a:cubicBezTo>
                    <a:pt x="459891" y="1026988"/>
                    <a:pt x="663414" y="1003641"/>
                    <a:pt x="709165" y="993029"/>
                  </a:cubicBezTo>
                  <a:cubicBezTo>
                    <a:pt x="598560" y="898224"/>
                    <a:pt x="316977" y="931712"/>
                    <a:pt x="197175" y="831248"/>
                  </a:cubicBezTo>
                  <a:cubicBezTo>
                    <a:pt x="8038" y="674420"/>
                    <a:pt x="366738" y="695173"/>
                    <a:pt x="471683" y="662628"/>
                  </a:cubicBezTo>
                  <a:cubicBezTo>
                    <a:pt x="321694" y="536930"/>
                    <a:pt x="54261" y="390243"/>
                    <a:pt x="5679" y="216671"/>
                  </a:cubicBezTo>
                  <a:cubicBezTo>
                    <a:pt x="-53514" y="-2653"/>
                    <a:pt x="366030" y="245206"/>
                    <a:pt x="519557" y="386234"/>
                  </a:cubicBezTo>
                  <a:cubicBezTo>
                    <a:pt x="499983" y="302278"/>
                    <a:pt x="275471" y="-39207"/>
                    <a:pt x="470504" y="3715"/>
                  </a:cubicBezTo>
                  <a:cubicBezTo>
                    <a:pt x="629690" y="30835"/>
                    <a:pt x="743597" y="277751"/>
                    <a:pt x="854909" y="444720"/>
                  </a:cubicBezTo>
                  <a:cubicBezTo>
                    <a:pt x="874012" y="319729"/>
                    <a:pt x="842410" y="-91090"/>
                    <a:pt x="1007493" y="167854"/>
                  </a:cubicBezTo>
                  <a:cubicBezTo>
                    <a:pt x="1091213" y="285062"/>
                    <a:pt x="1121871" y="382460"/>
                    <a:pt x="1185781" y="552259"/>
                  </a:cubicBezTo>
                  <a:cubicBezTo>
                    <a:pt x="1251343" y="488820"/>
                    <a:pt x="1273747" y="274449"/>
                    <a:pt x="1389540" y="392129"/>
                  </a:cubicBezTo>
                  <a:cubicBezTo>
                    <a:pt x="1443781" y="451795"/>
                    <a:pt x="1472317" y="678193"/>
                    <a:pt x="1482694" y="756254"/>
                  </a:cubicBezTo>
                  <a:cubicBezTo>
                    <a:pt x="1508635" y="902941"/>
                    <a:pt x="1543538" y="1087833"/>
                    <a:pt x="1598487" y="1219663"/>
                  </a:cubicBezTo>
                </a:path>
              </a:pathLst>
            </a:custGeom>
            <a:solidFill>
              <a:srgbClr val="CFD69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6" name="Google Shape;636;p14"/>
            <p:cNvSpPr/>
            <p:nvPr/>
          </p:nvSpPr>
          <p:spPr>
            <a:xfrm>
              <a:off x="8178631" y="5864164"/>
              <a:ext cx="1434826" cy="980872"/>
            </a:xfrm>
            <a:custGeom>
              <a:avLst/>
              <a:gdLst/>
              <a:ahLst/>
              <a:cxnLst/>
              <a:rect l="l" t="t" r="r" b="b"/>
              <a:pathLst>
                <a:path w="1434826" h="980872" extrusionOk="0">
                  <a:moveTo>
                    <a:pt x="1424757" y="940177"/>
                  </a:moveTo>
                  <a:cubicBezTo>
                    <a:pt x="950028" y="643501"/>
                    <a:pt x="518691" y="281499"/>
                    <a:pt x="32171" y="2982"/>
                  </a:cubicBezTo>
                  <a:cubicBezTo>
                    <a:pt x="8116" y="-10696"/>
                    <a:pt x="-13581" y="26329"/>
                    <a:pt x="10474" y="40244"/>
                  </a:cubicBezTo>
                  <a:cubicBezTo>
                    <a:pt x="496995" y="318761"/>
                    <a:pt x="928331" y="680762"/>
                    <a:pt x="1403061" y="977439"/>
                  </a:cubicBezTo>
                  <a:cubicBezTo>
                    <a:pt x="1426644" y="992296"/>
                    <a:pt x="1448104" y="955035"/>
                    <a:pt x="1424757" y="940177"/>
                  </a:cubicBezTo>
                  <a:lnTo>
                    <a:pt x="1424757" y="940177"/>
                  </a:ln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7" name="Google Shape;637;p14"/>
            <p:cNvSpPr/>
            <p:nvPr/>
          </p:nvSpPr>
          <p:spPr>
            <a:xfrm>
              <a:off x="8349663" y="5784809"/>
              <a:ext cx="528127" cy="613347"/>
            </a:xfrm>
            <a:custGeom>
              <a:avLst/>
              <a:gdLst/>
              <a:ahLst/>
              <a:cxnLst/>
              <a:rect l="l" t="t" r="r" b="b"/>
              <a:pathLst>
                <a:path w="528127" h="613347" extrusionOk="0">
                  <a:moveTo>
                    <a:pt x="26692" y="612488"/>
                  </a:moveTo>
                  <a:cubicBezTo>
                    <a:pt x="183049" y="570038"/>
                    <a:pt x="344830" y="560133"/>
                    <a:pt x="506138" y="556360"/>
                  </a:cubicBezTo>
                  <a:cubicBezTo>
                    <a:pt x="518873" y="556124"/>
                    <a:pt x="532316" y="542681"/>
                    <a:pt x="526892" y="529003"/>
                  </a:cubicBezTo>
                  <a:cubicBezTo>
                    <a:pt x="451897" y="343168"/>
                    <a:pt x="317001" y="179736"/>
                    <a:pt x="211820" y="10173"/>
                  </a:cubicBezTo>
                  <a:cubicBezTo>
                    <a:pt x="197199" y="-13410"/>
                    <a:pt x="159937" y="8287"/>
                    <a:pt x="174559" y="31870"/>
                  </a:cubicBezTo>
                  <a:cubicBezTo>
                    <a:pt x="277382" y="197895"/>
                    <a:pt x="411806" y="358497"/>
                    <a:pt x="485385" y="540559"/>
                  </a:cubicBezTo>
                  <a:cubicBezTo>
                    <a:pt x="492224" y="531361"/>
                    <a:pt x="499299" y="522400"/>
                    <a:pt x="506138" y="513202"/>
                  </a:cubicBezTo>
                  <a:cubicBezTo>
                    <a:pt x="341056" y="517212"/>
                    <a:pt x="175266" y="527588"/>
                    <a:pt x="15373" y="570981"/>
                  </a:cubicBezTo>
                  <a:cubicBezTo>
                    <a:pt x="-11512" y="578292"/>
                    <a:pt x="-192" y="619798"/>
                    <a:pt x="26692" y="612488"/>
                  </a:cubicBezTo>
                  <a:lnTo>
                    <a:pt x="26692" y="612488"/>
                  </a:ln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8" name="Google Shape;638;p14"/>
            <p:cNvSpPr/>
            <p:nvPr/>
          </p:nvSpPr>
          <p:spPr>
            <a:xfrm>
              <a:off x="8710163" y="5950838"/>
              <a:ext cx="396569" cy="579954"/>
            </a:xfrm>
            <a:custGeom>
              <a:avLst/>
              <a:gdLst/>
              <a:ahLst/>
              <a:cxnLst/>
              <a:rect l="l" t="t" r="r" b="b"/>
              <a:pathLst>
                <a:path w="396569" h="579954" extrusionOk="0">
                  <a:moveTo>
                    <a:pt x="27015" y="579467"/>
                  </a:moveTo>
                  <a:cubicBezTo>
                    <a:pt x="143752" y="555884"/>
                    <a:pt x="263319" y="561780"/>
                    <a:pt x="380763" y="545036"/>
                  </a:cubicBezTo>
                  <a:cubicBezTo>
                    <a:pt x="389960" y="543856"/>
                    <a:pt x="396800" y="533008"/>
                    <a:pt x="396564" y="524282"/>
                  </a:cubicBezTo>
                  <a:cubicBezTo>
                    <a:pt x="391611" y="350003"/>
                    <a:pt x="318975" y="183034"/>
                    <a:pt x="278412" y="15358"/>
                  </a:cubicBezTo>
                  <a:cubicBezTo>
                    <a:pt x="271809" y="-11527"/>
                    <a:pt x="230302" y="-207"/>
                    <a:pt x="236906" y="26913"/>
                  </a:cubicBezTo>
                  <a:cubicBezTo>
                    <a:pt x="267800" y="153791"/>
                    <a:pt x="310721" y="277602"/>
                    <a:pt x="339021" y="405187"/>
                  </a:cubicBezTo>
                  <a:cubicBezTo>
                    <a:pt x="346096" y="436789"/>
                    <a:pt x="350105" y="468862"/>
                    <a:pt x="352935" y="501171"/>
                  </a:cubicBezTo>
                  <a:cubicBezTo>
                    <a:pt x="353878" y="512255"/>
                    <a:pt x="225821" y="516028"/>
                    <a:pt x="213794" y="516500"/>
                  </a:cubicBezTo>
                  <a:cubicBezTo>
                    <a:pt x="146818" y="519566"/>
                    <a:pt x="81257" y="524754"/>
                    <a:pt x="15460" y="538197"/>
                  </a:cubicBezTo>
                  <a:cubicBezTo>
                    <a:pt x="-11661" y="543385"/>
                    <a:pt x="-105" y="584891"/>
                    <a:pt x="27015" y="579467"/>
                  </a:cubicBezTo>
                  <a:lnTo>
                    <a:pt x="27015" y="579467"/>
                  </a:ln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9" name="Google Shape;639;p14"/>
            <p:cNvSpPr/>
            <p:nvPr/>
          </p:nvSpPr>
          <p:spPr>
            <a:xfrm>
              <a:off x="8916292" y="6173899"/>
              <a:ext cx="458094" cy="550259"/>
            </a:xfrm>
            <a:custGeom>
              <a:avLst/>
              <a:gdLst/>
              <a:ahLst/>
              <a:cxnLst/>
              <a:rect l="l" t="t" r="r" b="b"/>
              <a:pathLst>
                <a:path w="458094" h="550259" extrusionOk="0">
                  <a:moveTo>
                    <a:pt x="20871" y="550260"/>
                  </a:moveTo>
                  <a:cubicBezTo>
                    <a:pt x="159540" y="550260"/>
                    <a:pt x="298209" y="548609"/>
                    <a:pt x="436878" y="541534"/>
                  </a:cubicBezTo>
                  <a:cubicBezTo>
                    <a:pt x="451736" y="540826"/>
                    <a:pt x="460226" y="528327"/>
                    <a:pt x="457632" y="514177"/>
                  </a:cubicBezTo>
                  <a:cubicBezTo>
                    <a:pt x="427209" y="349095"/>
                    <a:pt x="412116" y="181891"/>
                    <a:pt x="389476" y="15629"/>
                  </a:cubicBezTo>
                  <a:cubicBezTo>
                    <a:pt x="385703" y="-11727"/>
                    <a:pt x="344196" y="-172"/>
                    <a:pt x="347970" y="27185"/>
                  </a:cubicBezTo>
                  <a:cubicBezTo>
                    <a:pt x="370610" y="193446"/>
                    <a:pt x="385703" y="360651"/>
                    <a:pt x="416125" y="525733"/>
                  </a:cubicBezTo>
                  <a:cubicBezTo>
                    <a:pt x="422964" y="516536"/>
                    <a:pt x="430039" y="507574"/>
                    <a:pt x="436878" y="498377"/>
                  </a:cubicBezTo>
                  <a:cubicBezTo>
                    <a:pt x="298209" y="505452"/>
                    <a:pt x="159540" y="507102"/>
                    <a:pt x="20871" y="507102"/>
                  </a:cubicBezTo>
                  <a:cubicBezTo>
                    <a:pt x="-6957" y="507102"/>
                    <a:pt x="-6957" y="550260"/>
                    <a:pt x="20871" y="550260"/>
                  </a:cubicBezTo>
                  <a:lnTo>
                    <a:pt x="20871" y="550260"/>
                  </a:ln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640" name="Google Shape;640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40289" y="844462"/>
            <a:ext cx="1460633" cy="684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641" name="Google Shape;641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388472" y="5161693"/>
            <a:ext cx="2444487" cy="1145318"/>
          </a:xfrm>
          <a:prstGeom prst="rect">
            <a:avLst/>
          </a:prstGeom>
          <a:noFill/>
          <a:ln>
            <a:noFill/>
          </a:ln>
        </p:spPr>
      </p:pic>
      <p:pic>
        <p:nvPicPr>
          <p:cNvPr id="642" name="Google Shape;642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411504" y="2544742"/>
            <a:ext cx="1090936" cy="511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643" name="Google Shape;643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363726" y="653783"/>
            <a:ext cx="1460633" cy="684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644" name="Google Shape;644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356554" y="1033011"/>
            <a:ext cx="2444487" cy="1145318"/>
          </a:xfrm>
          <a:prstGeom prst="rect">
            <a:avLst/>
          </a:prstGeom>
          <a:noFill/>
          <a:ln>
            <a:noFill/>
          </a:ln>
        </p:spPr>
      </p:pic>
      <p:pic>
        <p:nvPicPr>
          <p:cNvPr id="645" name="Google Shape;645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935202" y="4449321"/>
            <a:ext cx="1090936" cy="511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646" name="Google Shape;646;p1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607403" y="620012"/>
            <a:ext cx="6941165" cy="5405132"/>
          </a:xfrm>
          <a:prstGeom prst="rect">
            <a:avLst/>
          </a:prstGeom>
          <a:noFill/>
          <a:ln>
            <a:noFill/>
          </a:ln>
        </p:spPr>
      </p:pic>
      <p:sp>
        <p:nvSpPr>
          <p:cNvPr id="647" name="Google Shape;647;p14"/>
          <p:cNvSpPr txBox="1"/>
          <p:nvPr/>
        </p:nvSpPr>
        <p:spPr>
          <a:xfrm>
            <a:off x="2485379" y="2657255"/>
            <a:ext cx="7198545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dirty="0">
                <a:solidFill>
                  <a:srgbClr val="FFC000"/>
                </a:solidFill>
                <a:latin typeface="Fira Sans" panose="020B0803050000020004" pitchFamily="34" charset="0"/>
                <a:ea typeface="Pattaya"/>
                <a:cs typeface="Pattaya"/>
                <a:sym typeface="Pattaya"/>
              </a:rPr>
              <a:t>CHÍNH TẢ</a:t>
            </a:r>
            <a:endParaRPr sz="8000" dirty="0">
              <a:solidFill>
                <a:srgbClr val="FFC000"/>
              </a:solidFill>
              <a:latin typeface="Fira Sans" panose="020B0803050000020004" pitchFamily="34" charset="0"/>
              <a:ea typeface="Pattaya"/>
              <a:cs typeface="Pattaya"/>
              <a:sym typeface="Pattay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238CBB3C-CEC5-4B23-A4BD-798CF69AF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19148" y="-2433011"/>
            <a:ext cx="6349846" cy="11655706"/>
          </a:xfrm>
          <a:prstGeom prst="rect">
            <a:avLst/>
          </a:prstGeom>
        </p:spPr>
      </p:pic>
      <p:sp>
        <p:nvSpPr>
          <p:cNvPr id="28" name="Hộp Văn bản 109">
            <a:extLst>
              <a:ext uri="{FF2B5EF4-FFF2-40B4-BE49-F238E27FC236}">
                <a16:creationId xmlns:a16="http://schemas.microsoft.com/office/drawing/2014/main" xmlns="" id="{3815E6B9-2692-417E-8CA7-7AF6F969CFEE}"/>
              </a:ext>
            </a:extLst>
          </p:cNvPr>
          <p:cNvSpPr txBox="1"/>
          <p:nvPr/>
        </p:nvSpPr>
        <p:spPr>
          <a:xfrm>
            <a:off x="5924122" y="185174"/>
            <a:ext cx="560483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buClr>
                <a:schemeClr val="dk1"/>
              </a:buClr>
              <a:buSzPts val="1200"/>
            </a:pPr>
            <a:r>
              <a:rPr lang="en-US" sz="3600" b="1" dirty="0" err="1">
                <a:solidFill>
                  <a:srgbClr val="FF0066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Trẻ</a:t>
            </a:r>
            <a:r>
              <a:rPr lang="en-US" sz="3600" b="1" dirty="0">
                <a:solidFill>
                  <a:srgbClr val="FF0066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con ở </a:t>
            </a:r>
            <a:r>
              <a:rPr lang="en-US" sz="3600" b="1" dirty="0" err="1">
                <a:solidFill>
                  <a:srgbClr val="FF0066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Sơn</a:t>
            </a:r>
            <a:r>
              <a:rPr lang="en-US" sz="3600" b="1" dirty="0">
                <a:solidFill>
                  <a:srgbClr val="FF0066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Mỹ</a:t>
            </a:r>
            <a:r>
              <a:rPr lang="en-US" sz="3200" b="1" dirty="0">
                <a:solidFill>
                  <a:srgbClr val="FF0066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</a:p>
        </p:txBody>
      </p:sp>
      <p:sp>
        <p:nvSpPr>
          <p:cNvPr id="34" name="Hộp Văn bản 109">
            <a:extLst>
              <a:ext uri="{FF2B5EF4-FFF2-40B4-BE49-F238E27FC236}">
                <a16:creationId xmlns:a16="http://schemas.microsoft.com/office/drawing/2014/main" xmlns="" id="{003CEF96-76E3-45E3-87B5-F8734F55B050}"/>
              </a:ext>
            </a:extLst>
          </p:cNvPr>
          <p:cNvSpPr txBox="1"/>
          <p:nvPr/>
        </p:nvSpPr>
        <p:spPr>
          <a:xfrm>
            <a:off x="8359750" y="5964019"/>
            <a:ext cx="619411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buClr>
                <a:schemeClr val="dk1"/>
              </a:buClr>
              <a:buSzPts val="1200"/>
            </a:pPr>
            <a:r>
              <a:rPr lang="en-US" sz="2400" b="1" i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Thanh </a:t>
            </a:r>
            <a:r>
              <a:rPr lang="en-US" sz="2400" b="1" i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Thảo</a:t>
            </a:r>
            <a:endParaRPr lang="en-US" sz="2400" b="1" i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35" name="Rectangle 5">
            <a:extLst>
              <a:ext uri="{FF2B5EF4-FFF2-40B4-BE49-F238E27FC236}">
                <a16:creationId xmlns:a16="http://schemas.microsoft.com/office/drawing/2014/main" xmlns="" id="{5791AE7E-56DF-46EA-B81E-A41329E5F8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92075" y="783645"/>
            <a:ext cx="7416800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2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Cho tôi nhập vào chân trời các em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2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Chân trời ngay trên cát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2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2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Sóng ồn ào phút giây nín bặt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2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Ôi biển thèm hóa được trẻ thơ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2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2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Tóc bết đầy nước mặn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2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Chúng ùa chạy mà không cần tới đích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2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Tay cầm cành củi khô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2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2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Vớt từ biển những vỏ ốc âm thanh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2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Mặt trời chảy trên bàn tay nhỏ xíu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2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Gió à à u u như ngàn cối xay xay lúa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2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Trẻ con là hạt gạo của trời</a:t>
            </a:r>
            <a:endParaRPr lang="vi-VN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1FB7565-DAE0-4D32-AC3F-CC83951F2A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6289">
            <a:off x="1656615" y="3352388"/>
            <a:ext cx="4176283" cy="2916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3747410A-1C8D-4C38-9312-9857340426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0566" y="495204"/>
            <a:ext cx="3984278" cy="26747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52651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6" name="Google Shape;736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400000">
            <a:off x="2532542" y="-2848966"/>
            <a:ext cx="6858000" cy="12468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737" name="Google Shape;737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89935" y="-100077"/>
            <a:ext cx="3271085" cy="1532605"/>
          </a:xfrm>
          <a:prstGeom prst="rect">
            <a:avLst/>
          </a:prstGeom>
          <a:noFill/>
          <a:ln>
            <a:noFill/>
          </a:ln>
        </p:spPr>
      </p:pic>
      <p:sp>
        <p:nvSpPr>
          <p:cNvPr id="738" name="Google Shape;738;p16"/>
          <p:cNvSpPr/>
          <p:nvPr/>
        </p:nvSpPr>
        <p:spPr>
          <a:xfrm>
            <a:off x="2769436" y="576046"/>
            <a:ext cx="8569494" cy="5412324"/>
          </a:xfrm>
          <a:custGeom>
            <a:avLst/>
            <a:gdLst/>
            <a:ahLst/>
            <a:cxnLst/>
            <a:rect l="l" t="t" r="r" b="b"/>
            <a:pathLst>
              <a:path w="9830111" h="6208505" extrusionOk="0">
                <a:moveTo>
                  <a:pt x="278431" y="16918"/>
                </a:moveTo>
                <a:cubicBezTo>
                  <a:pt x="278431" y="16918"/>
                  <a:pt x="604014" y="12258"/>
                  <a:pt x="1045114" y="12454"/>
                </a:cubicBezTo>
                <a:cubicBezTo>
                  <a:pt x="7948380" y="12671"/>
                  <a:pt x="9556042" y="0"/>
                  <a:pt x="9556042" y="0"/>
                </a:cubicBezTo>
                <a:cubicBezTo>
                  <a:pt x="9623506" y="0"/>
                  <a:pt x="9699443" y="0"/>
                  <a:pt x="9778216" y="85073"/>
                </a:cubicBezTo>
                <a:cubicBezTo>
                  <a:pt x="9821194" y="131488"/>
                  <a:pt x="9822262" y="240224"/>
                  <a:pt x="9822667" y="320281"/>
                </a:cubicBezTo>
                <a:cubicBezTo>
                  <a:pt x="9822667" y="320281"/>
                  <a:pt x="9820963" y="4514342"/>
                  <a:pt x="9820963" y="5445921"/>
                </a:cubicBezTo>
                <a:cubicBezTo>
                  <a:pt x="9820963" y="5660080"/>
                  <a:pt x="9830111" y="5959259"/>
                  <a:pt x="9830111" y="5959259"/>
                </a:cubicBezTo>
                <a:cubicBezTo>
                  <a:pt x="9830111" y="6087927"/>
                  <a:pt x="9825941" y="6208505"/>
                  <a:pt x="9573103" y="6200371"/>
                </a:cubicBezTo>
                <a:cubicBezTo>
                  <a:pt x="9573103" y="6200371"/>
                  <a:pt x="9196631" y="6180072"/>
                  <a:pt x="8195606" y="6187671"/>
                </a:cubicBezTo>
                <a:cubicBezTo>
                  <a:pt x="2367023" y="6195805"/>
                  <a:pt x="304023" y="6208505"/>
                  <a:pt x="304023" y="6208505"/>
                </a:cubicBezTo>
                <a:cubicBezTo>
                  <a:pt x="132548" y="6208505"/>
                  <a:pt x="4213" y="6107436"/>
                  <a:pt x="8532" y="5904889"/>
                </a:cubicBezTo>
                <a:cubicBezTo>
                  <a:pt x="8532" y="5904889"/>
                  <a:pt x="9630" y="5406348"/>
                  <a:pt x="4815" y="1542526"/>
                </a:cubicBezTo>
                <a:cubicBezTo>
                  <a:pt x="0" y="663668"/>
                  <a:pt x="25592" y="330596"/>
                  <a:pt x="25592" y="330596"/>
                </a:cubicBezTo>
                <a:cubicBezTo>
                  <a:pt x="27224" y="150571"/>
                  <a:pt x="143504" y="16918"/>
                  <a:pt x="278431" y="16918"/>
                </a:cubicBez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40" name="Google Shape;740;p16"/>
          <p:cNvGrpSpPr/>
          <p:nvPr/>
        </p:nvGrpSpPr>
        <p:grpSpPr>
          <a:xfrm>
            <a:off x="2634803" y="813438"/>
            <a:ext cx="9366698" cy="5720372"/>
            <a:chOff x="-6989" y="0"/>
            <a:chExt cx="18249771" cy="12091183"/>
          </a:xfrm>
        </p:grpSpPr>
        <p:sp>
          <p:nvSpPr>
            <p:cNvPr id="741" name="Google Shape;741;p16"/>
            <p:cNvSpPr/>
            <p:nvPr/>
          </p:nvSpPr>
          <p:spPr>
            <a:xfrm>
              <a:off x="-6989" y="281638"/>
              <a:ext cx="17931505" cy="11809545"/>
            </a:xfrm>
            <a:custGeom>
              <a:avLst/>
              <a:gdLst/>
              <a:ahLst/>
              <a:cxnLst/>
              <a:rect l="l" t="t" r="r" b="b"/>
              <a:pathLst>
                <a:path w="10809882" h="7119301" extrusionOk="0">
                  <a:moveTo>
                    <a:pt x="278431" y="16918"/>
                  </a:moveTo>
                  <a:cubicBezTo>
                    <a:pt x="278431" y="16918"/>
                    <a:pt x="604014" y="12258"/>
                    <a:pt x="1062558" y="12454"/>
                  </a:cubicBezTo>
                  <a:cubicBezTo>
                    <a:pt x="8804229" y="12671"/>
                    <a:pt x="10535814" y="0"/>
                    <a:pt x="10535814" y="0"/>
                  </a:cubicBezTo>
                  <a:cubicBezTo>
                    <a:pt x="10603278" y="0"/>
                    <a:pt x="10679215" y="0"/>
                    <a:pt x="10757988" y="85073"/>
                  </a:cubicBezTo>
                  <a:cubicBezTo>
                    <a:pt x="10800966" y="131488"/>
                    <a:pt x="10802035" y="240224"/>
                    <a:pt x="10802439" y="320281"/>
                  </a:cubicBezTo>
                  <a:cubicBezTo>
                    <a:pt x="10802439" y="320281"/>
                    <a:pt x="10800735" y="5267917"/>
                    <a:pt x="10800735" y="6356717"/>
                  </a:cubicBezTo>
                  <a:cubicBezTo>
                    <a:pt x="10800735" y="6570876"/>
                    <a:pt x="10809883" y="6870054"/>
                    <a:pt x="10809883" y="6870054"/>
                  </a:cubicBezTo>
                  <a:cubicBezTo>
                    <a:pt x="10809883" y="6998723"/>
                    <a:pt x="10805713" y="7119301"/>
                    <a:pt x="10552875" y="7111167"/>
                  </a:cubicBezTo>
                  <a:cubicBezTo>
                    <a:pt x="10552875" y="7111167"/>
                    <a:pt x="10176403" y="7090868"/>
                    <a:pt x="9081481" y="7098467"/>
                  </a:cubicBezTo>
                  <a:cubicBezTo>
                    <a:pt x="2545013" y="7106601"/>
                    <a:pt x="304023" y="7119301"/>
                    <a:pt x="304023" y="7119301"/>
                  </a:cubicBezTo>
                  <a:cubicBezTo>
                    <a:pt x="132548" y="7119301"/>
                    <a:pt x="4213" y="7018231"/>
                    <a:pt x="8532" y="6815685"/>
                  </a:cubicBezTo>
                  <a:cubicBezTo>
                    <a:pt x="8532" y="6815685"/>
                    <a:pt x="9630" y="6317143"/>
                    <a:pt x="4815" y="1670849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D1B4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16"/>
            <p:cNvSpPr/>
            <p:nvPr/>
          </p:nvSpPr>
          <p:spPr>
            <a:xfrm>
              <a:off x="329481" y="0"/>
              <a:ext cx="17913302" cy="11727399"/>
            </a:xfrm>
            <a:custGeom>
              <a:avLst/>
              <a:gdLst/>
              <a:ahLst/>
              <a:cxnLst/>
              <a:rect l="l" t="t" r="r" b="b"/>
              <a:pathLst>
                <a:path w="10825342" h="7087086" extrusionOk="0">
                  <a:moveTo>
                    <a:pt x="278431" y="16918"/>
                  </a:moveTo>
                  <a:cubicBezTo>
                    <a:pt x="278431" y="16918"/>
                    <a:pt x="604014" y="12258"/>
                    <a:pt x="1062834" y="12454"/>
                  </a:cubicBezTo>
                  <a:cubicBezTo>
                    <a:pt x="8817733" y="12671"/>
                    <a:pt x="10551274" y="0"/>
                    <a:pt x="10551274" y="0"/>
                  </a:cubicBezTo>
                  <a:cubicBezTo>
                    <a:pt x="10618737" y="0"/>
                    <a:pt x="10694674" y="0"/>
                    <a:pt x="10773448" y="85073"/>
                  </a:cubicBezTo>
                  <a:cubicBezTo>
                    <a:pt x="10816426" y="131488"/>
                    <a:pt x="10817494" y="240224"/>
                    <a:pt x="10817899" y="320281"/>
                  </a:cubicBezTo>
                  <a:cubicBezTo>
                    <a:pt x="10817899" y="320281"/>
                    <a:pt x="10816195" y="5241263"/>
                    <a:pt x="10816195" y="6324502"/>
                  </a:cubicBezTo>
                  <a:cubicBezTo>
                    <a:pt x="10816195" y="6538661"/>
                    <a:pt x="10825342" y="6837839"/>
                    <a:pt x="10825342" y="6837839"/>
                  </a:cubicBezTo>
                  <a:cubicBezTo>
                    <a:pt x="10825342" y="6966508"/>
                    <a:pt x="10821173" y="7087086"/>
                    <a:pt x="10568335" y="7078952"/>
                  </a:cubicBezTo>
                  <a:cubicBezTo>
                    <a:pt x="10568335" y="7078952"/>
                    <a:pt x="10191862" y="7058653"/>
                    <a:pt x="9095459" y="7066252"/>
                  </a:cubicBezTo>
                  <a:cubicBezTo>
                    <a:pt x="2547822" y="7074386"/>
                    <a:pt x="304023" y="7087086"/>
                    <a:pt x="304023" y="7087086"/>
                  </a:cubicBezTo>
                  <a:cubicBezTo>
                    <a:pt x="132548" y="7087086"/>
                    <a:pt x="4213" y="6986016"/>
                    <a:pt x="8532" y="6783470"/>
                  </a:cubicBezTo>
                  <a:cubicBezTo>
                    <a:pt x="8532" y="6783470"/>
                    <a:pt x="9630" y="6284928"/>
                    <a:pt x="4815" y="1666310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3" name="Google Shape;743;p16"/>
          <p:cNvSpPr/>
          <p:nvPr/>
        </p:nvSpPr>
        <p:spPr>
          <a:xfrm>
            <a:off x="61208" y="1989279"/>
            <a:ext cx="6326678" cy="4366261"/>
          </a:xfrm>
          <a:custGeom>
            <a:avLst/>
            <a:gdLst/>
            <a:ahLst/>
            <a:cxnLst/>
            <a:rect l="l" t="t" r="r" b="b"/>
            <a:pathLst>
              <a:path w="6350000" h="8642350" extrusionOk="0">
                <a:moveTo>
                  <a:pt x="6350000" y="624840"/>
                </a:moveTo>
                <a:cubicBezTo>
                  <a:pt x="6350000" y="543560"/>
                  <a:pt x="6309360" y="472440"/>
                  <a:pt x="6247130" y="430530"/>
                </a:cubicBezTo>
                <a:cubicBezTo>
                  <a:pt x="6259830" y="422910"/>
                  <a:pt x="6271260" y="412750"/>
                  <a:pt x="6281420" y="402590"/>
                </a:cubicBezTo>
                <a:cubicBezTo>
                  <a:pt x="6324600" y="358140"/>
                  <a:pt x="6350000" y="298450"/>
                  <a:pt x="6350000" y="236220"/>
                </a:cubicBezTo>
                <a:cubicBezTo>
                  <a:pt x="6350000" y="173990"/>
                  <a:pt x="6324600" y="114300"/>
                  <a:pt x="6281420" y="69850"/>
                </a:cubicBezTo>
                <a:cubicBezTo>
                  <a:pt x="6236970" y="25400"/>
                  <a:pt x="6176010" y="0"/>
                  <a:pt x="6115050" y="0"/>
                </a:cubicBezTo>
                <a:cubicBezTo>
                  <a:pt x="6052820" y="0"/>
                  <a:pt x="5991860" y="25400"/>
                  <a:pt x="5948680" y="68580"/>
                </a:cubicBezTo>
                <a:cubicBezTo>
                  <a:pt x="5937250" y="80010"/>
                  <a:pt x="5927090" y="92710"/>
                  <a:pt x="5919470" y="105410"/>
                </a:cubicBezTo>
                <a:cubicBezTo>
                  <a:pt x="5877560" y="41910"/>
                  <a:pt x="5805170" y="0"/>
                  <a:pt x="5723890" y="0"/>
                </a:cubicBezTo>
                <a:cubicBezTo>
                  <a:pt x="5642610" y="0"/>
                  <a:pt x="5570220" y="41910"/>
                  <a:pt x="5528310" y="105410"/>
                </a:cubicBezTo>
                <a:cubicBezTo>
                  <a:pt x="5486400" y="41910"/>
                  <a:pt x="5414010" y="0"/>
                  <a:pt x="5332730" y="0"/>
                </a:cubicBezTo>
                <a:cubicBezTo>
                  <a:pt x="5250180" y="0"/>
                  <a:pt x="5179060" y="41910"/>
                  <a:pt x="5137150" y="105410"/>
                </a:cubicBezTo>
                <a:cubicBezTo>
                  <a:pt x="5095241" y="41910"/>
                  <a:pt x="5022850" y="0"/>
                  <a:pt x="4941570" y="0"/>
                </a:cubicBezTo>
                <a:cubicBezTo>
                  <a:pt x="4860291" y="0"/>
                  <a:pt x="4787900" y="41910"/>
                  <a:pt x="4745990" y="105410"/>
                </a:cubicBezTo>
                <a:cubicBezTo>
                  <a:pt x="4704080" y="41910"/>
                  <a:pt x="4631690" y="0"/>
                  <a:pt x="4550410" y="0"/>
                </a:cubicBezTo>
                <a:cubicBezTo>
                  <a:pt x="4469130" y="0"/>
                  <a:pt x="4396740" y="41910"/>
                  <a:pt x="4354830" y="105410"/>
                </a:cubicBezTo>
                <a:cubicBezTo>
                  <a:pt x="4312920" y="41910"/>
                  <a:pt x="4240530" y="0"/>
                  <a:pt x="4159250" y="0"/>
                </a:cubicBezTo>
                <a:cubicBezTo>
                  <a:pt x="4077970" y="0"/>
                  <a:pt x="4005580" y="41910"/>
                  <a:pt x="3963670" y="105410"/>
                </a:cubicBezTo>
                <a:cubicBezTo>
                  <a:pt x="3921761" y="41910"/>
                  <a:pt x="3849370" y="0"/>
                  <a:pt x="3768091" y="0"/>
                </a:cubicBezTo>
                <a:cubicBezTo>
                  <a:pt x="3686811" y="0"/>
                  <a:pt x="3614420" y="41910"/>
                  <a:pt x="3572511" y="105410"/>
                </a:cubicBezTo>
                <a:cubicBezTo>
                  <a:pt x="3530601" y="41910"/>
                  <a:pt x="3458211" y="0"/>
                  <a:pt x="3376931" y="0"/>
                </a:cubicBezTo>
                <a:cubicBezTo>
                  <a:pt x="3295651" y="0"/>
                  <a:pt x="3216910" y="41910"/>
                  <a:pt x="3175000" y="105410"/>
                </a:cubicBezTo>
                <a:cubicBezTo>
                  <a:pt x="3133090" y="41910"/>
                  <a:pt x="3060700" y="0"/>
                  <a:pt x="2979420" y="0"/>
                </a:cubicBezTo>
                <a:cubicBezTo>
                  <a:pt x="2898140" y="0"/>
                  <a:pt x="2825750" y="41910"/>
                  <a:pt x="2783840" y="105410"/>
                </a:cubicBezTo>
                <a:cubicBezTo>
                  <a:pt x="2741930" y="41910"/>
                  <a:pt x="2669540" y="0"/>
                  <a:pt x="2588260" y="0"/>
                </a:cubicBezTo>
                <a:cubicBezTo>
                  <a:pt x="2505710" y="0"/>
                  <a:pt x="2434590" y="41910"/>
                  <a:pt x="2392680" y="105410"/>
                </a:cubicBezTo>
                <a:cubicBezTo>
                  <a:pt x="2350770" y="41910"/>
                  <a:pt x="2278380" y="0"/>
                  <a:pt x="2197100" y="0"/>
                </a:cubicBezTo>
                <a:cubicBezTo>
                  <a:pt x="2115820" y="0"/>
                  <a:pt x="2043430" y="41910"/>
                  <a:pt x="2001520" y="105410"/>
                </a:cubicBezTo>
                <a:cubicBezTo>
                  <a:pt x="1959610" y="41910"/>
                  <a:pt x="1887220" y="0"/>
                  <a:pt x="1805941" y="0"/>
                </a:cubicBezTo>
                <a:cubicBezTo>
                  <a:pt x="1723391" y="0"/>
                  <a:pt x="1652270" y="41910"/>
                  <a:pt x="1610361" y="105410"/>
                </a:cubicBezTo>
                <a:cubicBezTo>
                  <a:pt x="1568450" y="41910"/>
                  <a:pt x="1496061" y="0"/>
                  <a:pt x="1414781" y="0"/>
                </a:cubicBezTo>
                <a:cubicBezTo>
                  <a:pt x="1329691" y="0"/>
                  <a:pt x="1257300" y="41910"/>
                  <a:pt x="1215391" y="105410"/>
                </a:cubicBezTo>
                <a:cubicBezTo>
                  <a:pt x="1173481" y="41910"/>
                  <a:pt x="1101091" y="0"/>
                  <a:pt x="1019811" y="0"/>
                </a:cubicBezTo>
                <a:cubicBezTo>
                  <a:pt x="937261" y="0"/>
                  <a:pt x="866141" y="41910"/>
                  <a:pt x="824231" y="105410"/>
                </a:cubicBezTo>
                <a:cubicBezTo>
                  <a:pt x="782321" y="41910"/>
                  <a:pt x="709931" y="0"/>
                  <a:pt x="628650" y="0"/>
                </a:cubicBezTo>
                <a:cubicBezTo>
                  <a:pt x="544830" y="0"/>
                  <a:pt x="473710" y="41910"/>
                  <a:pt x="431800" y="105410"/>
                </a:cubicBezTo>
                <a:cubicBezTo>
                  <a:pt x="422910" y="92710"/>
                  <a:pt x="412750" y="80010"/>
                  <a:pt x="402590" y="68580"/>
                </a:cubicBezTo>
                <a:cubicBezTo>
                  <a:pt x="358140" y="25400"/>
                  <a:pt x="297180" y="0"/>
                  <a:pt x="234950" y="0"/>
                </a:cubicBezTo>
                <a:cubicBezTo>
                  <a:pt x="172720" y="0"/>
                  <a:pt x="113030" y="25400"/>
                  <a:pt x="68580" y="68580"/>
                </a:cubicBezTo>
                <a:cubicBezTo>
                  <a:pt x="25400" y="113030"/>
                  <a:pt x="0" y="172720"/>
                  <a:pt x="0" y="234950"/>
                </a:cubicBezTo>
                <a:cubicBezTo>
                  <a:pt x="0" y="297180"/>
                  <a:pt x="25400" y="356870"/>
                  <a:pt x="68580" y="401320"/>
                </a:cubicBezTo>
                <a:cubicBezTo>
                  <a:pt x="78740" y="411480"/>
                  <a:pt x="90170" y="421640"/>
                  <a:pt x="102870" y="429260"/>
                </a:cubicBezTo>
                <a:cubicBezTo>
                  <a:pt x="40640" y="472440"/>
                  <a:pt x="0" y="543560"/>
                  <a:pt x="0" y="624840"/>
                </a:cubicBezTo>
                <a:cubicBezTo>
                  <a:pt x="0" y="706120"/>
                  <a:pt x="40640" y="777240"/>
                  <a:pt x="102870" y="819150"/>
                </a:cubicBezTo>
                <a:cubicBezTo>
                  <a:pt x="40640" y="861060"/>
                  <a:pt x="0" y="932180"/>
                  <a:pt x="0" y="1013460"/>
                </a:cubicBezTo>
                <a:cubicBezTo>
                  <a:pt x="0" y="1094740"/>
                  <a:pt x="40640" y="1165860"/>
                  <a:pt x="102870" y="1207770"/>
                </a:cubicBezTo>
                <a:cubicBezTo>
                  <a:pt x="40640" y="1249680"/>
                  <a:pt x="0" y="1322070"/>
                  <a:pt x="0" y="1402080"/>
                </a:cubicBezTo>
                <a:cubicBezTo>
                  <a:pt x="0" y="1483360"/>
                  <a:pt x="40640" y="1554480"/>
                  <a:pt x="102870" y="1596390"/>
                </a:cubicBezTo>
                <a:cubicBezTo>
                  <a:pt x="40640" y="1638300"/>
                  <a:pt x="0" y="1709420"/>
                  <a:pt x="0" y="1790700"/>
                </a:cubicBezTo>
                <a:cubicBezTo>
                  <a:pt x="0" y="1871980"/>
                  <a:pt x="40640" y="1943100"/>
                  <a:pt x="102870" y="1985010"/>
                </a:cubicBezTo>
                <a:cubicBezTo>
                  <a:pt x="40640" y="2026920"/>
                  <a:pt x="0" y="2099310"/>
                  <a:pt x="0" y="2179320"/>
                </a:cubicBezTo>
                <a:cubicBezTo>
                  <a:pt x="0" y="2260600"/>
                  <a:pt x="40640" y="2331720"/>
                  <a:pt x="102870" y="2373630"/>
                </a:cubicBezTo>
                <a:cubicBezTo>
                  <a:pt x="40640" y="2418080"/>
                  <a:pt x="0" y="2489200"/>
                  <a:pt x="0" y="2570480"/>
                </a:cubicBezTo>
                <a:cubicBezTo>
                  <a:pt x="0" y="2651760"/>
                  <a:pt x="40640" y="2722880"/>
                  <a:pt x="102870" y="2764790"/>
                </a:cubicBezTo>
                <a:cubicBezTo>
                  <a:pt x="40640" y="2806700"/>
                  <a:pt x="0" y="2879090"/>
                  <a:pt x="0" y="2959100"/>
                </a:cubicBezTo>
                <a:cubicBezTo>
                  <a:pt x="0" y="3040380"/>
                  <a:pt x="40640" y="3111500"/>
                  <a:pt x="102870" y="3153410"/>
                </a:cubicBezTo>
                <a:cubicBezTo>
                  <a:pt x="40640" y="3195320"/>
                  <a:pt x="0" y="3266440"/>
                  <a:pt x="0" y="3347720"/>
                </a:cubicBezTo>
                <a:cubicBezTo>
                  <a:pt x="0" y="3429000"/>
                  <a:pt x="40640" y="3500120"/>
                  <a:pt x="102870" y="3542030"/>
                </a:cubicBezTo>
                <a:cubicBezTo>
                  <a:pt x="40640" y="3583940"/>
                  <a:pt x="0" y="3655060"/>
                  <a:pt x="0" y="3736340"/>
                </a:cubicBezTo>
                <a:cubicBezTo>
                  <a:pt x="0" y="3817620"/>
                  <a:pt x="40640" y="3888740"/>
                  <a:pt x="102870" y="3930650"/>
                </a:cubicBezTo>
                <a:cubicBezTo>
                  <a:pt x="40640" y="3973830"/>
                  <a:pt x="0" y="4044950"/>
                  <a:pt x="0" y="4124959"/>
                </a:cubicBezTo>
                <a:cubicBezTo>
                  <a:pt x="0" y="4206239"/>
                  <a:pt x="40640" y="4277359"/>
                  <a:pt x="102870" y="4319269"/>
                </a:cubicBezTo>
                <a:cubicBezTo>
                  <a:pt x="40640" y="4361180"/>
                  <a:pt x="0" y="4432300"/>
                  <a:pt x="0" y="4513580"/>
                </a:cubicBezTo>
                <a:cubicBezTo>
                  <a:pt x="0" y="4594860"/>
                  <a:pt x="40640" y="4665980"/>
                  <a:pt x="102870" y="4707890"/>
                </a:cubicBezTo>
                <a:cubicBezTo>
                  <a:pt x="40640" y="4749800"/>
                  <a:pt x="0" y="4820920"/>
                  <a:pt x="0" y="4902200"/>
                </a:cubicBezTo>
                <a:cubicBezTo>
                  <a:pt x="0" y="4983480"/>
                  <a:pt x="40640" y="5054600"/>
                  <a:pt x="102870" y="5096510"/>
                </a:cubicBezTo>
                <a:cubicBezTo>
                  <a:pt x="40640" y="5138420"/>
                  <a:pt x="0" y="5210810"/>
                  <a:pt x="0" y="5290820"/>
                </a:cubicBezTo>
                <a:cubicBezTo>
                  <a:pt x="0" y="5372100"/>
                  <a:pt x="40640" y="5443220"/>
                  <a:pt x="102870" y="5485130"/>
                </a:cubicBezTo>
                <a:cubicBezTo>
                  <a:pt x="40640" y="5527039"/>
                  <a:pt x="0" y="5598159"/>
                  <a:pt x="0" y="5679439"/>
                </a:cubicBezTo>
                <a:cubicBezTo>
                  <a:pt x="0" y="5760719"/>
                  <a:pt x="40640" y="5831839"/>
                  <a:pt x="102870" y="5873749"/>
                </a:cubicBezTo>
                <a:cubicBezTo>
                  <a:pt x="40640" y="5915659"/>
                  <a:pt x="0" y="5986779"/>
                  <a:pt x="0" y="6068059"/>
                </a:cubicBezTo>
                <a:cubicBezTo>
                  <a:pt x="0" y="6149339"/>
                  <a:pt x="40640" y="6220459"/>
                  <a:pt x="102870" y="6262369"/>
                </a:cubicBezTo>
                <a:cubicBezTo>
                  <a:pt x="40640" y="6304280"/>
                  <a:pt x="0" y="6375400"/>
                  <a:pt x="0" y="6456680"/>
                </a:cubicBezTo>
                <a:cubicBezTo>
                  <a:pt x="0" y="6537960"/>
                  <a:pt x="40640" y="6609080"/>
                  <a:pt x="102870" y="6650990"/>
                </a:cubicBezTo>
                <a:cubicBezTo>
                  <a:pt x="40640" y="6692900"/>
                  <a:pt x="0" y="6764020"/>
                  <a:pt x="0" y="6845300"/>
                </a:cubicBezTo>
                <a:cubicBezTo>
                  <a:pt x="0" y="6926580"/>
                  <a:pt x="40640" y="6997700"/>
                  <a:pt x="102870" y="7039610"/>
                </a:cubicBezTo>
                <a:cubicBezTo>
                  <a:pt x="40640" y="7082790"/>
                  <a:pt x="0" y="7153910"/>
                  <a:pt x="0" y="7233920"/>
                </a:cubicBezTo>
                <a:cubicBezTo>
                  <a:pt x="0" y="7315200"/>
                  <a:pt x="40640" y="7386320"/>
                  <a:pt x="102870" y="7428230"/>
                </a:cubicBezTo>
                <a:cubicBezTo>
                  <a:pt x="40640" y="7470139"/>
                  <a:pt x="0" y="7541260"/>
                  <a:pt x="0" y="7622539"/>
                </a:cubicBezTo>
                <a:cubicBezTo>
                  <a:pt x="0" y="7703819"/>
                  <a:pt x="40640" y="7774939"/>
                  <a:pt x="102870" y="7816849"/>
                </a:cubicBezTo>
                <a:cubicBezTo>
                  <a:pt x="40640" y="7866380"/>
                  <a:pt x="0" y="7937500"/>
                  <a:pt x="0" y="8018780"/>
                </a:cubicBezTo>
                <a:cubicBezTo>
                  <a:pt x="0" y="8100061"/>
                  <a:pt x="40640" y="8171180"/>
                  <a:pt x="102870" y="8213090"/>
                </a:cubicBezTo>
                <a:cubicBezTo>
                  <a:pt x="90170" y="8220710"/>
                  <a:pt x="78740" y="8230870"/>
                  <a:pt x="68580" y="8241030"/>
                </a:cubicBezTo>
                <a:cubicBezTo>
                  <a:pt x="25400" y="8285480"/>
                  <a:pt x="0" y="8346440"/>
                  <a:pt x="0" y="8407400"/>
                </a:cubicBezTo>
                <a:cubicBezTo>
                  <a:pt x="0" y="8469630"/>
                  <a:pt x="25400" y="8529320"/>
                  <a:pt x="68580" y="8573770"/>
                </a:cubicBezTo>
                <a:cubicBezTo>
                  <a:pt x="111760" y="8616950"/>
                  <a:pt x="172720" y="8642350"/>
                  <a:pt x="234950" y="8642350"/>
                </a:cubicBezTo>
                <a:cubicBezTo>
                  <a:pt x="297180" y="8642350"/>
                  <a:pt x="356870" y="8616950"/>
                  <a:pt x="401320" y="8573770"/>
                </a:cubicBezTo>
                <a:cubicBezTo>
                  <a:pt x="412750" y="8562339"/>
                  <a:pt x="422910" y="8549639"/>
                  <a:pt x="430530" y="8536939"/>
                </a:cubicBezTo>
                <a:cubicBezTo>
                  <a:pt x="472440" y="8600439"/>
                  <a:pt x="544830" y="8642349"/>
                  <a:pt x="626110" y="8642349"/>
                </a:cubicBezTo>
                <a:cubicBezTo>
                  <a:pt x="707390" y="8642349"/>
                  <a:pt x="779780" y="8600439"/>
                  <a:pt x="821690" y="8536939"/>
                </a:cubicBezTo>
                <a:cubicBezTo>
                  <a:pt x="863600" y="8600439"/>
                  <a:pt x="935990" y="8642349"/>
                  <a:pt x="1017270" y="8642349"/>
                </a:cubicBezTo>
                <a:cubicBezTo>
                  <a:pt x="1099820" y="8642349"/>
                  <a:pt x="1172210" y="8600439"/>
                  <a:pt x="1212850" y="8536939"/>
                </a:cubicBezTo>
                <a:cubicBezTo>
                  <a:pt x="1254760" y="8600439"/>
                  <a:pt x="1327150" y="8642349"/>
                  <a:pt x="1408430" y="8642349"/>
                </a:cubicBezTo>
                <a:cubicBezTo>
                  <a:pt x="1489710" y="8642349"/>
                  <a:pt x="1562100" y="8600439"/>
                  <a:pt x="1604010" y="8536939"/>
                </a:cubicBezTo>
                <a:cubicBezTo>
                  <a:pt x="1645920" y="8600439"/>
                  <a:pt x="1718310" y="8642349"/>
                  <a:pt x="1799590" y="8642349"/>
                </a:cubicBezTo>
                <a:cubicBezTo>
                  <a:pt x="1880870" y="8642349"/>
                  <a:pt x="1953260" y="8600439"/>
                  <a:pt x="1995170" y="8536939"/>
                </a:cubicBezTo>
                <a:cubicBezTo>
                  <a:pt x="2037080" y="8600439"/>
                  <a:pt x="2109470" y="8642349"/>
                  <a:pt x="2190750" y="8642349"/>
                </a:cubicBezTo>
                <a:cubicBezTo>
                  <a:pt x="2273300" y="8642349"/>
                  <a:pt x="2344420" y="8600439"/>
                  <a:pt x="2386330" y="8536939"/>
                </a:cubicBezTo>
                <a:cubicBezTo>
                  <a:pt x="2428240" y="8600439"/>
                  <a:pt x="2500630" y="8642349"/>
                  <a:pt x="2581910" y="8642349"/>
                </a:cubicBezTo>
                <a:cubicBezTo>
                  <a:pt x="2663190" y="8642349"/>
                  <a:pt x="2735580" y="8600439"/>
                  <a:pt x="2777490" y="8536939"/>
                </a:cubicBezTo>
                <a:cubicBezTo>
                  <a:pt x="2819400" y="8600439"/>
                  <a:pt x="2891790" y="8642349"/>
                  <a:pt x="2973070" y="8642349"/>
                </a:cubicBezTo>
                <a:cubicBezTo>
                  <a:pt x="3055620" y="8642349"/>
                  <a:pt x="3126740" y="8600439"/>
                  <a:pt x="3168650" y="8536939"/>
                </a:cubicBezTo>
                <a:cubicBezTo>
                  <a:pt x="3210560" y="8600439"/>
                  <a:pt x="3282950" y="8642349"/>
                  <a:pt x="3364230" y="8642349"/>
                </a:cubicBezTo>
                <a:cubicBezTo>
                  <a:pt x="3445509" y="8642349"/>
                  <a:pt x="3517900" y="8600439"/>
                  <a:pt x="3559809" y="8536939"/>
                </a:cubicBezTo>
                <a:cubicBezTo>
                  <a:pt x="3601719" y="8600439"/>
                  <a:pt x="3674109" y="8642349"/>
                  <a:pt x="3755389" y="8642349"/>
                </a:cubicBezTo>
                <a:cubicBezTo>
                  <a:pt x="3837939" y="8642349"/>
                  <a:pt x="3909059" y="8600439"/>
                  <a:pt x="3950969" y="8536939"/>
                </a:cubicBezTo>
                <a:cubicBezTo>
                  <a:pt x="3992879" y="8600439"/>
                  <a:pt x="4065269" y="8642349"/>
                  <a:pt x="4146549" y="8642349"/>
                </a:cubicBezTo>
                <a:cubicBezTo>
                  <a:pt x="4227829" y="8642349"/>
                  <a:pt x="4300219" y="8600439"/>
                  <a:pt x="4342129" y="8536939"/>
                </a:cubicBezTo>
                <a:cubicBezTo>
                  <a:pt x="4384039" y="8600439"/>
                  <a:pt x="4456429" y="8642349"/>
                  <a:pt x="4537709" y="8642349"/>
                </a:cubicBezTo>
                <a:cubicBezTo>
                  <a:pt x="4618989" y="8642349"/>
                  <a:pt x="4691379" y="8600439"/>
                  <a:pt x="4733289" y="8536939"/>
                </a:cubicBezTo>
                <a:cubicBezTo>
                  <a:pt x="4775199" y="8600439"/>
                  <a:pt x="4847589" y="8642349"/>
                  <a:pt x="4928869" y="8642349"/>
                </a:cubicBezTo>
                <a:cubicBezTo>
                  <a:pt x="5010149" y="8642349"/>
                  <a:pt x="5082539" y="8600439"/>
                  <a:pt x="5124449" y="8536939"/>
                </a:cubicBezTo>
                <a:cubicBezTo>
                  <a:pt x="5166359" y="8600439"/>
                  <a:pt x="5238749" y="8642349"/>
                  <a:pt x="5320029" y="8642349"/>
                </a:cubicBezTo>
                <a:cubicBezTo>
                  <a:pt x="5401309" y="8642349"/>
                  <a:pt x="5473699" y="8600439"/>
                  <a:pt x="5515609" y="8536939"/>
                </a:cubicBezTo>
                <a:cubicBezTo>
                  <a:pt x="5557519" y="8600439"/>
                  <a:pt x="5629909" y="8642349"/>
                  <a:pt x="5711189" y="8642349"/>
                </a:cubicBezTo>
                <a:cubicBezTo>
                  <a:pt x="5793739" y="8642349"/>
                  <a:pt x="5864859" y="8600439"/>
                  <a:pt x="5906769" y="8536939"/>
                </a:cubicBezTo>
                <a:cubicBezTo>
                  <a:pt x="5915659" y="8549639"/>
                  <a:pt x="5925819" y="8562339"/>
                  <a:pt x="5935978" y="8573770"/>
                </a:cubicBezTo>
                <a:cubicBezTo>
                  <a:pt x="5979158" y="8616950"/>
                  <a:pt x="6040119" y="8642350"/>
                  <a:pt x="6102348" y="8642350"/>
                </a:cubicBezTo>
                <a:cubicBezTo>
                  <a:pt x="6163308" y="8642350"/>
                  <a:pt x="6224269" y="8616950"/>
                  <a:pt x="6268719" y="8573770"/>
                </a:cubicBezTo>
                <a:cubicBezTo>
                  <a:pt x="6311898" y="8529320"/>
                  <a:pt x="6337298" y="8469630"/>
                  <a:pt x="6337298" y="8407400"/>
                </a:cubicBezTo>
                <a:cubicBezTo>
                  <a:pt x="6337298" y="8345170"/>
                  <a:pt x="6311898" y="8285480"/>
                  <a:pt x="6268719" y="8241030"/>
                </a:cubicBezTo>
                <a:cubicBezTo>
                  <a:pt x="6258559" y="8230870"/>
                  <a:pt x="6247128" y="8220711"/>
                  <a:pt x="6234428" y="8213090"/>
                </a:cubicBezTo>
                <a:cubicBezTo>
                  <a:pt x="6296658" y="8171180"/>
                  <a:pt x="6337298" y="8098790"/>
                  <a:pt x="6337298" y="8018780"/>
                </a:cubicBezTo>
                <a:cubicBezTo>
                  <a:pt x="6337298" y="7937500"/>
                  <a:pt x="6296658" y="7866380"/>
                  <a:pt x="6234428" y="7824470"/>
                </a:cubicBezTo>
                <a:cubicBezTo>
                  <a:pt x="6296658" y="7782561"/>
                  <a:pt x="6337298" y="7711440"/>
                  <a:pt x="6337298" y="7630161"/>
                </a:cubicBezTo>
                <a:cubicBezTo>
                  <a:pt x="6337298" y="7548881"/>
                  <a:pt x="6296658" y="7477761"/>
                  <a:pt x="6234428" y="7435851"/>
                </a:cubicBezTo>
                <a:cubicBezTo>
                  <a:pt x="6296658" y="7393941"/>
                  <a:pt x="6337298" y="7321551"/>
                  <a:pt x="6337298" y="7241541"/>
                </a:cubicBezTo>
                <a:cubicBezTo>
                  <a:pt x="6337298" y="7160261"/>
                  <a:pt x="6296658" y="7089141"/>
                  <a:pt x="6234428" y="7047231"/>
                </a:cubicBezTo>
                <a:cubicBezTo>
                  <a:pt x="6296658" y="7005321"/>
                  <a:pt x="6337298" y="6934201"/>
                  <a:pt x="6337298" y="6852921"/>
                </a:cubicBezTo>
                <a:cubicBezTo>
                  <a:pt x="6337298" y="6771642"/>
                  <a:pt x="6296658" y="6700521"/>
                  <a:pt x="6234428" y="6658611"/>
                </a:cubicBezTo>
                <a:cubicBezTo>
                  <a:pt x="6296658" y="6615431"/>
                  <a:pt x="6337298" y="6544311"/>
                  <a:pt x="6337298" y="6464302"/>
                </a:cubicBezTo>
                <a:cubicBezTo>
                  <a:pt x="6337298" y="6383022"/>
                  <a:pt x="6296658" y="6311902"/>
                  <a:pt x="6234428" y="6269992"/>
                </a:cubicBezTo>
                <a:cubicBezTo>
                  <a:pt x="6296658" y="6228082"/>
                  <a:pt x="6337298" y="6156962"/>
                  <a:pt x="6337298" y="6075682"/>
                </a:cubicBezTo>
                <a:cubicBezTo>
                  <a:pt x="6337298" y="5994402"/>
                  <a:pt x="6296658" y="5923282"/>
                  <a:pt x="6234428" y="5881372"/>
                </a:cubicBezTo>
                <a:cubicBezTo>
                  <a:pt x="6296658" y="5839462"/>
                  <a:pt x="6337298" y="5768342"/>
                  <a:pt x="6337298" y="5687062"/>
                </a:cubicBezTo>
                <a:cubicBezTo>
                  <a:pt x="6337298" y="5605782"/>
                  <a:pt x="6296658" y="5534662"/>
                  <a:pt x="6234428" y="5492752"/>
                </a:cubicBezTo>
                <a:cubicBezTo>
                  <a:pt x="6296658" y="5449572"/>
                  <a:pt x="6337298" y="5378452"/>
                  <a:pt x="6337298" y="5298442"/>
                </a:cubicBezTo>
                <a:cubicBezTo>
                  <a:pt x="6337298" y="5217163"/>
                  <a:pt x="6296658" y="5146042"/>
                  <a:pt x="6234428" y="5104133"/>
                </a:cubicBezTo>
                <a:cubicBezTo>
                  <a:pt x="6296658" y="5062223"/>
                  <a:pt x="6337298" y="4991103"/>
                  <a:pt x="6337298" y="4909823"/>
                </a:cubicBezTo>
                <a:cubicBezTo>
                  <a:pt x="6337298" y="4828543"/>
                  <a:pt x="6296658" y="4757423"/>
                  <a:pt x="6234428" y="4715513"/>
                </a:cubicBezTo>
                <a:cubicBezTo>
                  <a:pt x="6296658" y="4672333"/>
                  <a:pt x="6337298" y="4601213"/>
                  <a:pt x="6337298" y="4521203"/>
                </a:cubicBezTo>
                <a:cubicBezTo>
                  <a:pt x="6337298" y="4439923"/>
                  <a:pt x="6296658" y="4368803"/>
                  <a:pt x="6234428" y="4326893"/>
                </a:cubicBezTo>
                <a:cubicBezTo>
                  <a:pt x="6296658" y="4284983"/>
                  <a:pt x="6337298" y="4213863"/>
                  <a:pt x="6337298" y="4132583"/>
                </a:cubicBezTo>
                <a:cubicBezTo>
                  <a:pt x="6337298" y="4051303"/>
                  <a:pt x="6296658" y="3980183"/>
                  <a:pt x="6234428" y="3938274"/>
                </a:cubicBezTo>
                <a:cubicBezTo>
                  <a:pt x="6296658" y="3896364"/>
                  <a:pt x="6337298" y="3825244"/>
                  <a:pt x="6337298" y="3743964"/>
                </a:cubicBezTo>
                <a:cubicBezTo>
                  <a:pt x="6337298" y="3662684"/>
                  <a:pt x="6296658" y="3591564"/>
                  <a:pt x="6234428" y="3549654"/>
                </a:cubicBezTo>
                <a:cubicBezTo>
                  <a:pt x="6296658" y="3506474"/>
                  <a:pt x="6337298" y="3435354"/>
                  <a:pt x="6337298" y="3355344"/>
                </a:cubicBezTo>
                <a:cubicBezTo>
                  <a:pt x="6337298" y="3274064"/>
                  <a:pt x="6296658" y="3202944"/>
                  <a:pt x="6234428" y="3161034"/>
                </a:cubicBezTo>
                <a:cubicBezTo>
                  <a:pt x="6296658" y="3119124"/>
                  <a:pt x="6337298" y="3048004"/>
                  <a:pt x="6337298" y="2966724"/>
                </a:cubicBezTo>
                <a:cubicBezTo>
                  <a:pt x="6337298" y="2885444"/>
                  <a:pt x="6296658" y="2814324"/>
                  <a:pt x="6234428" y="2772414"/>
                </a:cubicBezTo>
                <a:cubicBezTo>
                  <a:pt x="6296658" y="2730504"/>
                  <a:pt x="6337298" y="2659384"/>
                  <a:pt x="6337298" y="2578104"/>
                </a:cubicBezTo>
                <a:cubicBezTo>
                  <a:pt x="6337298" y="2496824"/>
                  <a:pt x="6296658" y="2425704"/>
                  <a:pt x="6234428" y="2383794"/>
                </a:cubicBezTo>
                <a:cubicBezTo>
                  <a:pt x="6296658" y="2341884"/>
                  <a:pt x="6337298" y="2270764"/>
                  <a:pt x="6337298" y="2189484"/>
                </a:cubicBezTo>
                <a:cubicBezTo>
                  <a:pt x="6337298" y="2108204"/>
                  <a:pt x="6296658" y="2037084"/>
                  <a:pt x="6234428" y="1995174"/>
                </a:cubicBezTo>
                <a:cubicBezTo>
                  <a:pt x="6296658" y="1953264"/>
                  <a:pt x="6337298" y="1882144"/>
                  <a:pt x="6337298" y="1800864"/>
                </a:cubicBezTo>
                <a:cubicBezTo>
                  <a:pt x="6337298" y="1719584"/>
                  <a:pt x="6296658" y="1648464"/>
                  <a:pt x="6234428" y="1606554"/>
                </a:cubicBezTo>
                <a:cubicBezTo>
                  <a:pt x="6296658" y="1563374"/>
                  <a:pt x="6337298" y="1492254"/>
                  <a:pt x="6337298" y="1412244"/>
                </a:cubicBezTo>
                <a:cubicBezTo>
                  <a:pt x="6337298" y="1330964"/>
                  <a:pt x="6296658" y="1259844"/>
                  <a:pt x="6234428" y="1217934"/>
                </a:cubicBezTo>
                <a:cubicBezTo>
                  <a:pt x="6296658" y="1176024"/>
                  <a:pt x="6337298" y="1104904"/>
                  <a:pt x="6337298" y="1023624"/>
                </a:cubicBezTo>
                <a:cubicBezTo>
                  <a:pt x="6337298" y="942344"/>
                  <a:pt x="6296658" y="871224"/>
                  <a:pt x="6234428" y="829314"/>
                </a:cubicBezTo>
                <a:cubicBezTo>
                  <a:pt x="6309358" y="775974"/>
                  <a:pt x="6349998" y="704854"/>
                  <a:pt x="6349998" y="624844"/>
                </a:cubicBezTo>
                <a:close/>
              </a:path>
            </a:pathLst>
          </a:custGeom>
          <a:solidFill>
            <a:srgbClr val="FACD6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4" name="Google Shape;744;p16"/>
          <p:cNvSpPr/>
          <p:nvPr/>
        </p:nvSpPr>
        <p:spPr>
          <a:xfrm>
            <a:off x="6547018" y="3057049"/>
            <a:ext cx="5644983" cy="3738092"/>
          </a:xfrm>
          <a:custGeom>
            <a:avLst/>
            <a:gdLst/>
            <a:ahLst/>
            <a:cxnLst/>
            <a:rect l="l" t="t" r="r" b="b"/>
            <a:pathLst>
              <a:path w="6350000" h="8642350" extrusionOk="0">
                <a:moveTo>
                  <a:pt x="6350000" y="624840"/>
                </a:moveTo>
                <a:cubicBezTo>
                  <a:pt x="6350000" y="543560"/>
                  <a:pt x="6309360" y="472440"/>
                  <a:pt x="6247130" y="430530"/>
                </a:cubicBezTo>
                <a:cubicBezTo>
                  <a:pt x="6259830" y="422910"/>
                  <a:pt x="6271260" y="412750"/>
                  <a:pt x="6281420" y="402590"/>
                </a:cubicBezTo>
                <a:cubicBezTo>
                  <a:pt x="6324600" y="358140"/>
                  <a:pt x="6350000" y="298450"/>
                  <a:pt x="6350000" y="236220"/>
                </a:cubicBezTo>
                <a:cubicBezTo>
                  <a:pt x="6350000" y="173990"/>
                  <a:pt x="6324600" y="114300"/>
                  <a:pt x="6281420" y="69850"/>
                </a:cubicBezTo>
                <a:cubicBezTo>
                  <a:pt x="6236970" y="25400"/>
                  <a:pt x="6176010" y="0"/>
                  <a:pt x="6115050" y="0"/>
                </a:cubicBezTo>
                <a:cubicBezTo>
                  <a:pt x="6052820" y="0"/>
                  <a:pt x="5991860" y="25400"/>
                  <a:pt x="5948680" y="68580"/>
                </a:cubicBezTo>
                <a:cubicBezTo>
                  <a:pt x="5937250" y="80010"/>
                  <a:pt x="5927090" y="92710"/>
                  <a:pt x="5919470" y="105410"/>
                </a:cubicBezTo>
                <a:cubicBezTo>
                  <a:pt x="5877560" y="41910"/>
                  <a:pt x="5805170" y="0"/>
                  <a:pt x="5723890" y="0"/>
                </a:cubicBezTo>
                <a:cubicBezTo>
                  <a:pt x="5642610" y="0"/>
                  <a:pt x="5570220" y="41910"/>
                  <a:pt x="5528310" y="105410"/>
                </a:cubicBezTo>
                <a:cubicBezTo>
                  <a:pt x="5486400" y="41910"/>
                  <a:pt x="5414010" y="0"/>
                  <a:pt x="5332730" y="0"/>
                </a:cubicBezTo>
                <a:cubicBezTo>
                  <a:pt x="5250180" y="0"/>
                  <a:pt x="5179060" y="41910"/>
                  <a:pt x="5137150" y="105410"/>
                </a:cubicBezTo>
                <a:cubicBezTo>
                  <a:pt x="5095241" y="41910"/>
                  <a:pt x="5022850" y="0"/>
                  <a:pt x="4941570" y="0"/>
                </a:cubicBezTo>
                <a:cubicBezTo>
                  <a:pt x="4860291" y="0"/>
                  <a:pt x="4787900" y="41910"/>
                  <a:pt x="4745990" y="105410"/>
                </a:cubicBezTo>
                <a:cubicBezTo>
                  <a:pt x="4704080" y="41910"/>
                  <a:pt x="4631690" y="0"/>
                  <a:pt x="4550410" y="0"/>
                </a:cubicBezTo>
                <a:cubicBezTo>
                  <a:pt x="4469130" y="0"/>
                  <a:pt x="4396740" y="41910"/>
                  <a:pt x="4354830" y="105410"/>
                </a:cubicBezTo>
                <a:cubicBezTo>
                  <a:pt x="4312920" y="41910"/>
                  <a:pt x="4240530" y="0"/>
                  <a:pt x="4159250" y="0"/>
                </a:cubicBezTo>
                <a:cubicBezTo>
                  <a:pt x="4077970" y="0"/>
                  <a:pt x="4005580" y="41910"/>
                  <a:pt x="3963670" y="105410"/>
                </a:cubicBezTo>
                <a:cubicBezTo>
                  <a:pt x="3921761" y="41910"/>
                  <a:pt x="3849370" y="0"/>
                  <a:pt x="3768091" y="0"/>
                </a:cubicBezTo>
                <a:cubicBezTo>
                  <a:pt x="3686811" y="0"/>
                  <a:pt x="3614420" y="41910"/>
                  <a:pt x="3572511" y="105410"/>
                </a:cubicBezTo>
                <a:cubicBezTo>
                  <a:pt x="3530601" y="41910"/>
                  <a:pt x="3458211" y="0"/>
                  <a:pt x="3376931" y="0"/>
                </a:cubicBezTo>
                <a:cubicBezTo>
                  <a:pt x="3295651" y="0"/>
                  <a:pt x="3216910" y="41910"/>
                  <a:pt x="3175000" y="105410"/>
                </a:cubicBezTo>
                <a:cubicBezTo>
                  <a:pt x="3133090" y="41910"/>
                  <a:pt x="3060700" y="0"/>
                  <a:pt x="2979420" y="0"/>
                </a:cubicBezTo>
                <a:cubicBezTo>
                  <a:pt x="2898140" y="0"/>
                  <a:pt x="2825750" y="41910"/>
                  <a:pt x="2783840" y="105410"/>
                </a:cubicBezTo>
                <a:cubicBezTo>
                  <a:pt x="2741930" y="41910"/>
                  <a:pt x="2669540" y="0"/>
                  <a:pt x="2588260" y="0"/>
                </a:cubicBezTo>
                <a:cubicBezTo>
                  <a:pt x="2505710" y="0"/>
                  <a:pt x="2434590" y="41910"/>
                  <a:pt x="2392680" y="105410"/>
                </a:cubicBezTo>
                <a:cubicBezTo>
                  <a:pt x="2350770" y="41910"/>
                  <a:pt x="2278380" y="0"/>
                  <a:pt x="2197100" y="0"/>
                </a:cubicBezTo>
                <a:cubicBezTo>
                  <a:pt x="2115820" y="0"/>
                  <a:pt x="2043430" y="41910"/>
                  <a:pt x="2001520" y="105410"/>
                </a:cubicBezTo>
                <a:cubicBezTo>
                  <a:pt x="1959610" y="41910"/>
                  <a:pt x="1887220" y="0"/>
                  <a:pt x="1805941" y="0"/>
                </a:cubicBezTo>
                <a:cubicBezTo>
                  <a:pt x="1723391" y="0"/>
                  <a:pt x="1652270" y="41910"/>
                  <a:pt x="1610361" y="105410"/>
                </a:cubicBezTo>
                <a:cubicBezTo>
                  <a:pt x="1568450" y="41910"/>
                  <a:pt x="1496061" y="0"/>
                  <a:pt x="1414781" y="0"/>
                </a:cubicBezTo>
                <a:cubicBezTo>
                  <a:pt x="1329691" y="0"/>
                  <a:pt x="1257300" y="41910"/>
                  <a:pt x="1215391" y="105410"/>
                </a:cubicBezTo>
                <a:cubicBezTo>
                  <a:pt x="1173481" y="41910"/>
                  <a:pt x="1101091" y="0"/>
                  <a:pt x="1019811" y="0"/>
                </a:cubicBezTo>
                <a:cubicBezTo>
                  <a:pt x="937261" y="0"/>
                  <a:pt x="866141" y="41910"/>
                  <a:pt x="824231" y="105410"/>
                </a:cubicBezTo>
                <a:cubicBezTo>
                  <a:pt x="782321" y="41910"/>
                  <a:pt x="709931" y="0"/>
                  <a:pt x="628650" y="0"/>
                </a:cubicBezTo>
                <a:cubicBezTo>
                  <a:pt x="544830" y="0"/>
                  <a:pt x="473710" y="41910"/>
                  <a:pt x="431800" y="105410"/>
                </a:cubicBezTo>
                <a:cubicBezTo>
                  <a:pt x="422910" y="92710"/>
                  <a:pt x="412750" y="80010"/>
                  <a:pt x="402590" y="68580"/>
                </a:cubicBezTo>
                <a:cubicBezTo>
                  <a:pt x="358140" y="25400"/>
                  <a:pt x="297180" y="0"/>
                  <a:pt x="234950" y="0"/>
                </a:cubicBezTo>
                <a:cubicBezTo>
                  <a:pt x="172720" y="0"/>
                  <a:pt x="113030" y="25400"/>
                  <a:pt x="68580" y="68580"/>
                </a:cubicBezTo>
                <a:cubicBezTo>
                  <a:pt x="25400" y="113030"/>
                  <a:pt x="0" y="172720"/>
                  <a:pt x="0" y="234950"/>
                </a:cubicBezTo>
                <a:cubicBezTo>
                  <a:pt x="0" y="297180"/>
                  <a:pt x="25400" y="356870"/>
                  <a:pt x="68580" y="401320"/>
                </a:cubicBezTo>
                <a:cubicBezTo>
                  <a:pt x="78740" y="411480"/>
                  <a:pt x="90170" y="421640"/>
                  <a:pt x="102870" y="429260"/>
                </a:cubicBezTo>
                <a:cubicBezTo>
                  <a:pt x="40640" y="472440"/>
                  <a:pt x="0" y="543560"/>
                  <a:pt x="0" y="624840"/>
                </a:cubicBezTo>
                <a:cubicBezTo>
                  <a:pt x="0" y="706120"/>
                  <a:pt x="40640" y="777240"/>
                  <a:pt x="102870" y="819150"/>
                </a:cubicBezTo>
                <a:cubicBezTo>
                  <a:pt x="40640" y="861060"/>
                  <a:pt x="0" y="932180"/>
                  <a:pt x="0" y="1013460"/>
                </a:cubicBezTo>
                <a:cubicBezTo>
                  <a:pt x="0" y="1094740"/>
                  <a:pt x="40640" y="1165860"/>
                  <a:pt x="102870" y="1207770"/>
                </a:cubicBezTo>
                <a:cubicBezTo>
                  <a:pt x="40640" y="1249680"/>
                  <a:pt x="0" y="1322070"/>
                  <a:pt x="0" y="1402080"/>
                </a:cubicBezTo>
                <a:cubicBezTo>
                  <a:pt x="0" y="1483360"/>
                  <a:pt x="40640" y="1554480"/>
                  <a:pt x="102870" y="1596390"/>
                </a:cubicBezTo>
                <a:cubicBezTo>
                  <a:pt x="40640" y="1638300"/>
                  <a:pt x="0" y="1709420"/>
                  <a:pt x="0" y="1790700"/>
                </a:cubicBezTo>
                <a:cubicBezTo>
                  <a:pt x="0" y="1871980"/>
                  <a:pt x="40640" y="1943100"/>
                  <a:pt x="102870" y="1985010"/>
                </a:cubicBezTo>
                <a:cubicBezTo>
                  <a:pt x="40640" y="2026920"/>
                  <a:pt x="0" y="2099310"/>
                  <a:pt x="0" y="2179320"/>
                </a:cubicBezTo>
                <a:cubicBezTo>
                  <a:pt x="0" y="2260600"/>
                  <a:pt x="40640" y="2331720"/>
                  <a:pt x="102870" y="2373630"/>
                </a:cubicBezTo>
                <a:cubicBezTo>
                  <a:pt x="40640" y="2418080"/>
                  <a:pt x="0" y="2489200"/>
                  <a:pt x="0" y="2570480"/>
                </a:cubicBezTo>
                <a:cubicBezTo>
                  <a:pt x="0" y="2651760"/>
                  <a:pt x="40640" y="2722880"/>
                  <a:pt x="102870" y="2764790"/>
                </a:cubicBezTo>
                <a:cubicBezTo>
                  <a:pt x="40640" y="2806700"/>
                  <a:pt x="0" y="2879090"/>
                  <a:pt x="0" y="2959100"/>
                </a:cubicBezTo>
                <a:cubicBezTo>
                  <a:pt x="0" y="3040380"/>
                  <a:pt x="40640" y="3111500"/>
                  <a:pt x="102870" y="3153410"/>
                </a:cubicBezTo>
                <a:cubicBezTo>
                  <a:pt x="40640" y="3195320"/>
                  <a:pt x="0" y="3266440"/>
                  <a:pt x="0" y="3347720"/>
                </a:cubicBezTo>
                <a:cubicBezTo>
                  <a:pt x="0" y="3429000"/>
                  <a:pt x="40640" y="3500120"/>
                  <a:pt x="102870" y="3542030"/>
                </a:cubicBezTo>
                <a:cubicBezTo>
                  <a:pt x="40640" y="3583940"/>
                  <a:pt x="0" y="3655060"/>
                  <a:pt x="0" y="3736340"/>
                </a:cubicBezTo>
                <a:cubicBezTo>
                  <a:pt x="0" y="3817620"/>
                  <a:pt x="40640" y="3888740"/>
                  <a:pt x="102870" y="3930650"/>
                </a:cubicBezTo>
                <a:cubicBezTo>
                  <a:pt x="40640" y="3973830"/>
                  <a:pt x="0" y="4044950"/>
                  <a:pt x="0" y="4124959"/>
                </a:cubicBezTo>
                <a:cubicBezTo>
                  <a:pt x="0" y="4206239"/>
                  <a:pt x="40640" y="4277359"/>
                  <a:pt x="102870" y="4319269"/>
                </a:cubicBezTo>
                <a:cubicBezTo>
                  <a:pt x="40640" y="4361180"/>
                  <a:pt x="0" y="4432300"/>
                  <a:pt x="0" y="4513580"/>
                </a:cubicBezTo>
                <a:cubicBezTo>
                  <a:pt x="0" y="4594860"/>
                  <a:pt x="40640" y="4665980"/>
                  <a:pt x="102870" y="4707890"/>
                </a:cubicBezTo>
                <a:cubicBezTo>
                  <a:pt x="40640" y="4749800"/>
                  <a:pt x="0" y="4820920"/>
                  <a:pt x="0" y="4902200"/>
                </a:cubicBezTo>
                <a:cubicBezTo>
                  <a:pt x="0" y="4983480"/>
                  <a:pt x="40640" y="5054600"/>
                  <a:pt x="102870" y="5096510"/>
                </a:cubicBezTo>
                <a:cubicBezTo>
                  <a:pt x="40640" y="5138420"/>
                  <a:pt x="0" y="5210810"/>
                  <a:pt x="0" y="5290820"/>
                </a:cubicBezTo>
                <a:cubicBezTo>
                  <a:pt x="0" y="5372100"/>
                  <a:pt x="40640" y="5443220"/>
                  <a:pt x="102870" y="5485130"/>
                </a:cubicBezTo>
                <a:cubicBezTo>
                  <a:pt x="40640" y="5527039"/>
                  <a:pt x="0" y="5598159"/>
                  <a:pt x="0" y="5679439"/>
                </a:cubicBezTo>
                <a:cubicBezTo>
                  <a:pt x="0" y="5760719"/>
                  <a:pt x="40640" y="5831839"/>
                  <a:pt x="102870" y="5873749"/>
                </a:cubicBezTo>
                <a:cubicBezTo>
                  <a:pt x="40640" y="5915659"/>
                  <a:pt x="0" y="5986779"/>
                  <a:pt x="0" y="6068059"/>
                </a:cubicBezTo>
                <a:cubicBezTo>
                  <a:pt x="0" y="6149339"/>
                  <a:pt x="40640" y="6220459"/>
                  <a:pt x="102870" y="6262369"/>
                </a:cubicBezTo>
                <a:cubicBezTo>
                  <a:pt x="40640" y="6304280"/>
                  <a:pt x="0" y="6375400"/>
                  <a:pt x="0" y="6456680"/>
                </a:cubicBezTo>
                <a:cubicBezTo>
                  <a:pt x="0" y="6537960"/>
                  <a:pt x="40640" y="6609080"/>
                  <a:pt x="102870" y="6650990"/>
                </a:cubicBezTo>
                <a:cubicBezTo>
                  <a:pt x="40640" y="6692900"/>
                  <a:pt x="0" y="6764020"/>
                  <a:pt x="0" y="6845300"/>
                </a:cubicBezTo>
                <a:cubicBezTo>
                  <a:pt x="0" y="6926580"/>
                  <a:pt x="40640" y="6997700"/>
                  <a:pt x="102870" y="7039610"/>
                </a:cubicBezTo>
                <a:cubicBezTo>
                  <a:pt x="40640" y="7082790"/>
                  <a:pt x="0" y="7153910"/>
                  <a:pt x="0" y="7233920"/>
                </a:cubicBezTo>
                <a:cubicBezTo>
                  <a:pt x="0" y="7315200"/>
                  <a:pt x="40640" y="7386320"/>
                  <a:pt x="102870" y="7428230"/>
                </a:cubicBezTo>
                <a:cubicBezTo>
                  <a:pt x="40640" y="7470139"/>
                  <a:pt x="0" y="7541260"/>
                  <a:pt x="0" y="7622539"/>
                </a:cubicBezTo>
                <a:cubicBezTo>
                  <a:pt x="0" y="7703819"/>
                  <a:pt x="40640" y="7774939"/>
                  <a:pt x="102870" y="7816849"/>
                </a:cubicBezTo>
                <a:cubicBezTo>
                  <a:pt x="40640" y="7866380"/>
                  <a:pt x="0" y="7937500"/>
                  <a:pt x="0" y="8018780"/>
                </a:cubicBezTo>
                <a:cubicBezTo>
                  <a:pt x="0" y="8100061"/>
                  <a:pt x="40640" y="8171180"/>
                  <a:pt x="102870" y="8213090"/>
                </a:cubicBezTo>
                <a:cubicBezTo>
                  <a:pt x="90170" y="8220710"/>
                  <a:pt x="78740" y="8230870"/>
                  <a:pt x="68580" y="8241030"/>
                </a:cubicBezTo>
                <a:cubicBezTo>
                  <a:pt x="25400" y="8285480"/>
                  <a:pt x="0" y="8346440"/>
                  <a:pt x="0" y="8407400"/>
                </a:cubicBezTo>
                <a:cubicBezTo>
                  <a:pt x="0" y="8469630"/>
                  <a:pt x="25400" y="8529320"/>
                  <a:pt x="68580" y="8573770"/>
                </a:cubicBezTo>
                <a:cubicBezTo>
                  <a:pt x="111760" y="8616950"/>
                  <a:pt x="172720" y="8642350"/>
                  <a:pt x="234950" y="8642350"/>
                </a:cubicBezTo>
                <a:cubicBezTo>
                  <a:pt x="297180" y="8642350"/>
                  <a:pt x="356870" y="8616950"/>
                  <a:pt x="401320" y="8573770"/>
                </a:cubicBezTo>
                <a:cubicBezTo>
                  <a:pt x="412750" y="8562339"/>
                  <a:pt x="422910" y="8549639"/>
                  <a:pt x="430530" y="8536939"/>
                </a:cubicBezTo>
                <a:cubicBezTo>
                  <a:pt x="472440" y="8600439"/>
                  <a:pt x="544830" y="8642349"/>
                  <a:pt x="626110" y="8642349"/>
                </a:cubicBezTo>
                <a:cubicBezTo>
                  <a:pt x="707390" y="8642349"/>
                  <a:pt x="779780" y="8600439"/>
                  <a:pt x="821690" y="8536939"/>
                </a:cubicBezTo>
                <a:cubicBezTo>
                  <a:pt x="863600" y="8600439"/>
                  <a:pt x="935990" y="8642349"/>
                  <a:pt x="1017270" y="8642349"/>
                </a:cubicBezTo>
                <a:cubicBezTo>
                  <a:pt x="1099820" y="8642349"/>
                  <a:pt x="1172210" y="8600439"/>
                  <a:pt x="1212850" y="8536939"/>
                </a:cubicBezTo>
                <a:cubicBezTo>
                  <a:pt x="1254760" y="8600439"/>
                  <a:pt x="1327150" y="8642349"/>
                  <a:pt x="1408430" y="8642349"/>
                </a:cubicBezTo>
                <a:cubicBezTo>
                  <a:pt x="1489710" y="8642349"/>
                  <a:pt x="1562100" y="8600439"/>
                  <a:pt x="1604010" y="8536939"/>
                </a:cubicBezTo>
                <a:cubicBezTo>
                  <a:pt x="1645920" y="8600439"/>
                  <a:pt x="1718310" y="8642349"/>
                  <a:pt x="1799590" y="8642349"/>
                </a:cubicBezTo>
                <a:cubicBezTo>
                  <a:pt x="1880870" y="8642349"/>
                  <a:pt x="1953260" y="8600439"/>
                  <a:pt x="1995170" y="8536939"/>
                </a:cubicBezTo>
                <a:cubicBezTo>
                  <a:pt x="2037080" y="8600439"/>
                  <a:pt x="2109470" y="8642349"/>
                  <a:pt x="2190750" y="8642349"/>
                </a:cubicBezTo>
                <a:cubicBezTo>
                  <a:pt x="2273300" y="8642349"/>
                  <a:pt x="2344420" y="8600439"/>
                  <a:pt x="2386330" y="8536939"/>
                </a:cubicBezTo>
                <a:cubicBezTo>
                  <a:pt x="2428240" y="8600439"/>
                  <a:pt x="2500630" y="8642349"/>
                  <a:pt x="2581910" y="8642349"/>
                </a:cubicBezTo>
                <a:cubicBezTo>
                  <a:pt x="2663190" y="8642349"/>
                  <a:pt x="2735580" y="8600439"/>
                  <a:pt x="2777490" y="8536939"/>
                </a:cubicBezTo>
                <a:cubicBezTo>
                  <a:pt x="2819400" y="8600439"/>
                  <a:pt x="2891790" y="8642349"/>
                  <a:pt x="2973070" y="8642349"/>
                </a:cubicBezTo>
                <a:cubicBezTo>
                  <a:pt x="3055620" y="8642349"/>
                  <a:pt x="3126740" y="8600439"/>
                  <a:pt x="3168650" y="8536939"/>
                </a:cubicBezTo>
                <a:cubicBezTo>
                  <a:pt x="3210560" y="8600439"/>
                  <a:pt x="3282950" y="8642349"/>
                  <a:pt x="3364230" y="8642349"/>
                </a:cubicBezTo>
                <a:cubicBezTo>
                  <a:pt x="3445509" y="8642349"/>
                  <a:pt x="3517900" y="8600439"/>
                  <a:pt x="3559809" y="8536939"/>
                </a:cubicBezTo>
                <a:cubicBezTo>
                  <a:pt x="3601719" y="8600439"/>
                  <a:pt x="3674109" y="8642349"/>
                  <a:pt x="3755389" y="8642349"/>
                </a:cubicBezTo>
                <a:cubicBezTo>
                  <a:pt x="3837939" y="8642349"/>
                  <a:pt x="3909059" y="8600439"/>
                  <a:pt x="3950969" y="8536939"/>
                </a:cubicBezTo>
                <a:cubicBezTo>
                  <a:pt x="3992879" y="8600439"/>
                  <a:pt x="4065269" y="8642349"/>
                  <a:pt x="4146549" y="8642349"/>
                </a:cubicBezTo>
                <a:cubicBezTo>
                  <a:pt x="4227829" y="8642349"/>
                  <a:pt x="4300219" y="8600439"/>
                  <a:pt x="4342129" y="8536939"/>
                </a:cubicBezTo>
                <a:cubicBezTo>
                  <a:pt x="4384039" y="8600439"/>
                  <a:pt x="4456429" y="8642349"/>
                  <a:pt x="4537709" y="8642349"/>
                </a:cubicBezTo>
                <a:cubicBezTo>
                  <a:pt x="4618989" y="8642349"/>
                  <a:pt x="4691379" y="8600439"/>
                  <a:pt x="4733289" y="8536939"/>
                </a:cubicBezTo>
                <a:cubicBezTo>
                  <a:pt x="4775199" y="8600439"/>
                  <a:pt x="4847589" y="8642349"/>
                  <a:pt x="4928869" y="8642349"/>
                </a:cubicBezTo>
                <a:cubicBezTo>
                  <a:pt x="5010149" y="8642349"/>
                  <a:pt x="5082539" y="8600439"/>
                  <a:pt x="5124449" y="8536939"/>
                </a:cubicBezTo>
                <a:cubicBezTo>
                  <a:pt x="5166359" y="8600439"/>
                  <a:pt x="5238749" y="8642349"/>
                  <a:pt x="5320029" y="8642349"/>
                </a:cubicBezTo>
                <a:cubicBezTo>
                  <a:pt x="5401309" y="8642349"/>
                  <a:pt x="5473699" y="8600439"/>
                  <a:pt x="5515609" y="8536939"/>
                </a:cubicBezTo>
                <a:cubicBezTo>
                  <a:pt x="5557519" y="8600439"/>
                  <a:pt x="5629909" y="8642349"/>
                  <a:pt x="5711189" y="8642349"/>
                </a:cubicBezTo>
                <a:cubicBezTo>
                  <a:pt x="5793739" y="8642349"/>
                  <a:pt x="5864859" y="8600439"/>
                  <a:pt x="5906769" y="8536939"/>
                </a:cubicBezTo>
                <a:cubicBezTo>
                  <a:pt x="5915659" y="8549639"/>
                  <a:pt x="5925819" y="8562339"/>
                  <a:pt x="5935978" y="8573770"/>
                </a:cubicBezTo>
                <a:cubicBezTo>
                  <a:pt x="5979158" y="8616950"/>
                  <a:pt x="6040119" y="8642350"/>
                  <a:pt x="6102348" y="8642350"/>
                </a:cubicBezTo>
                <a:cubicBezTo>
                  <a:pt x="6163308" y="8642350"/>
                  <a:pt x="6224269" y="8616950"/>
                  <a:pt x="6268719" y="8573770"/>
                </a:cubicBezTo>
                <a:cubicBezTo>
                  <a:pt x="6311898" y="8529320"/>
                  <a:pt x="6337298" y="8469630"/>
                  <a:pt x="6337298" y="8407400"/>
                </a:cubicBezTo>
                <a:cubicBezTo>
                  <a:pt x="6337298" y="8345170"/>
                  <a:pt x="6311898" y="8285480"/>
                  <a:pt x="6268719" y="8241030"/>
                </a:cubicBezTo>
                <a:cubicBezTo>
                  <a:pt x="6258559" y="8230870"/>
                  <a:pt x="6247128" y="8220711"/>
                  <a:pt x="6234428" y="8213090"/>
                </a:cubicBezTo>
                <a:cubicBezTo>
                  <a:pt x="6296658" y="8171180"/>
                  <a:pt x="6337298" y="8098790"/>
                  <a:pt x="6337298" y="8018780"/>
                </a:cubicBezTo>
                <a:cubicBezTo>
                  <a:pt x="6337298" y="7937500"/>
                  <a:pt x="6296658" y="7866380"/>
                  <a:pt x="6234428" y="7824470"/>
                </a:cubicBezTo>
                <a:cubicBezTo>
                  <a:pt x="6296658" y="7782561"/>
                  <a:pt x="6337298" y="7711440"/>
                  <a:pt x="6337298" y="7630161"/>
                </a:cubicBezTo>
                <a:cubicBezTo>
                  <a:pt x="6337298" y="7548881"/>
                  <a:pt x="6296658" y="7477761"/>
                  <a:pt x="6234428" y="7435851"/>
                </a:cubicBezTo>
                <a:cubicBezTo>
                  <a:pt x="6296658" y="7393941"/>
                  <a:pt x="6337298" y="7321551"/>
                  <a:pt x="6337298" y="7241541"/>
                </a:cubicBezTo>
                <a:cubicBezTo>
                  <a:pt x="6337298" y="7160261"/>
                  <a:pt x="6296658" y="7089141"/>
                  <a:pt x="6234428" y="7047231"/>
                </a:cubicBezTo>
                <a:cubicBezTo>
                  <a:pt x="6296658" y="7005321"/>
                  <a:pt x="6337298" y="6934201"/>
                  <a:pt x="6337298" y="6852921"/>
                </a:cubicBezTo>
                <a:cubicBezTo>
                  <a:pt x="6337298" y="6771642"/>
                  <a:pt x="6296658" y="6700521"/>
                  <a:pt x="6234428" y="6658611"/>
                </a:cubicBezTo>
                <a:cubicBezTo>
                  <a:pt x="6296658" y="6615431"/>
                  <a:pt x="6337298" y="6544311"/>
                  <a:pt x="6337298" y="6464302"/>
                </a:cubicBezTo>
                <a:cubicBezTo>
                  <a:pt x="6337298" y="6383022"/>
                  <a:pt x="6296658" y="6311902"/>
                  <a:pt x="6234428" y="6269992"/>
                </a:cubicBezTo>
                <a:cubicBezTo>
                  <a:pt x="6296658" y="6228082"/>
                  <a:pt x="6337298" y="6156962"/>
                  <a:pt x="6337298" y="6075682"/>
                </a:cubicBezTo>
                <a:cubicBezTo>
                  <a:pt x="6337298" y="5994402"/>
                  <a:pt x="6296658" y="5923282"/>
                  <a:pt x="6234428" y="5881372"/>
                </a:cubicBezTo>
                <a:cubicBezTo>
                  <a:pt x="6296658" y="5839462"/>
                  <a:pt x="6337298" y="5768342"/>
                  <a:pt x="6337298" y="5687062"/>
                </a:cubicBezTo>
                <a:cubicBezTo>
                  <a:pt x="6337298" y="5605782"/>
                  <a:pt x="6296658" y="5534662"/>
                  <a:pt x="6234428" y="5492752"/>
                </a:cubicBezTo>
                <a:cubicBezTo>
                  <a:pt x="6296658" y="5449572"/>
                  <a:pt x="6337298" y="5378452"/>
                  <a:pt x="6337298" y="5298442"/>
                </a:cubicBezTo>
                <a:cubicBezTo>
                  <a:pt x="6337298" y="5217163"/>
                  <a:pt x="6296658" y="5146042"/>
                  <a:pt x="6234428" y="5104133"/>
                </a:cubicBezTo>
                <a:cubicBezTo>
                  <a:pt x="6296658" y="5062223"/>
                  <a:pt x="6337298" y="4991103"/>
                  <a:pt x="6337298" y="4909823"/>
                </a:cubicBezTo>
                <a:cubicBezTo>
                  <a:pt x="6337298" y="4828543"/>
                  <a:pt x="6296658" y="4757423"/>
                  <a:pt x="6234428" y="4715513"/>
                </a:cubicBezTo>
                <a:cubicBezTo>
                  <a:pt x="6296658" y="4672333"/>
                  <a:pt x="6337298" y="4601213"/>
                  <a:pt x="6337298" y="4521203"/>
                </a:cubicBezTo>
                <a:cubicBezTo>
                  <a:pt x="6337298" y="4439923"/>
                  <a:pt x="6296658" y="4368803"/>
                  <a:pt x="6234428" y="4326893"/>
                </a:cubicBezTo>
                <a:cubicBezTo>
                  <a:pt x="6296658" y="4284983"/>
                  <a:pt x="6337298" y="4213863"/>
                  <a:pt x="6337298" y="4132583"/>
                </a:cubicBezTo>
                <a:cubicBezTo>
                  <a:pt x="6337298" y="4051303"/>
                  <a:pt x="6296658" y="3980183"/>
                  <a:pt x="6234428" y="3938274"/>
                </a:cubicBezTo>
                <a:cubicBezTo>
                  <a:pt x="6296658" y="3896364"/>
                  <a:pt x="6337298" y="3825244"/>
                  <a:pt x="6337298" y="3743964"/>
                </a:cubicBezTo>
                <a:cubicBezTo>
                  <a:pt x="6337298" y="3662684"/>
                  <a:pt x="6296658" y="3591564"/>
                  <a:pt x="6234428" y="3549654"/>
                </a:cubicBezTo>
                <a:cubicBezTo>
                  <a:pt x="6296658" y="3506474"/>
                  <a:pt x="6337298" y="3435354"/>
                  <a:pt x="6337298" y="3355344"/>
                </a:cubicBezTo>
                <a:cubicBezTo>
                  <a:pt x="6337298" y="3274064"/>
                  <a:pt x="6296658" y="3202944"/>
                  <a:pt x="6234428" y="3161034"/>
                </a:cubicBezTo>
                <a:cubicBezTo>
                  <a:pt x="6296658" y="3119124"/>
                  <a:pt x="6337298" y="3048004"/>
                  <a:pt x="6337298" y="2966724"/>
                </a:cubicBezTo>
                <a:cubicBezTo>
                  <a:pt x="6337298" y="2885444"/>
                  <a:pt x="6296658" y="2814324"/>
                  <a:pt x="6234428" y="2772414"/>
                </a:cubicBezTo>
                <a:cubicBezTo>
                  <a:pt x="6296658" y="2730504"/>
                  <a:pt x="6337298" y="2659384"/>
                  <a:pt x="6337298" y="2578104"/>
                </a:cubicBezTo>
                <a:cubicBezTo>
                  <a:pt x="6337298" y="2496824"/>
                  <a:pt x="6296658" y="2425704"/>
                  <a:pt x="6234428" y="2383794"/>
                </a:cubicBezTo>
                <a:cubicBezTo>
                  <a:pt x="6296658" y="2341884"/>
                  <a:pt x="6337298" y="2270764"/>
                  <a:pt x="6337298" y="2189484"/>
                </a:cubicBezTo>
                <a:cubicBezTo>
                  <a:pt x="6337298" y="2108204"/>
                  <a:pt x="6296658" y="2037084"/>
                  <a:pt x="6234428" y="1995174"/>
                </a:cubicBezTo>
                <a:cubicBezTo>
                  <a:pt x="6296658" y="1953264"/>
                  <a:pt x="6337298" y="1882144"/>
                  <a:pt x="6337298" y="1800864"/>
                </a:cubicBezTo>
                <a:cubicBezTo>
                  <a:pt x="6337298" y="1719584"/>
                  <a:pt x="6296658" y="1648464"/>
                  <a:pt x="6234428" y="1606554"/>
                </a:cubicBezTo>
                <a:cubicBezTo>
                  <a:pt x="6296658" y="1563374"/>
                  <a:pt x="6337298" y="1492254"/>
                  <a:pt x="6337298" y="1412244"/>
                </a:cubicBezTo>
                <a:cubicBezTo>
                  <a:pt x="6337298" y="1330964"/>
                  <a:pt x="6296658" y="1259844"/>
                  <a:pt x="6234428" y="1217934"/>
                </a:cubicBezTo>
                <a:cubicBezTo>
                  <a:pt x="6296658" y="1176024"/>
                  <a:pt x="6337298" y="1104904"/>
                  <a:pt x="6337298" y="1023624"/>
                </a:cubicBezTo>
                <a:cubicBezTo>
                  <a:pt x="6337298" y="942344"/>
                  <a:pt x="6296658" y="871224"/>
                  <a:pt x="6234428" y="829314"/>
                </a:cubicBezTo>
                <a:cubicBezTo>
                  <a:pt x="6309358" y="775974"/>
                  <a:pt x="6349998" y="704854"/>
                  <a:pt x="6349998" y="624844"/>
                </a:cubicBezTo>
                <a:close/>
              </a:path>
            </a:pathLst>
          </a:custGeom>
          <a:solidFill>
            <a:srgbClr val="A8D08C"/>
          </a:solidFill>
          <a:ln w="9525" cap="flat" cmpd="sng">
            <a:solidFill>
              <a:srgbClr val="FACD6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45" name="Google Shape;745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1034381">
            <a:off x="11790252" y="2621793"/>
            <a:ext cx="518483" cy="1411713"/>
          </a:xfrm>
          <a:prstGeom prst="rect">
            <a:avLst/>
          </a:prstGeom>
          <a:noFill/>
          <a:ln>
            <a:noFill/>
          </a:ln>
        </p:spPr>
      </p:pic>
      <p:sp>
        <p:nvSpPr>
          <p:cNvPr id="746" name="Google Shape;746;p16"/>
          <p:cNvSpPr/>
          <p:nvPr/>
        </p:nvSpPr>
        <p:spPr>
          <a:xfrm>
            <a:off x="905521" y="607671"/>
            <a:ext cx="6466342" cy="1619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000" b="1" dirty="0">
              <a:solidFill>
                <a:srgbClr val="00B0F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747" name="Google Shape;747;p16"/>
          <p:cNvSpPr txBox="1"/>
          <p:nvPr/>
        </p:nvSpPr>
        <p:spPr>
          <a:xfrm>
            <a:off x="7383342" y="1946821"/>
            <a:ext cx="4374873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cối</a:t>
            </a:r>
            <a:r>
              <a:rPr lang="en-US" sz="54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xay</a:t>
            </a:r>
            <a:r>
              <a:rPr lang="en-US" sz="54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lúa</a:t>
            </a:r>
            <a:endParaRPr sz="5400" b="1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1" name="Google Shape;751;p16"/>
          <p:cNvSpPr txBox="1"/>
          <p:nvPr/>
        </p:nvSpPr>
        <p:spPr>
          <a:xfrm>
            <a:off x="169131" y="434362"/>
            <a:ext cx="4049376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solidFill>
                  <a:srgbClr val="000000"/>
                </a:solidFill>
                <a:latin typeface="Fira Sans" panose="020B0803050000020004" pitchFamily="34" charset="0"/>
                <a:ea typeface="Pattaya"/>
                <a:cs typeface="Pattaya"/>
                <a:sym typeface="Pattaya"/>
              </a:rPr>
              <a:t>Chú </a:t>
            </a:r>
            <a:r>
              <a:rPr lang="en-US" sz="4400" dirty="0" err="1">
                <a:solidFill>
                  <a:srgbClr val="000000"/>
                </a:solidFill>
                <a:latin typeface="Fira Sans" panose="020B0803050000020004" pitchFamily="34" charset="0"/>
                <a:ea typeface="Pattaya"/>
                <a:cs typeface="Pattaya"/>
                <a:sym typeface="Pattaya"/>
              </a:rPr>
              <a:t>thích</a:t>
            </a:r>
            <a:endParaRPr sz="4400" dirty="0">
              <a:solidFill>
                <a:srgbClr val="000000"/>
              </a:solidFill>
              <a:latin typeface="Fira Sans" panose="020B0803050000020004" pitchFamily="34" charset="0"/>
              <a:ea typeface="Pattaya"/>
              <a:cs typeface="Pattaya"/>
              <a:sym typeface="Pattaya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894F0C1B-EAF9-414A-9011-6BBCF4C552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4622">
            <a:off x="196176" y="2164606"/>
            <a:ext cx="5989553" cy="40156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5EB5EBC7-9CD0-4779-A73A-4AC1A8D36691}"/>
              </a:ext>
            </a:extLst>
          </p:cNvPr>
          <p:cNvSpPr/>
          <p:nvPr/>
        </p:nvSpPr>
        <p:spPr>
          <a:xfrm>
            <a:off x="2823992" y="1056917"/>
            <a:ext cx="281198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chân</a:t>
            </a:r>
            <a:r>
              <a:rPr lang="en-US" sz="5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trời</a:t>
            </a:r>
            <a:endParaRPr lang="en-US" sz="54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19ED10A-53BB-489E-909D-6D6E6A60759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4945" y="3230013"/>
            <a:ext cx="5018211" cy="33356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EA68D798-07AA-4E36-810F-B9E923648A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007678" y="-2289879"/>
            <a:ext cx="6224681" cy="11494606"/>
          </a:xfrm>
          <a:prstGeom prst="rect">
            <a:avLst/>
          </a:prstGeom>
        </p:spPr>
      </p:pic>
      <p:sp>
        <p:nvSpPr>
          <p:cNvPr id="12" name="Google Shape;4084;p43">
            <a:extLst>
              <a:ext uri="{FF2B5EF4-FFF2-40B4-BE49-F238E27FC236}">
                <a16:creationId xmlns:a16="http://schemas.microsoft.com/office/drawing/2014/main" xmlns="" id="{076606EB-4EC9-4B45-81E2-A9E1C1C246F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88160" y="677462"/>
            <a:ext cx="9929525" cy="1506938"/>
          </a:xfrm>
          <a:custGeom>
            <a:avLst/>
            <a:gdLst>
              <a:gd name="connsiteX0" fmla="*/ 0 w 6013613"/>
              <a:gd name="connsiteY0" fmla="*/ 0 h 3037890"/>
              <a:gd name="connsiteX1" fmla="*/ 668179 w 6013613"/>
              <a:gd name="connsiteY1" fmla="*/ 0 h 3037890"/>
              <a:gd name="connsiteX2" fmla="*/ 1216086 w 6013613"/>
              <a:gd name="connsiteY2" fmla="*/ 0 h 3037890"/>
              <a:gd name="connsiteX3" fmla="*/ 2004538 w 6013613"/>
              <a:gd name="connsiteY3" fmla="*/ 0 h 3037890"/>
              <a:gd name="connsiteX4" fmla="*/ 2552445 w 6013613"/>
              <a:gd name="connsiteY4" fmla="*/ 0 h 3037890"/>
              <a:gd name="connsiteX5" fmla="*/ 3100352 w 6013613"/>
              <a:gd name="connsiteY5" fmla="*/ 0 h 3037890"/>
              <a:gd name="connsiteX6" fmla="*/ 3828667 w 6013613"/>
              <a:gd name="connsiteY6" fmla="*/ 0 h 3037890"/>
              <a:gd name="connsiteX7" fmla="*/ 4316438 w 6013613"/>
              <a:gd name="connsiteY7" fmla="*/ 0 h 3037890"/>
              <a:gd name="connsiteX8" fmla="*/ 4804209 w 6013613"/>
              <a:gd name="connsiteY8" fmla="*/ 0 h 3037890"/>
              <a:gd name="connsiteX9" fmla="*/ 6013613 w 6013613"/>
              <a:gd name="connsiteY9" fmla="*/ 0 h 3037890"/>
              <a:gd name="connsiteX10" fmla="*/ 6013613 w 6013613"/>
              <a:gd name="connsiteY10" fmla="*/ 637957 h 3037890"/>
              <a:gd name="connsiteX11" fmla="*/ 6013613 w 6013613"/>
              <a:gd name="connsiteY11" fmla="*/ 1306293 h 3037890"/>
              <a:gd name="connsiteX12" fmla="*/ 6013613 w 6013613"/>
              <a:gd name="connsiteY12" fmla="*/ 1883492 h 3037890"/>
              <a:gd name="connsiteX13" fmla="*/ 6013613 w 6013613"/>
              <a:gd name="connsiteY13" fmla="*/ 2430312 h 3037890"/>
              <a:gd name="connsiteX14" fmla="*/ 6013613 w 6013613"/>
              <a:gd name="connsiteY14" fmla="*/ 3037890 h 3037890"/>
              <a:gd name="connsiteX15" fmla="*/ 5525842 w 6013613"/>
              <a:gd name="connsiteY15" fmla="*/ 3037890 h 3037890"/>
              <a:gd name="connsiteX16" fmla="*/ 4917799 w 6013613"/>
              <a:gd name="connsiteY16" fmla="*/ 3037890 h 3037890"/>
              <a:gd name="connsiteX17" fmla="*/ 4189484 w 6013613"/>
              <a:gd name="connsiteY17" fmla="*/ 3037890 h 3037890"/>
              <a:gd name="connsiteX18" fmla="*/ 3401032 w 6013613"/>
              <a:gd name="connsiteY18" fmla="*/ 3037890 h 3037890"/>
              <a:gd name="connsiteX19" fmla="*/ 2672717 w 6013613"/>
              <a:gd name="connsiteY19" fmla="*/ 3037890 h 3037890"/>
              <a:gd name="connsiteX20" fmla="*/ 2064674 w 6013613"/>
              <a:gd name="connsiteY20" fmla="*/ 3037890 h 3037890"/>
              <a:gd name="connsiteX21" fmla="*/ 1396495 w 6013613"/>
              <a:gd name="connsiteY21" fmla="*/ 3037890 h 3037890"/>
              <a:gd name="connsiteX22" fmla="*/ 608043 w 6013613"/>
              <a:gd name="connsiteY22" fmla="*/ 3037890 h 3037890"/>
              <a:gd name="connsiteX23" fmla="*/ 0 w 6013613"/>
              <a:gd name="connsiteY23" fmla="*/ 3037890 h 3037890"/>
              <a:gd name="connsiteX24" fmla="*/ 0 w 6013613"/>
              <a:gd name="connsiteY24" fmla="*/ 2369554 h 3037890"/>
              <a:gd name="connsiteX25" fmla="*/ 0 w 6013613"/>
              <a:gd name="connsiteY25" fmla="*/ 1792355 h 3037890"/>
              <a:gd name="connsiteX26" fmla="*/ 0 w 6013613"/>
              <a:gd name="connsiteY26" fmla="*/ 1275914 h 3037890"/>
              <a:gd name="connsiteX27" fmla="*/ 0 w 6013613"/>
              <a:gd name="connsiteY27" fmla="*/ 759472 h 3037890"/>
              <a:gd name="connsiteX28" fmla="*/ 0 w 6013613"/>
              <a:gd name="connsiteY28" fmla="*/ 0 h 3037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6013613" h="3037890" fill="none" extrusionOk="0">
                <a:moveTo>
                  <a:pt x="0" y="0"/>
                </a:moveTo>
                <a:cubicBezTo>
                  <a:pt x="316052" y="-16196"/>
                  <a:pt x="451528" y="-6616"/>
                  <a:pt x="668179" y="0"/>
                </a:cubicBezTo>
                <a:cubicBezTo>
                  <a:pt x="884830" y="6616"/>
                  <a:pt x="1041944" y="10652"/>
                  <a:pt x="1216086" y="0"/>
                </a:cubicBezTo>
                <a:cubicBezTo>
                  <a:pt x="1390228" y="-10652"/>
                  <a:pt x="1811153" y="15130"/>
                  <a:pt x="2004538" y="0"/>
                </a:cubicBezTo>
                <a:cubicBezTo>
                  <a:pt x="2197923" y="-15130"/>
                  <a:pt x="2334317" y="4548"/>
                  <a:pt x="2552445" y="0"/>
                </a:cubicBezTo>
                <a:cubicBezTo>
                  <a:pt x="2770573" y="-4548"/>
                  <a:pt x="2828825" y="-16065"/>
                  <a:pt x="3100352" y="0"/>
                </a:cubicBezTo>
                <a:cubicBezTo>
                  <a:pt x="3371879" y="16065"/>
                  <a:pt x="3583988" y="-24849"/>
                  <a:pt x="3828667" y="0"/>
                </a:cubicBezTo>
                <a:cubicBezTo>
                  <a:pt x="4073346" y="24849"/>
                  <a:pt x="4133534" y="10105"/>
                  <a:pt x="4316438" y="0"/>
                </a:cubicBezTo>
                <a:cubicBezTo>
                  <a:pt x="4499342" y="-10105"/>
                  <a:pt x="4680382" y="-12410"/>
                  <a:pt x="4804209" y="0"/>
                </a:cubicBezTo>
                <a:cubicBezTo>
                  <a:pt x="4928036" y="12410"/>
                  <a:pt x="5631175" y="55207"/>
                  <a:pt x="6013613" y="0"/>
                </a:cubicBezTo>
                <a:cubicBezTo>
                  <a:pt x="6038037" y="169107"/>
                  <a:pt x="6008099" y="505417"/>
                  <a:pt x="6013613" y="637957"/>
                </a:cubicBezTo>
                <a:cubicBezTo>
                  <a:pt x="6019127" y="770497"/>
                  <a:pt x="6032884" y="1104061"/>
                  <a:pt x="6013613" y="1306293"/>
                </a:cubicBezTo>
                <a:cubicBezTo>
                  <a:pt x="5994342" y="1508525"/>
                  <a:pt x="6033207" y="1614683"/>
                  <a:pt x="6013613" y="1883492"/>
                </a:cubicBezTo>
                <a:cubicBezTo>
                  <a:pt x="5994019" y="2152301"/>
                  <a:pt x="6013046" y="2261645"/>
                  <a:pt x="6013613" y="2430312"/>
                </a:cubicBezTo>
                <a:cubicBezTo>
                  <a:pt x="6014180" y="2598979"/>
                  <a:pt x="6015660" y="2739560"/>
                  <a:pt x="6013613" y="3037890"/>
                </a:cubicBezTo>
                <a:cubicBezTo>
                  <a:pt x="5800616" y="3051182"/>
                  <a:pt x="5687485" y="3051541"/>
                  <a:pt x="5525842" y="3037890"/>
                </a:cubicBezTo>
                <a:cubicBezTo>
                  <a:pt x="5364199" y="3024239"/>
                  <a:pt x="5219982" y="3057953"/>
                  <a:pt x="4917799" y="3037890"/>
                </a:cubicBezTo>
                <a:cubicBezTo>
                  <a:pt x="4615616" y="3017827"/>
                  <a:pt x="4364803" y="3009304"/>
                  <a:pt x="4189484" y="3037890"/>
                </a:cubicBezTo>
                <a:cubicBezTo>
                  <a:pt x="4014165" y="3066476"/>
                  <a:pt x="3681650" y="3019432"/>
                  <a:pt x="3401032" y="3037890"/>
                </a:cubicBezTo>
                <a:cubicBezTo>
                  <a:pt x="3120414" y="3056348"/>
                  <a:pt x="3019700" y="3071005"/>
                  <a:pt x="2672717" y="3037890"/>
                </a:cubicBezTo>
                <a:cubicBezTo>
                  <a:pt x="2325735" y="3004775"/>
                  <a:pt x="2271730" y="3025385"/>
                  <a:pt x="2064674" y="3037890"/>
                </a:cubicBezTo>
                <a:cubicBezTo>
                  <a:pt x="1857618" y="3050395"/>
                  <a:pt x="1696415" y="3031140"/>
                  <a:pt x="1396495" y="3037890"/>
                </a:cubicBezTo>
                <a:cubicBezTo>
                  <a:pt x="1096575" y="3044640"/>
                  <a:pt x="780027" y="3006779"/>
                  <a:pt x="608043" y="3037890"/>
                </a:cubicBezTo>
                <a:cubicBezTo>
                  <a:pt x="436059" y="3069001"/>
                  <a:pt x="179589" y="3066055"/>
                  <a:pt x="0" y="3037890"/>
                </a:cubicBezTo>
                <a:cubicBezTo>
                  <a:pt x="-30734" y="2850750"/>
                  <a:pt x="27753" y="2547020"/>
                  <a:pt x="0" y="2369554"/>
                </a:cubicBezTo>
                <a:cubicBezTo>
                  <a:pt x="-27753" y="2192088"/>
                  <a:pt x="11144" y="1946639"/>
                  <a:pt x="0" y="1792355"/>
                </a:cubicBezTo>
                <a:cubicBezTo>
                  <a:pt x="-11144" y="1638071"/>
                  <a:pt x="20186" y="1504632"/>
                  <a:pt x="0" y="1275914"/>
                </a:cubicBezTo>
                <a:cubicBezTo>
                  <a:pt x="-20186" y="1047196"/>
                  <a:pt x="-20513" y="898760"/>
                  <a:pt x="0" y="759472"/>
                </a:cubicBezTo>
                <a:cubicBezTo>
                  <a:pt x="20513" y="620184"/>
                  <a:pt x="-36124" y="209500"/>
                  <a:pt x="0" y="0"/>
                </a:cubicBezTo>
                <a:close/>
              </a:path>
              <a:path w="6013613" h="3037890" stroke="0" extrusionOk="0">
                <a:moveTo>
                  <a:pt x="0" y="0"/>
                </a:moveTo>
                <a:cubicBezTo>
                  <a:pt x="324061" y="17863"/>
                  <a:pt x="443160" y="-11833"/>
                  <a:pt x="668179" y="0"/>
                </a:cubicBezTo>
                <a:cubicBezTo>
                  <a:pt x="893198" y="11833"/>
                  <a:pt x="976150" y="-11461"/>
                  <a:pt x="1216086" y="0"/>
                </a:cubicBezTo>
                <a:cubicBezTo>
                  <a:pt x="1456022" y="11461"/>
                  <a:pt x="1520807" y="-20362"/>
                  <a:pt x="1824129" y="0"/>
                </a:cubicBezTo>
                <a:cubicBezTo>
                  <a:pt x="2127451" y="20362"/>
                  <a:pt x="2138568" y="12844"/>
                  <a:pt x="2432172" y="0"/>
                </a:cubicBezTo>
                <a:cubicBezTo>
                  <a:pt x="2725776" y="-12844"/>
                  <a:pt x="2953215" y="-18886"/>
                  <a:pt x="3160488" y="0"/>
                </a:cubicBezTo>
                <a:cubicBezTo>
                  <a:pt x="3367761" y="18886"/>
                  <a:pt x="3481006" y="4320"/>
                  <a:pt x="3648259" y="0"/>
                </a:cubicBezTo>
                <a:cubicBezTo>
                  <a:pt x="3815512" y="-4320"/>
                  <a:pt x="3991561" y="13732"/>
                  <a:pt x="4316438" y="0"/>
                </a:cubicBezTo>
                <a:cubicBezTo>
                  <a:pt x="4641315" y="-13732"/>
                  <a:pt x="4799863" y="13465"/>
                  <a:pt x="4924481" y="0"/>
                </a:cubicBezTo>
                <a:cubicBezTo>
                  <a:pt x="5049099" y="-13465"/>
                  <a:pt x="5507825" y="-50758"/>
                  <a:pt x="6013613" y="0"/>
                </a:cubicBezTo>
                <a:cubicBezTo>
                  <a:pt x="6022261" y="210198"/>
                  <a:pt x="6019147" y="328274"/>
                  <a:pt x="6013613" y="516441"/>
                </a:cubicBezTo>
                <a:cubicBezTo>
                  <a:pt x="6008079" y="704608"/>
                  <a:pt x="6008315" y="845636"/>
                  <a:pt x="6013613" y="1063262"/>
                </a:cubicBezTo>
                <a:cubicBezTo>
                  <a:pt x="6018911" y="1280888"/>
                  <a:pt x="6001375" y="1501134"/>
                  <a:pt x="6013613" y="1640461"/>
                </a:cubicBezTo>
                <a:cubicBezTo>
                  <a:pt x="6025851" y="1779788"/>
                  <a:pt x="5988290" y="1959896"/>
                  <a:pt x="6013613" y="2248039"/>
                </a:cubicBezTo>
                <a:cubicBezTo>
                  <a:pt x="6038936" y="2536182"/>
                  <a:pt x="6042012" y="2761392"/>
                  <a:pt x="6013613" y="3037890"/>
                </a:cubicBezTo>
                <a:cubicBezTo>
                  <a:pt x="5796637" y="3041040"/>
                  <a:pt x="5666674" y="3025846"/>
                  <a:pt x="5345434" y="3037890"/>
                </a:cubicBezTo>
                <a:cubicBezTo>
                  <a:pt x="5024194" y="3049934"/>
                  <a:pt x="5018354" y="3030459"/>
                  <a:pt x="4797527" y="3037890"/>
                </a:cubicBezTo>
                <a:cubicBezTo>
                  <a:pt x="4576700" y="3045321"/>
                  <a:pt x="4485834" y="3010352"/>
                  <a:pt x="4189484" y="3037890"/>
                </a:cubicBezTo>
                <a:cubicBezTo>
                  <a:pt x="3893134" y="3065428"/>
                  <a:pt x="3779579" y="3011370"/>
                  <a:pt x="3461168" y="3037890"/>
                </a:cubicBezTo>
                <a:cubicBezTo>
                  <a:pt x="3142757" y="3064410"/>
                  <a:pt x="3057893" y="3012836"/>
                  <a:pt x="2672717" y="3037890"/>
                </a:cubicBezTo>
                <a:cubicBezTo>
                  <a:pt x="2287541" y="3062944"/>
                  <a:pt x="2338220" y="3052382"/>
                  <a:pt x="2184946" y="3037890"/>
                </a:cubicBezTo>
                <a:cubicBezTo>
                  <a:pt x="2031672" y="3023398"/>
                  <a:pt x="1638160" y="3011641"/>
                  <a:pt x="1396495" y="3037890"/>
                </a:cubicBezTo>
                <a:cubicBezTo>
                  <a:pt x="1154830" y="3064139"/>
                  <a:pt x="845898" y="3050709"/>
                  <a:pt x="608043" y="3037890"/>
                </a:cubicBezTo>
                <a:cubicBezTo>
                  <a:pt x="370188" y="3025071"/>
                  <a:pt x="260414" y="3035016"/>
                  <a:pt x="0" y="3037890"/>
                </a:cubicBezTo>
                <a:cubicBezTo>
                  <a:pt x="6691" y="2845378"/>
                  <a:pt x="-15239" y="2568847"/>
                  <a:pt x="0" y="2399933"/>
                </a:cubicBezTo>
                <a:cubicBezTo>
                  <a:pt x="15239" y="2231019"/>
                  <a:pt x="24035" y="1959020"/>
                  <a:pt x="0" y="1822734"/>
                </a:cubicBezTo>
                <a:cubicBezTo>
                  <a:pt x="-24035" y="1686448"/>
                  <a:pt x="20723" y="1511644"/>
                  <a:pt x="0" y="1275914"/>
                </a:cubicBezTo>
                <a:cubicBezTo>
                  <a:pt x="-20723" y="1040184"/>
                  <a:pt x="-24988" y="846390"/>
                  <a:pt x="0" y="607578"/>
                </a:cubicBezTo>
                <a:cubicBezTo>
                  <a:pt x="24988" y="368766"/>
                  <a:pt x="-3451" y="154410"/>
                  <a:pt x="0" y="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1647863092">
                  <a:custGeom>
                    <a:avLst/>
                    <a:gdLst>
                      <a:gd name="connsiteX0" fmla="*/ 0 w 9929525"/>
                      <a:gd name="connsiteY0" fmla="*/ 0 h 1506938"/>
                      <a:gd name="connsiteX1" fmla="*/ 1103280 w 9929525"/>
                      <a:gd name="connsiteY1" fmla="*/ 0 h 1506938"/>
                      <a:gd name="connsiteX2" fmla="*/ 1564672 w 9929525"/>
                      <a:gd name="connsiteY2" fmla="*/ 0 h 1506938"/>
                      <a:gd name="connsiteX3" fmla="*/ 2007970 w 9929525"/>
                      <a:gd name="connsiteY3" fmla="*/ 0 h 1506938"/>
                      <a:gd name="connsiteX4" fmla="*/ 3309842 w 9929525"/>
                      <a:gd name="connsiteY4" fmla="*/ 0 h 1506938"/>
                      <a:gd name="connsiteX5" fmla="*/ 4214532 w 9929525"/>
                      <a:gd name="connsiteY5" fmla="*/ 0 h 1506938"/>
                      <a:gd name="connsiteX6" fmla="*/ 5119222 w 9929525"/>
                      <a:gd name="connsiteY6" fmla="*/ 0 h 1506938"/>
                      <a:gd name="connsiteX7" fmla="*/ 6321797 w 9929525"/>
                      <a:gd name="connsiteY7" fmla="*/ 0 h 1506938"/>
                      <a:gd name="connsiteX8" fmla="*/ 7127192 w 9929525"/>
                      <a:gd name="connsiteY8" fmla="*/ 0 h 1506938"/>
                      <a:gd name="connsiteX9" fmla="*/ 7932587 w 9929525"/>
                      <a:gd name="connsiteY9" fmla="*/ 0 h 1506938"/>
                      <a:gd name="connsiteX10" fmla="*/ 9929525 w 9929525"/>
                      <a:gd name="connsiteY10" fmla="*/ 0 h 1506938"/>
                      <a:gd name="connsiteX11" fmla="*/ 9929525 w 9929525"/>
                      <a:gd name="connsiteY11" fmla="*/ 316457 h 1506938"/>
                      <a:gd name="connsiteX12" fmla="*/ 9929525 w 9929525"/>
                      <a:gd name="connsiteY12" fmla="*/ 647983 h 1506938"/>
                      <a:gd name="connsiteX13" fmla="*/ 9929525 w 9929525"/>
                      <a:gd name="connsiteY13" fmla="*/ 934301 h 1506938"/>
                      <a:gd name="connsiteX14" fmla="*/ 9929525 w 9929525"/>
                      <a:gd name="connsiteY14" fmla="*/ 1205550 h 1506938"/>
                      <a:gd name="connsiteX15" fmla="*/ 9929525 w 9929525"/>
                      <a:gd name="connsiteY15" fmla="*/ 1506938 h 1506938"/>
                      <a:gd name="connsiteX16" fmla="*/ 9124129 w 9929525"/>
                      <a:gd name="connsiteY16" fmla="*/ 1506938 h 1506938"/>
                      <a:gd name="connsiteX17" fmla="*/ 8120144 w 9929525"/>
                      <a:gd name="connsiteY17" fmla="*/ 1506938 h 1506938"/>
                      <a:gd name="connsiteX18" fmla="*/ 6917569 w 9929525"/>
                      <a:gd name="connsiteY18" fmla="*/ 1506938 h 1506938"/>
                      <a:gd name="connsiteX19" fmla="*/ 5615697 w 9929525"/>
                      <a:gd name="connsiteY19" fmla="*/ 1506938 h 1506938"/>
                      <a:gd name="connsiteX20" fmla="*/ 4413122 w 9929525"/>
                      <a:gd name="connsiteY20" fmla="*/ 1506938 h 1506938"/>
                      <a:gd name="connsiteX21" fmla="*/ 3409137 w 9929525"/>
                      <a:gd name="connsiteY21" fmla="*/ 1506938 h 1506938"/>
                      <a:gd name="connsiteX22" fmla="*/ 2305857 w 9929525"/>
                      <a:gd name="connsiteY22" fmla="*/ 1506938 h 1506938"/>
                      <a:gd name="connsiteX23" fmla="*/ 1003985 w 9929525"/>
                      <a:gd name="connsiteY23" fmla="*/ 1506938 h 1506938"/>
                      <a:gd name="connsiteX24" fmla="*/ 0 w 9929525"/>
                      <a:gd name="connsiteY24" fmla="*/ 1506938 h 1506938"/>
                      <a:gd name="connsiteX25" fmla="*/ 0 w 9929525"/>
                      <a:gd name="connsiteY25" fmla="*/ 1175411 h 1506938"/>
                      <a:gd name="connsiteX26" fmla="*/ 0 w 9929525"/>
                      <a:gd name="connsiteY26" fmla="*/ 889093 h 1506938"/>
                      <a:gd name="connsiteX27" fmla="*/ 0 w 9929525"/>
                      <a:gd name="connsiteY27" fmla="*/ 632914 h 1506938"/>
                      <a:gd name="connsiteX28" fmla="*/ 0 w 9929525"/>
                      <a:gd name="connsiteY28" fmla="*/ 376734 h 1506938"/>
                      <a:gd name="connsiteX29" fmla="*/ 0 w 9929525"/>
                      <a:gd name="connsiteY29" fmla="*/ 0 h 1506938"/>
                      <a:gd name="connsiteX0" fmla="*/ 0 w 9929525"/>
                      <a:gd name="connsiteY0" fmla="*/ 0 h 1506938"/>
                      <a:gd name="connsiteX1" fmla="*/ 1103280 w 9929525"/>
                      <a:gd name="connsiteY1" fmla="*/ 0 h 1506938"/>
                      <a:gd name="connsiteX2" fmla="*/ 2007970 w 9929525"/>
                      <a:gd name="connsiteY2" fmla="*/ 0 h 1506938"/>
                      <a:gd name="connsiteX3" fmla="*/ 3011955 w 9929525"/>
                      <a:gd name="connsiteY3" fmla="*/ 0 h 1506938"/>
                      <a:gd name="connsiteX4" fmla="*/ 4015940 w 9929525"/>
                      <a:gd name="connsiteY4" fmla="*/ 0 h 1506938"/>
                      <a:gd name="connsiteX5" fmla="*/ 5218517 w 9929525"/>
                      <a:gd name="connsiteY5" fmla="*/ 0 h 1506938"/>
                      <a:gd name="connsiteX6" fmla="*/ 6023912 w 9929525"/>
                      <a:gd name="connsiteY6" fmla="*/ 0 h 1506938"/>
                      <a:gd name="connsiteX7" fmla="*/ 7127192 w 9929525"/>
                      <a:gd name="connsiteY7" fmla="*/ 0 h 1506938"/>
                      <a:gd name="connsiteX8" fmla="*/ 8131177 w 9929525"/>
                      <a:gd name="connsiteY8" fmla="*/ 0 h 1506938"/>
                      <a:gd name="connsiteX9" fmla="*/ 9929525 w 9929525"/>
                      <a:gd name="connsiteY9" fmla="*/ 0 h 1506938"/>
                      <a:gd name="connsiteX10" fmla="*/ 9929525 w 9929525"/>
                      <a:gd name="connsiteY10" fmla="*/ 256179 h 1506938"/>
                      <a:gd name="connsiteX11" fmla="*/ 9929525 w 9929525"/>
                      <a:gd name="connsiteY11" fmla="*/ 527428 h 1506938"/>
                      <a:gd name="connsiteX12" fmla="*/ 9929525 w 9929525"/>
                      <a:gd name="connsiteY12" fmla="*/ 813746 h 1506938"/>
                      <a:gd name="connsiteX13" fmla="*/ 9929525 w 9929525"/>
                      <a:gd name="connsiteY13" fmla="*/ 1115134 h 1506938"/>
                      <a:gd name="connsiteX14" fmla="*/ 9929525 w 9929525"/>
                      <a:gd name="connsiteY14" fmla="*/ 1506938 h 1506938"/>
                      <a:gd name="connsiteX15" fmla="*/ 8826244 w 9929525"/>
                      <a:gd name="connsiteY15" fmla="*/ 1506938 h 1506938"/>
                      <a:gd name="connsiteX16" fmla="*/ 7921554 w 9929525"/>
                      <a:gd name="connsiteY16" fmla="*/ 1506938 h 1506938"/>
                      <a:gd name="connsiteX17" fmla="*/ 6917569 w 9929525"/>
                      <a:gd name="connsiteY17" fmla="*/ 1506938 h 1506938"/>
                      <a:gd name="connsiteX18" fmla="*/ 5714992 w 9929525"/>
                      <a:gd name="connsiteY18" fmla="*/ 1506938 h 1506938"/>
                      <a:gd name="connsiteX19" fmla="*/ 4413122 w 9929525"/>
                      <a:gd name="connsiteY19" fmla="*/ 1506938 h 1506938"/>
                      <a:gd name="connsiteX20" fmla="*/ 3607727 w 9929525"/>
                      <a:gd name="connsiteY20" fmla="*/ 1506938 h 1506938"/>
                      <a:gd name="connsiteX21" fmla="*/ 2305857 w 9929525"/>
                      <a:gd name="connsiteY21" fmla="*/ 1506938 h 1506938"/>
                      <a:gd name="connsiteX22" fmla="*/ 1003985 w 9929525"/>
                      <a:gd name="connsiteY22" fmla="*/ 1506938 h 1506938"/>
                      <a:gd name="connsiteX23" fmla="*/ 0 w 9929525"/>
                      <a:gd name="connsiteY23" fmla="*/ 1506938 h 1506938"/>
                      <a:gd name="connsiteX24" fmla="*/ 0 w 9929525"/>
                      <a:gd name="connsiteY24" fmla="*/ 1190480 h 1506938"/>
                      <a:gd name="connsiteX25" fmla="*/ 0 w 9929525"/>
                      <a:gd name="connsiteY25" fmla="*/ 904162 h 1506938"/>
                      <a:gd name="connsiteX26" fmla="*/ 0 w 9929525"/>
                      <a:gd name="connsiteY26" fmla="*/ 632914 h 1506938"/>
                      <a:gd name="connsiteX27" fmla="*/ 0 w 9929525"/>
                      <a:gd name="connsiteY27" fmla="*/ 301387 h 1506938"/>
                      <a:gd name="connsiteX28" fmla="*/ 0 w 9929525"/>
                      <a:gd name="connsiteY28" fmla="*/ 0 h 15069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</a:cxnLst>
                    <a:rect l="l" t="t" r="r" b="b"/>
                    <a:pathLst>
                      <a:path w="9929525" h="1506938" fill="none" extrusionOk="0">
                        <a:moveTo>
                          <a:pt x="0" y="0"/>
                        </a:moveTo>
                        <a:cubicBezTo>
                          <a:pt x="575230" y="-4992"/>
                          <a:pt x="743353" y="-31167"/>
                          <a:pt x="1103280" y="0"/>
                        </a:cubicBezTo>
                        <a:cubicBezTo>
                          <a:pt x="1205760" y="8161"/>
                          <a:pt x="1407782" y="-15631"/>
                          <a:pt x="1564672" y="0"/>
                        </a:cubicBezTo>
                        <a:cubicBezTo>
                          <a:pt x="1721562" y="15631"/>
                          <a:pt x="1801228" y="7522"/>
                          <a:pt x="2007970" y="0"/>
                        </a:cubicBezTo>
                        <a:cubicBezTo>
                          <a:pt x="2336978" y="-51622"/>
                          <a:pt x="2981484" y="-18907"/>
                          <a:pt x="3309842" y="0"/>
                        </a:cubicBezTo>
                        <a:cubicBezTo>
                          <a:pt x="3623538" y="7602"/>
                          <a:pt x="3831533" y="-7760"/>
                          <a:pt x="4214532" y="0"/>
                        </a:cubicBezTo>
                        <a:cubicBezTo>
                          <a:pt x="4561519" y="-9692"/>
                          <a:pt x="4673246" y="-17219"/>
                          <a:pt x="5119222" y="0"/>
                        </a:cubicBezTo>
                        <a:cubicBezTo>
                          <a:pt x="5585029" y="-12109"/>
                          <a:pt x="5914822" y="-1031"/>
                          <a:pt x="6321797" y="0"/>
                        </a:cubicBezTo>
                        <a:cubicBezTo>
                          <a:pt x="6733815" y="10430"/>
                          <a:pt x="6820429" y="19965"/>
                          <a:pt x="7127192" y="0"/>
                        </a:cubicBezTo>
                        <a:cubicBezTo>
                          <a:pt x="7408061" y="14247"/>
                          <a:pt x="7769127" y="3657"/>
                          <a:pt x="7932587" y="0"/>
                        </a:cubicBezTo>
                        <a:cubicBezTo>
                          <a:pt x="8131685" y="41116"/>
                          <a:pt x="9312683" y="62030"/>
                          <a:pt x="9929525" y="0"/>
                        </a:cubicBezTo>
                        <a:cubicBezTo>
                          <a:pt x="9966150" y="73115"/>
                          <a:pt x="9923144" y="256373"/>
                          <a:pt x="9929525" y="316457"/>
                        </a:cubicBezTo>
                        <a:cubicBezTo>
                          <a:pt x="9922781" y="402321"/>
                          <a:pt x="9939227" y="539451"/>
                          <a:pt x="9929525" y="647983"/>
                        </a:cubicBezTo>
                        <a:cubicBezTo>
                          <a:pt x="9908817" y="733764"/>
                          <a:pt x="9959222" y="790211"/>
                          <a:pt x="9929525" y="934301"/>
                        </a:cubicBezTo>
                        <a:cubicBezTo>
                          <a:pt x="9902028" y="1069128"/>
                          <a:pt x="9920687" y="1114346"/>
                          <a:pt x="9929525" y="1205550"/>
                        </a:cubicBezTo>
                        <a:cubicBezTo>
                          <a:pt x="9934416" y="1296343"/>
                          <a:pt x="9934897" y="1360877"/>
                          <a:pt x="9929525" y="1506938"/>
                        </a:cubicBezTo>
                        <a:cubicBezTo>
                          <a:pt x="9583426" y="1537749"/>
                          <a:pt x="9377456" y="1513515"/>
                          <a:pt x="9124129" y="1506938"/>
                        </a:cubicBezTo>
                        <a:cubicBezTo>
                          <a:pt x="8899517" y="1473105"/>
                          <a:pt x="8584119" y="1486038"/>
                          <a:pt x="8120144" y="1506938"/>
                        </a:cubicBezTo>
                        <a:cubicBezTo>
                          <a:pt x="7617032" y="1456933"/>
                          <a:pt x="7187662" y="1503117"/>
                          <a:pt x="6917569" y="1506938"/>
                        </a:cubicBezTo>
                        <a:cubicBezTo>
                          <a:pt x="6570015" y="1555141"/>
                          <a:pt x="6032841" y="1467283"/>
                          <a:pt x="5615697" y="1506938"/>
                        </a:cubicBezTo>
                        <a:cubicBezTo>
                          <a:pt x="5165130" y="1503755"/>
                          <a:pt x="4987051" y="1490111"/>
                          <a:pt x="4413122" y="1506938"/>
                        </a:cubicBezTo>
                        <a:cubicBezTo>
                          <a:pt x="3842479" y="1491831"/>
                          <a:pt x="3730857" y="1504354"/>
                          <a:pt x="3409137" y="1506938"/>
                        </a:cubicBezTo>
                        <a:cubicBezTo>
                          <a:pt x="3086026" y="1574870"/>
                          <a:pt x="2816609" y="1554304"/>
                          <a:pt x="2305857" y="1506938"/>
                        </a:cubicBezTo>
                        <a:cubicBezTo>
                          <a:pt x="1823047" y="1477823"/>
                          <a:pt x="1316779" y="1504026"/>
                          <a:pt x="1003985" y="1506938"/>
                        </a:cubicBezTo>
                        <a:cubicBezTo>
                          <a:pt x="697592" y="1518277"/>
                          <a:pt x="304231" y="1514736"/>
                          <a:pt x="0" y="1506938"/>
                        </a:cubicBezTo>
                        <a:cubicBezTo>
                          <a:pt x="-67725" y="1419289"/>
                          <a:pt x="29547" y="1251819"/>
                          <a:pt x="0" y="1175411"/>
                        </a:cubicBezTo>
                        <a:cubicBezTo>
                          <a:pt x="-34659" y="1102594"/>
                          <a:pt x="32369" y="960179"/>
                          <a:pt x="0" y="889093"/>
                        </a:cubicBezTo>
                        <a:cubicBezTo>
                          <a:pt x="-9162" y="811985"/>
                          <a:pt x="47032" y="731875"/>
                          <a:pt x="0" y="632914"/>
                        </a:cubicBezTo>
                        <a:cubicBezTo>
                          <a:pt x="-36982" y="530771"/>
                          <a:pt x="-37982" y="453133"/>
                          <a:pt x="0" y="376734"/>
                        </a:cubicBezTo>
                        <a:cubicBezTo>
                          <a:pt x="17218" y="322127"/>
                          <a:pt x="-33358" y="112936"/>
                          <a:pt x="0" y="0"/>
                        </a:cubicBezTo>
                        <a:close/>
                      </a:path>
                      <a:path w="9929525" h="1506938" stroke="0" extrusionOk="0">
                        <a:moveTo>
                          <a:pt x="0" y="0"/>
                        </a:moveTo>
                        <a:cubicBezTo>
                          <a:pt x="517817" y="-34131"/>
                          <a:pt x="780487" y="-13152"/>
                          <a:pt x="1103280" y="0"/>
                        </a:cubicBezTo>
                        <a:cubicBezTo>
                          <a:pt x="1482403" y="1273"/>
                          <a:pt x="1616104" y="-10381"/>
                          <a:pt x="2007970" y="0"/>
                        </a:cubicBezTo>
                        <a:cubicBezTo>
                          <a:pt x="2393881" y="-7714"/>
                          <a:pt x="2520331" y="-23374"/>
                          <a:pt x="3011955" y="0"/>
                        </a:cubicBezTo>
                        <a:cubicBezTo>
                          <a:pt x="3515871" y="12719"/>
                          <a:pt x="3532574" y="4524"/>
                          <a:pt x="4015940" y="0"/>
                        </a:cubicBezTo>
                        <a:cubicBezTo>
                          <a:pt x="4420819" y="4296"/>
                          <a:pt x="4838424" y="18704"/>
                          <a:pt x="5218517" y="0"/>
                        </a:cubicBezTo>
                        <a:cubicBezTo>
                          <a:pt x="5552644" y="-11005"/>
                          <a:pt x="5742192" y="14003"/>
                          <a:pt x="6023912" y="0"/>
                        </a:cubicBezTo>
                        <a:cubicBezTo>
                          <a:pt x="6246923" y="-45151"/>
                          <a:pt x="6586524" y="40890"/>
                          <a:pt x="7127192" y="0"/>
                        </a:cubicBezTo>
                        <a:cubicBezTo>
                          <a:pt x="7639338" y="-8065"/>
                          <a:pt x="7934836" y="8852"/>
                          <a:pt x="8131177" y="0"/>
                        </a:cubicBezTo>
                        <a:cubicBezTo>
                          <a:pt x="8229807" y="-46247"/>
                          <a:pt x="9117566" y="10004"/>
                          <a:pt x="9929525" y="0"/>
                        </a:cubicBezTo>
                        <a:cubicBezTo>
                          <a:pt x="9940730" y="107299"/>
                          <a:pt x="9927395" y="160841"/>
                          <a:pt x="9929525" y="256179"/>
                        </a:cubicBezTo>
                        <a:cubicBezTo>
                          <a:pt x="9932767" y="353785"/>
                          <a:pt x="9926791" y="425693"/>
                          <a:pt x="9929525" y="527428"/>
                        </a:cubicBezTo>
                        <a:cubicBezTo>
                          <a:pt x="9929773" y="640431"/>
                          <a:pt x="9904799" y="747070"/>
                          <a:pt x="9929525" y="813746"/>
                        </a:cubicBezTo>
                        <a:cubicBezTo>
                          <a:pt x="9965233" y="887906"/>
                          <a:pt x="9872850" y="973549"/>
                          <a:pt x="9929525" y="1115134"/>
                        </a:cubicBezTo>
                        <a:cubicBezTo>
                          <a:pt x="9979169" y="1247126"/>
                          <a:pt x="9974886" y="1375131"/>
                          <a:pt x="9929525" y="1506938"/>
                        </a:cubicBezTo>
                        <a:cubicBezTo>
                          <a:pt x="9566102" y="1497619"/>
                          <a:pt x="9363493" y="1477945"/>
                          <a:pt x="8826244" y="1506938"/>
                        </a:cubicBezTo>
                        <a:cubicBezTo>
                          <a:pt x="8294862" y="1509720"/>
                          <a:pt x="8284123" y="1503620"/>
                          <a:pt x="7921554" y="1506938"/>
                        </a:cubicBezTo>
                        <a:cubicBezTo>
                          <a:pt x="7568711" y="1489490"/>
                          <a:pt x="7416915" y="1488192"/>
                          <a:pt x="6917569" y="1506938"/>
                        </a:cubicBezTo>
                        <a:cubicBezTo>
                          <a:pt x="6404399" y="1484232"/>
                          <a:pt x="6248902" y="1525938"/>
                          <a:pt x="5714992" y="1506938"/>
                        </a:cubicBezTo>
                        <a:cubicBezTo>
                          <a:pt x="5186694" y="1529866"/>
                          <a:pt x="5065734" y="1515844"/>
                          <a:pt x="4413122" y="1506938"/>
                        </a:cubicBezTo>
                        <a:cubicBezTo>
                          <a:pt x="3767151" y="1508208"/>
                          <a:pt x="3851804" y="1512976"/>
                          <a:pt x="3607727" y="1506938"/>
                        </a:cubicBezTo>
                        <a:cubicBezTo>
                          <a:pt x="3372435" y="1498591"/>
                          <a:pt x="2740901" y="1509133"/>
                          <a:pt x="2305857" y="1506938"/>
                        </a:cubicBezTo>
                        <a:cubicBezTo>
                          <a:pt x="1900490" y="1508175"/>
                          <a:pt x="1356989" y="1545313"/>
                          <a:pt x="1003985" y="1506938"/>
                        </a:cubicBezTo>
                        <a:cubicBezTo>
                          <a:pt x="624362" y="1463434"/>
                          <a:pt x="430016" y="1493747"/>
                          <a:pt x="0" y="1506938"/>
                        </a:cubicBezTo>
                        <a:cubicBezTo>
                          <a:pt x="-9141" y="1411392"/>
                          <a:pt x="-19286" y="1285650"/>
                          <a:pt x="0" y="1190480"/>
                        </a:cubicBezTo>
                        <a:cubicBezTo>
                          <a:pt x="22924" y="1113629"/>
                          <a:pt x="41657" y="971649"/>
                          <a:pt x="0" y="904162"/>
                        </a:cubicBezTo>
                        <a:cubicBezTo>
                          <a:pt x="-41692" y="843513"/>
                          <a:pt x="27489" y="739759"/>
                          <a:pt x="0" y="632914"/>
                        </a:cubicBezTo>
                        <a:cubicBezTo>
                          <a:pt x="-55510" y="523597"/>
                          <a:pt x="-50036" y="434241"/>
                          <a:pt x="0" y="301387"/>
                        </a:cubicBezTo>
                        <a:cubicBezTo>
                          <a:pt x="39382" y="182032"/>
                          <a:pt x="-11118" y="73952"/>
                          <a:pt x="0" y="0"/>
                        </a:cubicBezTo>
                        <a:close/>
                      </a:path>
                      <a:path w="9929525" h="1506938" fill="none" stroke="0" extrusionOk="0">
                        <a:moveTo>
                          <a:pt x="0" y="0"/>
                        </a:moveTo>
                        <a:cubicBezTo>
                          <a:pt x="543076" y="-21236"/>
                          <a:pt x="792777" y="9094"/>
                          <a:pt x="1103280" y="0"/>
                        </a:cubicBezTo>
                        <a:cubicBezTo>
                          <a:pt x="1264069" y="-15164"/>
                          <a:pt x="1350369" y="20349"/>
                          <a:pt x="1573719" y="0"/>
                        </a:cubicBezTo>
                        <a:cubicBezTo>
                          <a:pt x="1797069" y="-20349"/>
                          <a:pt x="1864967" y="8287"/>
                          <a:pt x="2007970" y="0"/>
                        </a:cubicBezTo>
                        <a:cubicBezTo>
                          <a:pt x="2293765" y="4165"/>
                          <a:pt x="3036563" y="-31647"/>
                          <a:pt x="3309842" y="0"/>
                        </a:cubicBezTo>
                        <a:cubicBezTo>
                          <a:pt x="3636896" y="5755"/>
                          <a:pt x="3835878" y="42033"/>
                          <a:pt x="4214532" y="0"/>
                        </a:cubicBezTo>
                        <a:cubicBezTo>
                          <a:pt x="4578969" y="-5531"/>
                          <a:pt x="4673455" y="8924"/>
                          <a:pt x="5119222" y="0"/>
                        </a:cubicBezTo>
                        <a:cubicBezTo>
                          <a:pt x="5607359" y="19580"/>
                          <a:pt x="5906269" y="9428"/>
                          <a:pt x="6321797" y="0"/>
                        </a:cubicBezTo>
                        <a:cubicBezTo>
                          <a:pt x="6734142" y="8664"/>
                          <a:pt x="6812741" y="-8982"/>
                          <a:pt x="7127192" y="0"/>
                        </a:cubicBezTo>
                        <a:cubicBezTo>
                          <a:pt x="7434901" y="3143"/>
                          <a:pt x="7753981" y="-18437"/>
                          <a:pt x="7932587" y="0"/>
                        </a:cubicBezTo>
                        <a:cubicBezTo>
                          <a:pt x="8170312" y="-70140"/>
                          <a:pt x="9363832" y="-5430"/>
                          <a:pt x="9929525" y="0"/>
                        </a:cubicBezTo>
                        <a:cubicBezTo>
                          <a:pt x="9962769" y="69593"/>
                          <a:pt x="9932282" y="253588"/>
                          <a:pt x="9929525" y="316457"/>
                        </a:cubicBezTo>
                        <a:cubicBezTo>
                          <a:pt x="9928157" y="378662"/>
                          <a:pt x="9954555" y="563543"/>
                          <a:pt x="9929525" y="647983"/>
                        </a:cubicBezTo>
                        <a:cubicBezTo>
                          <a:pt x="9891992" y="742973"/>
                          <a:pt x="9977538" y="813621"/>
                          <a:pt x="9929525" y="934301"/>
                        </a:cubicBezTo>
                        <a:cubicBezTo>
                          <a:pt x="9897772" y="1075275"/>
                          <a:pt x="9917264" y="1127956"/>
                          <a:pt x="9929525" y="1205550"/>
                        </a:cubicBezTo>
                        <a:cubicBezTo>
                          <a:pt x="9929842" y="1291459"/>
                          <a:pt x="9928926" y="1364286"/>
                          <a:pt x="9929525" y="1506938"/>
                        </a:cubicBezTo>
                        <a:cubicBezTo>
                          <a:pt x="9542940" y="1514469"/>
                          <a:pt x="9365563" y="1483458"/>
                          <a:pt x="9124129" y="1506938"/>
                        </a:cubicBezTo>
                        <a:cubicBezTo>
                          <a:pt x="8874287" y="1458591"/>
                          <a:pt x="8629017" y="1476224"/>
                          <a:pt x="8120144" y="1506938"/>
                        </a:cubicBezTo>
                        <a:cubicBezTo>
                          <a:pt x="7554091" y="1517990"/>
                          <a:pt x="7227229" y="1520938"/>
                          <a:pt x="6917569" y="1506938"/>
                        </a:cubicBezTo>
                        <a:cubicBezTo>
                          <a:pt x="6722987" y="1559763"/>
                          <a:pt x="6031923" y="1472696"/>
                          <a:pt x="5615697" y="1506938"/>
                        </a:cubicBezTo>
                        <a:cubicBezTo>
                          <a:pt x="5168310" y="1497480"/>
                          <a:pt x="5000197" y="1510622"/>
                          <a:pt x="4413122" y="1506938"/>
                        </a:cubicBezTo>
                        <a:cubicBezTo>
                          <a:pt x="3838205" y="1482508"/>
                          <a:pt x="3750440" y="1505444"/>
                          <a:pt x="3409137" y="1506938"/>
                        </a:cubicBezTo>
                        <a:cubicBezTo>
                          <a:pt x="3106619" y="1486961"/>
                          <a:pt x="2783114" y="1491318"/>
                          <a:pt x="2305857" y="1506938"/>
                        </a:cubicBezTo>
                        <a:cubicBezTo>
                          <a:pt x="1794729" y="1533973"/>
                          <a:pt x="1311420" y="1463757"/>
                          <a:pt x="1003985" y="1506938"/>
                        </a:cubicBezTo>
                        <a:cubicBezTo>
                          <a:pt x="772960" y="1499764"/>
                          <a:pt x="290369" y="1502665"/>
                          <a:pt x="0" y="1506938"/>
                        </a:cubicBezTo>
                        <a:cubicBezTo>
                          <a:pt x="-73083" y="1406800"/>
                          <a:pt x="54243" y="1274710"/>
                          <a:pt x="0" y="1175411"/>
                        </a:cubicBezTo>
                        <a:cubicBezTo>
                          <a:pt x="-55219" y="1094111"/>
                          <a:pt x="34024" y="968132"/>
                          <a:pt x="0" y="889093"/>
                        </a:cubicBezTo>
                        <a:cubicBezTo>
                          <a:pt x="-21493" y="800402"/>
                          <a:pt x="16355" y="744525"/>
                          <a:pt x="0" y="632914"/>
                        </a:cubicBezTo>
                        <a:cubicBezTo>
                          <a:pt x="-39502" y="523546"/>
                          <a:pt x="-22193" y="445150"/>
                          <a:pt x="0" y="376734"/>
                        </a:cubicBezTo>
                        <a:cubicBezTo>
                          <a:pt x="42237" y="314766"/>
                          <a:pt x="-44002" y="126104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 algn="ctr">
              <a:lnSpc>
                <a:spcPct val="150000"/>
              </a:lnSpc>
            </a:pPr>
            <a:r>
              <a:rPr lang="en-US" altLang="en-US" sz="36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Đoạn</a:t>
            </a:r>
            <a:r>
              <a:rPr lang="en-US" alt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thơ</a:t>
            </a:r>
            <a:r>
              <a:rPr lang="en-US" alt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đã</a:t>
            </a:r>
            <a:r>
              <a:rPr lang="en-US" alt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gợi</a:t>
            </a:r>
            <a:r>
              <a:rPr lang="en-US" alt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</a:t>
            </a:r>
            <a:r>
              <a:rPr lang="en-US" alt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những</a:t>
            </a:r>
            <a:r>
              <a:rPr lang="en-US" alt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alt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ảnh</a:t>
            </a:r>
            <a:r>
              <a:rPr lang="en-US" alt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alt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sống</a:t>
            </a:r>
            <a:r>
              <a:rPr lang="en-US" alt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động</a:t>
            </a:r>
            <a:r>
              <a:rPr lang="en-US" alt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lang="en-US" alt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trẻ</a:t>
            </a:r>
            <a:r>
              <a:rPr lang="en-US" alt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alt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en-US" sz="35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Picture 12" descr="A picture containing toy, doll, vector graphics&#10;&#10;Description automatically generated">
            <a:extLst>
              <a:ext uri="{FF2B5EF4-FFF2-40B4-BE49-F238E27FC236}">
                <a16:creationId xmlns:a16="http://schemas.microsoft.com/office/drawing/2014/main" xmlns="" id="{3225078A-3FD7-437F-8268-2AD50A3C14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983848"/>
            <a:ext cx="3020939" cy="4387944"/>
          </a:xfrm>
          <a:prstGeom prst="rect">
            <a:avLst/>
          </a:prstGeom>
        </p:spPr>
      </p:pic>
      <p:sp>
        <p:nvSpPr>
          <p:cNvPr id="14" name="Rectangle 8">
            <a:extLst>
              <a:ext uri="{FF2B5EF4-FFF2-40B4-BE49-F238E27FC236}">
                <a16:creationId xmlns:a16="http://schemas.microsoft.com/office/drawing/2014/main" xmlns="" id="{F2DBE764-EEA7-4769-81F1-AC1E8F39A5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9855" y="3368744"/>
            <a:ext cx="9209430" cy="1818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3042B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3042B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3042B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3042B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3042B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3042B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3042B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3042B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3042B"/>
                </a:solidFill>
                <a:latin typeface="Trebuchet MS" panose="020B0603020202020204" pitchFamily="34" charset="0"/>
              </a:defRPr>
            </a:lvl9pPr>
          </a:lstStyle>
          <a:p>
            <a:pPr algn="just"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en-US" alt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alt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thơ</a:t>
            </a:r>
            <a:r>
              <a:rPr lang="en-US" alt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alt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gợi</a:t>
            </a:r>
            <a:r>
              <a:rPr lang="en-US" alt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alt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alt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alt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alt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alt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alt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alt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alt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alt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alt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alt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alt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alt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bãi</a:t>
            </a:r>
            <a:r>
              <a:rPr lang="en-US" alt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biển</a:t>
            </a:r>
            <a:r>
              <a:rPr lang="en-US" alt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alt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bãi</a:t>
            </a:r>
            <a:r>
              <a:rPr lang="en-US" alt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cát</a:t>
            </a:r>
            <a:r>
              <a:rPr lang="en-US" alt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trải</a:t>
            </a:r>
            <a:r>
              <a:rPr lang="en-US" alt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alt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sóng</a:t>
            </a:r>
            <a:r>
              <a:rPr lang="en-US" alt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biển</a:t>
            </a:r>
            <a:r>
              <a:rPr lang="en-US" alt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ồn</a:t>
            </a:r>
            <a:r>
              <a:rPr lang="en-US" alt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ào</a:t>
            </a:r>
            <a:r>
              <a:rPr lang="en-US" alt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alt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vỏ</a:t>
            </a:r>
            <a:r>
              <a:rPr lang="en-US" alt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ốc</a:t>
            </a:r>
            <a:r>
              <a:rPr lang="en-US" alt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alt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biển</a:t>
            </a:r>
            <a:r>
              <a:rPr lang="en-US" alt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gió</a:t>
            </a:r>
            <a:r>
              <a:rPr lang="en-US" alt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biển</a:t>
            </a:r>
            <a:r>
              <a:rPr lang="en-US" alt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,…</a:t>
            </a:r>
          </a:p>
        </p:txBody>
      </p:sp>
    </p:spTree>
    <p:extLst>
      <p:ext uri="{BB962C8B-B14F-4D97-AF65-F5344CB8AC3E}">
        <p14:creationId xmlns:p14="http://schemas.microsoft.com/office/powerpoint/2010/main" val="3948453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4" name="Google Shape;764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4310" y="2882"/>
            <a:ext cx="12226308" cy="6855118"/>
          </a:xfrm>
          <a:prstGeom prst="rect">
            <a:avLst/>
          </a:prstGeom>
          <a:noFill/>
          <a:ln>
            <a:noFill/>
          </a:ln>
        </p:spPr>
      </p:pic>
      <p:sp>
        <p:nvSpPr>
          <p:cNvPr id="765" name="Google Shape;765;p18"/>
          <p:cNvSpPr/>
          <p:nvPr/>
        </p:nvSpPr>
        <p:spPr>
          <a:xfrm>
            <a:off x="2356358" y="215791"/>
            <a:ext cx="7582857" cy="983891"/>
          </a:xfrm>
          <a:prstGeom prst="roundRect">
            <a:avLst>
              <a:gd name="adj" fmla="val 16667"/>
            </a:avLst>
          </a:prstGeom>
          <a:solidFill>
            <a:srgbClr val="293A9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 err="1">
                <a:solidFill>
                  <a:srgbClr val="FFFFFF"/>
                </a:solidFill>
                <a:latin typeface="Fira Sans" panose="020B0803050000020004" pitchFamily="34" charset="0"/>
                <a:ea typeface="Pattaya"/>
                <a:cs typeface="Pattaya"/>
                <a:sym typeface="Pattaya"/>
              </a:rPr>
              <a:t>Luyện</a:t>
            </a:r>
            <a:r>
              <a:rPr lang="en-US" sz="5400" b="1" dirty="0">
                <a:solidFill>
                  <a:srgbClr val="FFFFFF"/>
                </a:solidFill>
                <a:latin typeface="Fira Sans" panose="020B0803050000020004" pitchFamily="34" charset="0"/>
                <a:ea typeface="Pattaya"/>
                <a:cs typeface="Pattaya"/>
                <a:sym typeface="Pattaya"/>
              </a:rPr>
              <a:t> </a:t>
            </a:r>
            <a:r>
              <a:rPr lang="en-US" sz="5400" b="1" dirty="0" err="1">
                <a:solidFill>
                  <a:srgbClr val="FFFFFF"/>
                </a:solidFill>
                <a:latin typeface="Fira Sans" panose="020B0803050000020004" pitchFamily="34" charset="0"/>
                <a:ea typeface="Pattaya"/>
                <a:cs typeface="Pattaya"/>
                <a:sym typeface="Pattaya"/>
              </a:rPr>
              <a:t>viết</a:t>
            </a:r>
            <a:r>
              <a:rPr lang="en-US" sz="5400" b="1" dirty="0">
                <a:solidFill>
                  <a:srgbClr val="FFFFFF"/>
                </a:solidFill>
                <a:latin typeface="Fira Sans" panose="020B0803050000020004" pitchFamily="34" charset="0"/>
                <a:ea typeface="Pattaya"/>
                <a:cs typeface="Pattaya"/>
                <a:sym typeface="Pattaya"/>
              </a:rPr>
              <a:t> </a:t>
            </a:r>
            <a:r>
              <a:rPr lang="en-US" sz="5400" b="1" dirty="0" err="1">
                <a:solidFill>
                  <a:srgbClr val="FFFFFF"/>
                </a:solidFill>
                <a:latin typeface="Fira Sans" panose="020B0803050000020004" pitchFamily="34" charset="0"/>
                <a:ea typeface="Pattaya"/>
                <a:cs typeface="Pattaya"/>
                <a:sym typeface="Pattaya"/>
              </a:rPr>
              <a:t>từ</a:t>
            </a:r>
            <a:r>
              <a:rPr lang="en-US" sz="5400" b="1" dirty="0">
                <a:solidFill>
                  <a:srgbClr val="FFFFFF"/>
                </a:solidFill>
                <a:latin typeface="Fira Sans" panose="020B0803050000020004" pitchFamily="34" charset="0"/>
                <a:ea typeface="Pattaya"/>
                <a:cs typeface="Pattaya"/>
                <a:sym typeface="Pattaya"/>
              </a:rPr>
              <a:t> </a:t>
            </a:r>
            <a:r>
              <a:rPr lang="en-US" sz="5400" b="1" dirty="0" err="1">
                <a:solidFill>
                  <a:srgbClr val="FFFFFF"/>
                </a:solidFill>
                <a:latin typeface="Fira Sans" panose="020B0803050000020004" pitchFamily="34" charset="0"/>
                <a:ea typeface="Pattaya"/>
                <a:cs typeface="Pattaya"/>
                <a:sym typeface="Pattaya"/>
              </a:rPr>
              <a:t>khó</a:t>
            </a:r>
            <a:endParaRPr sz="5400" b="1" dirty="0">
              <a:solidFill>
                <a:srgbClr val="FFFFFF"/>
              </a:solidFill>
              <a:latin typeface="Fira Sans" panose="020B0803050000020004" pitchFamily="34" charset="0"/>
              <a:ea typeface="Calibri"/>
              <a:cs typeface="Calibri"/>
              <a:sym typeface="Calibri"/>
            </a:endParaRPr>
          </a:p>
        </p:txBody>
      </p:sp>
      <p:grpSp>
        <p:nvGrpSpPr>
          <p:cNvPr id="766" name="Google Shape;766;p18"/>
          <p:cNvGrpSpPr/>
          <p:nvPr/>
        </p:nvGrpSpPr>
        <p:grpSpPr>
          <a:xfrm>
            <a:off x="11389427" y="3270549"/>
            <a:ext cx="932106" cy="3664187"/>
            <a:chOff x="10445531" y="3270549"/>
            <a:chExt cx="1876002" cy="3664187"/>
          </a:xfrm>
        </p:grpSpPr>
        <p:sp>
          <p:nvSpPr>
            <p:cNvPr id="767" name="Google Shape;767;p18"/>
            <p:cNvSpPr/>
            <p:nvPr/>
          </p:nvSpPr>
          <p:spPr>
            <a:xfrm>
              <a:off x="10445531" y="3270549"/>
              <a:ext cx="1876002" cy="3650892"/>
            </a:xfrm>
            <a:custGeom>
              <a:avLst/>
              <a:gdLst/>
              <a:ahLst/>
              <a:cxnLst/>
              <a:rect l="l" t="t" r="r" b="b"/>
              <a:pathLst>
                <a:path w="1876002" h="3650892" extrusionOk="0">
                  <a:moveTo>
                    <a:pt x="1562850" y="3650892"/>
                  </a:moveTo>
                  <a:cubicBezTo>
                    <a:pt x="514885" y="3556451"/>
                    <a:pt x="37088" y="2504345"/>
                    <a:pt x="6436" y="1834145"/>
                  </a:cubicBezTo>
                  <a:cubicBezTo>
                    <a:pt x="-2884" y="1525761"/>
                    <a:pt x="-10547" y="51363"/>
                    <a:pt x="47444" y="9941"/>
                  </a:cubicBezTo>
                  <a:cubicBezTo>
                    <a:pt x="49100" y="0"/>
                    <a:pt x="49100" y="0"/>
                    <a:pt x="49100" y="0"/>
                  </a:cubicBezTo>
                  <a:cubicBezTo>
                    <a:pt x="680572" y="259713"/>
                    <a:pt x="1247011" y="846034"/>
                    <a:pt x="1624361" y="1400462"/>
                  </a:cubicBezTo>
                  <a:cubicBezTo>
                    <a:pt x="2023043" y="2009772"/>
                    <a:pt x="1876204" y="2701097"/>
                    <a:pt x="1674481" y="3352658"/>
                  </a:cubicBezTo>
                  <a:cubicBezTo>
                    <a:pt x="1647764" y="3450412"/>
                    <a:pt x="1612763" y="3536569"/>
                    <a:pt x="1562850" y="3650892"/>
                  </a:cubicBezTo>
                </a:path>
              </a:pathLst>
            </a:custGeom>
            <a:solidFill>
              <a:srgbClr val="459B9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8" name="Google Shape;768;p18"/>
            <p:cNvSpPr/>
            <p:nvPr/>
          </p:nvSpPr>
          <p:spPr>
            <a:xfrm>
              <a:off x="10625392" y="3521682"/>
              <a:ext cx="1371735" cy="3413054"/>
            </a:xfrm>
            <a:custGeom>
              <a:avLst/>
              <a:gdLst/>
              <a:ahLst/>
              <a:cxnLst/>
              <a:rect l="l" t="t" r="r" b="b"/>
              <a:pathLst>
                <a:path w="1371735" h="3413054" extrusionOk="0">
                  <a:moveTo>
                    <a:pt x="1788" y="28876"/>
                  </a:moveTo>
                  <a:cubicBezTo>
                    <a:pt x="119011" y="296666"/>
                    <a:pt x="297330" y="530284"/>
                    <a:pt x="431743" y="788961"/>
                  </a:cubicBezTo>
                  <a:cubicBezTo>
                    <a:pt x="580861" y="1075805"/>
                    <a:pt x="669296" y="1395786"/>
                    <a:pt x="772228" y="1701063"/>
                  </a:cubicBezTo>
                  <a:cubicBezTo>
                    <a:pt x="870190" y="1992049"/>
                    <a:pt x="966288" y="2281999"/>
                    <a:pt x="1052652" y="2576713"/>
                  </a:cubicBezTo>
                  <a:cubicBezTo>
                    <a:pt x="1134666" y="2856723"/>
                    <a:pt x="1219995" y="3136318"/>
                    <a:pt x="1337011" y="3404108"/>
                  </a:cubicBezTo>
                  <a:cubicBezTo>
                    <a:pt x="1347987" y="3397688"/>
                    <a:pt x="1358757" y="3391475"/>
                    <a:pt x="1369734" y="3385055"/>
                  </a:cubicBezTo>
                  <a:cubicBezTo>
                    <a:pt x="1367041" y="3381120"/>
                    <a:pt x="1364142" y="3377391"/>
                    <a:pt x="1361449" y="3373456"/>
                  </a:cubicBezTo>
                  <a:cubicBezTo>
                    <a:pt x="1347366" y="3353781"/>
                    <a:pt x="1314643" y="3372628"/>
                    <a:pt x="1328726" y="3392510"/>
                  </a:cubicBezTo>
                  <a:cubicBezTo>
                    <a:pt x="1331419" y="3396445"/>
                    <a:pt x="1334318" y="3400173"/>
                    <a:pt x="1337011" y="3404108"/>
                  </a:cubicBezTo>
                  <a:cubicBezTo>
                    <a:pt x="1351301" y="3424198"/>
                    <a:pt x="1379468" y="3407215"/>
                    <a:pt x="1369734" y="3385055"/>
                  </a:cubicBezTo>
                  <a:cubicBezTo>
                    <a:pt x="1246505" y="3103388"/>
                    <a:pt x="1159726" y="2808053"/>
                    <a:pt x="1073570" y="2513546"/>
                  </a:cubicBezTo>
                  <a:cubicBezTo>
                    <a:pt x="986999" y="2217796"/>
                    <a:pt x="888208" y="1927638"/>
                    <a:pt x="790247" y="1635617"/>
                  </a:cubicBezTo>
                  <a:cubicBezTo>
                    <a:pt x="692492" y="1344216"/>
                    <a:pt x="603435" y="1044946"/>
                    <a:pt x="464673" y="769907"/>
                  </a:cubicBezTo>
                  <a:cubicBezTo>
                    <a:pt x="333160" y="509573"/>
                    <a:pt x="152148" y="277819"/>
                    <a:pt x="34718" y="9822"/>
                  </a:cubicBezTo>
                  <a:cubicBezTo>
                    <a:pt x="24777" y="-12338"/>
                    <a:pt x="-7946" y="6923"/>
                    <a:pt x="1788" y="28876"/>
                  </a:cubicBezTo>
                  <a:lnTo>
                    <a:pt x="1788" y="28876"/>
                  </a:ln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9" name="Google Shape;769;p18"/>
            <p:cNvSpPr/>
            <p:nvPr/>
          </p:nvSpPr>
          <p:spPr>
            <a:xfrm>
              <a:off x="10568388" y="3758960"/>
              <a:ext cx="463768" cy="390574"/>
            </a:xfrm>
            <a:custGeom>
              <a:avLst/>
              <a:gdLst/>
              <a:ahLst/>
              <a:cxnLst/>
              <a:rect l="l" t="t" r="r" b="b"/>
              <a:pathLst>
                <a:path w="463768" h="390574" extrusionOk="0">
                  <a:moveTo>
                    <a:pt x="8672" y="198150"/>
                  </a:moveTo>
                  <a:cubicBezTo>
                    <a:pt x="132936" y="280786"/>
                    <a:pt x="269834" y="342090"/>
                    <a:pt x="410874" y="389725"/>
                  </a:cubicBezTo>
                  <a:cubicBezTo>
                    <a:pt x="422680" y="393660"/>
                    <a:pt x="434692" y="383304"/>
                    <a:pt x="434899" y="371499"/>
                  </a:cubicBezTo>
                  <a:cubicBezTo>
                    <a:pt x="435106" y="253034"/>
                    <a:pt x="453746" y="136018"/>
                    <a:pt x="463687" y="18174"/>
                  </a:cubicBezTo>
                  <a:cubicBezTo>
                    <a:pt x="465758" y="-6058"/>
                    <a:pt x="427857" y="-6058"/>
                    <a:pt x="425786" y="18174"/>
                  </a:cubicBezTo>
                  <a:cubicBezTo>
                    <a:pt x="415845" y="136018"/>
                    <a:pt x="397205" y="253034"/>
                    <a:pt x="396998" y="371499"/>
                  </a:cubicBezTo>
                  <a:cubicBezTo>
                    <a:pt x="404868" y="365493"/>
                    <a:pt x="412946" y="359280"/>
                    <a:pt x="421023" y="353274"/>
                  </a:cubicBezTo>
                  <a:cubicBezTo>
                    <a:pt x="282882" y="306675"/>
                    <a:pt x="149505" y="246406"/>
                    <a:pt x="27725" y="165634"/>
                  </a:cubicBezTo>
                  <a:cubicBezTo>
                    <a:pt x="7429" y="151965"/>
                    <a:pt x="-11625" y="184688"/>
                    <a:pt x="8672" y="198150"/>
                  </a:cubicBezTo>
                  <a:lnTo>
                    <a:pt x="8672" y="198150"/>
                  </a:ln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0" name="Google Shape;770;p18"/>
            <p:cNvSpPr/>
            <p:nvPr/>
          </p:nvSpPr>
          <p:spPr>
            <a:xfrm>
              <a:off x="10574138" y="4118909"/>
              <a:ext cx="713804" cy="433172"/>
            </a:xfrm>
            <a:custGeom>
              <a:avLst/>
              <a:gdLst/>
              <a:ahLst/>
              <a:cxnLst/>
              <a:rect l="l" t="t" r="r" b="b"/>
              <a:pathLst>
                <a:path w="713804" h="433172" extrusionOk="0">
                  <a:moveTo>
                    <a:pt x="8928" y="166467"/>
                  </a:moveTo>
                  <a:cubicBezTo>
                    <a:pt x="195947" y="282033"/>
                    <a:pt x="408232" y="344579"/>
                    <a:pt x="608919" y="431150"/>
                  </a:cubicBezTo>
                  <a:cubicBezTo>
                    <a:pt x="619689" y="435706"/>
                    <a:pt x="633565" y="432807"/>
                    <a:pt x="636672" y="419966"/>
                  </a:cubicBezTo>
                  <a:cubicBezTo>
                    <a:pt x="668359" y="289074"/>
                    <a:pt x="691141" y="156525"/>
                    <a:pt x="713508" y="23769"/>
                  </a:cubicBezTo>
                  <a:cubicBezTo>
                    <a:pt x="717443" y="-48"/>
                    <a:pt x="680993" y="-10403"/>
                    <a:pt x="677058" y="13828"/>
                  </a:cubicBezTo>
                  <a:cubicBezTo>
                    <a:pt x="654690" y="146584"/>
                    <a:pt x="631908" y="279133"/>
                    <a:pt x="600221" y="410025"/>
                  </a:cubicBezTo>
                  <a:cubicBezTo>
                    <a:pt x="609540" y="406297"/>
                    <a:pt x="618860" y="402569"/>
                    <a:pt x="627973" y="398634"/>
                  </a:cubicBezTo>
                  <a:cubicBezTo>
                    <a:pt x="427493" y="312063"/>
                    <a:pt x="215000" y="249310"/>
                    <a:pt x="28189" y="133951"/>
                  </a:cubicBezTo>
                  <a:cubicBezTo>
                    <a:pt x="7272" y="120903"/>
                    <a:pt x="-11782" y="153626"/>
                    <a:pt x="8928" y="166467"/>
                  </a:cubicBezTo>
                  <a:lnTo>
                    <a:pt x="8928" y="166467"/>
                  </a:ln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1" name="Google Shape;771;p18"/>
            <p:cNvSpPr/>
            <p:nvPr/>
          </p:nvSpPr>
          <p:spPr>
            <a:xfrm>
              <a:off x="10548869" y="4399170"/>
              <a:ext cx="1008997" cy="611440"/>
            </a:xfrm>
            <a:custGeom>
              <a:avLst/>
              <a:gdLst/>
              <a:ahLst/>
              <a:cxnLst/>
              <a:rect l="l" t="t" r="r" b="b"/>
              <a:pathLst>
                <a:path w="1008997" h="611440" extrusionOk="0">
                  <a:moveTo>
                    <a:pt x="13279" y="282817"/>
                  </a:moveTo>
                  <a:cubicBezTo>
                    <a:pt x="289561" y="363381"/>
                    <a:pt x="530841" y="530103"/>
                    <a:pt x="807123" y="610668"/>
                  </a:cubicBezTo>
                  <a:cubicBezTo>
                    <a:pt x="817478" y="613774"/>
                    <a:pt x="827212" y="607147"/>
                    <a:pt x="830319" y="597413"/>
                  </a:cubicBezTo>
                  <a:cubicBezTo>
                    <a:pt x="894729" y="407495"/>
                    <a:pt x="973016" y="222134"/>
                    <a:pt x="1008638" y="23725"/>
                  </a:cubicBezTo>
                  <a:cubicBezTo>
                    <a:pt x="1012988" y="-92"/>
                    <a:pt x="976537" y="-10241"/>
                    <a:pt x="972187" y="13577"/>
                  </a:cubicBezTo>
                  <a:cubicBezTo>
                    <a:pt x="936565" y="211986"/>
                    <a:pt x="858278" y="397347"/>
                    <a:pt x="793868" y="587265"/>
                  </a:cubicBezTo>
                  <a:cubicBezTo>
                    <a:pt x="801531" y="582915"/>
                    <a:pt x="809401" y="578359"/>
                    <a:pt x="817064" y="574010"/>
                  </a:cubicBezTo>
                  <a:cubicBezTo>
                    <a:pt x="540989" y="493652"/>
                    <a:pt x="299709" y="327138"/>
                    <a:pt x="23427" y="246366"/>
                  </a:cubicBezTo>
                  <a:cubicBezTo>
                    <a:pt x="24" y="239531"/>
                    <a:pt x="-10124" y="275982"/>
                    <a:pt x="13279" y="282817"/>
                  </a:cubicBezTo>
                  <a:lnTo>
                    <a:pt x="13279" y="282817"/>
                  </a:ln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2" name="Google Shape;772;p18"/>
            <p:cNvSpPr/>
            <p:nvPr/>
          </p:nvSpPr>
          <p:spPr>
            <a:xfrm>
              <a:off x="10645958" y="4782571"/>
              <a:ext cx="1185080" cy="627779"/>
            </a:xfrm>
            <a:custGeom>
              <a:avLst/>
              <a:gdLst/>
              <a:ahLst/>
              <a:cxnLst/>
              <a:rect l="l" t="t" r="r" b="b"/>
              <a:pathLst>
                <a:path w="1185080" h="627779" extrusionOk="0">
                  <a:moveTo>
                    <a:pt x="8975" y="292506"/>
                  </a:moveTo>
                  <a:cubicBezTo>
                    <a:pt x="144630" y="375349"/>
                    <a:pt x="294369" y="424641"/>
                    <a:pt x="438309" y="490294"/>
                  </a:cubicBezTo>
                  <a:cubicBezTo>
                    <a:pt x="548904" y="540621"/>
                    <a:pt x="657221" y="612280"/>
                    <a:pt x="780243" y="626778"/>
                  </a:cubicBezTo>
                  <a:cubicBezTo>
                    <a:pt x="881519" y="638790"/>
                    <a:pt x="934745" y="540414"/>
                    <a:pt x="968297" y="462334"/>
                  </a:cubicBezTo>
                  <a:cubicBezTo>
                    <a:pt x="1032500" y="313010"/>
                    <a:pt x="1109959" y="173626"/>
                    <a:pt x="1182860" y="28651"/>
                  </a:cubicBezTo>
                  <a:cubicBezTo>
                    <a:pt x="1193837" y="6905"/>
                    <a:pt x="1161114" y="-12149"/>
                    <a:pt x="1150137" y="9597"/>
                  </a:cubicBezTo>
                  <a:cubicBezTo>
                    <a:pt x="1089041" y="131169"/>
                    <a:pt x="1016346" y="246942"/>
                    <a:pt x="964155" y="372657"/>
                  </a:cubicBezTo>
                  <a:cubicBezTo>
                    <a:pt x="917348" y="485323"/>
                    <a:pt x="879862" y="617872"/>
                    <a:pt x="729916" y="579143"/>
                  </a:cubicBezTo>
                  <a:cubicBezTo>
                    <a:pt x="619735" y="550562"/>
                    <a:pt x="523637" y="482631"/>
                    <a:pt x="418633" y="440588"/>
                  </a:cubicBezTo>
                  <a:cubicBezTo>
                    <a:pt x="285670" y="387361"/>
                    <a:pt x="150636" y="334549"/>
                    <a:pt x="28028" y="259783"/>
                  </a:cubicBezTo>
                  <a:cubicBezTo>
                    <a:pt x="7111" y="246942"/>
                    <a:pt x="-11736" y="279665"/>
                    <a:pt x="8975" y="292506"/>
                  </a:cubicBezTo>
                  <a:lnTo>
                    <a:pt x="8975" y="292506"/>
                  </a:ln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3" name="Google Shape;773;p18"/>
            <p:cNvSpPr/>
            <p:nvPr/>
          </p:nvSpPr>
          <p:spPr>
            <a:xfrm>
              <a:off x="10705272" y="5222868"/>
              <a:ext cx="1308052" cy="693850"/>
            </a:xfrm>
            <a:custGeom>
              <a:avLst/>
              <a:gdLst/>
              <a:ahLst/>
              <a:cxnLst/>
              <a:rect l="l" t="t" r="r" b="b"/>
              <a:pathLst>
                <a:path w="1308052" h="693850" extrusionOk="0">
                  <a:moveTo>
                    <a:pt x="6408" y="340154"/>
                  </a:moveTo>
                  <a:cubicBezTo>
                    <a:pt x="116175" y="430039"/>
                    <a:pt x="257422" y="458205"/>
                    <a:pt x="390385" y="497556"/>
                  </a:cubicBezTo>
                  <a:cubicBezTo>
                    <a:pt x="573468" y="551818"/>
                    <a:pt x="745782" y="636525"/>
                    <a:pt x="928037" y="693065"/>
                  </a:cubicBezTo>
                  <a:cubicBezTo>
                    <a:pt x="936528" y="695758"/>
                    <a:pt x="944605" y="691201"/>
                    <a:pt x="949369" y="684367"/>
                  </a:cubicBezTo>
                  <a:cubicBezTo>
                    <a:pt x="1090409" y="481401"/>
                    <a:pt x="1239112" y="263938"/>
                    <a:pt x="1307251" y="23486"/>
                  </a:cubicBezTo>
                  <a:cubicBezTo>
                    <a:pt x="1313878" y="-124"/>
                    <a:pt x="1277427" y="-10065"/>
                    <a:pt x="1270800" y="13338"/>
                  </a:cubicBezTo>
                  <a:cubicBezTo>
                    <a:pt x="1233935" y="143609"/>
                    <a:pt x="1169317" y="264145"/>
                    <a:pt x="1101178" y="380540"/>
                  </a:cubicBezTo>
                  <a:cubicBezTo>
                    <a:pt x="1065349" y="441844"/>
                    <a:pt x="1026827" y="501698"/>
                    <a:pt x="987684" y="561138"/>
                  </a:cubicBezTo>
                  <a:cubicBezTo>
                    <a:pt x="971943" y="585162"/>
                    <a:pt x="955789" y="608773"/>
                    <a:pt x="939427" y="632383"/>
                  </a:cubicBezTo>
                  <a:cubicBezTo>
                    <a:pt x="915817" y="666763"/>
                    <a:pt x="867768" y="633418"/>
                    <a:pt x="834838" y="621406"/>
                  </a:cubicBezTo>
                  <a:cubicBezTo>
                    <a:pt x="695869" y="570872"/>
                    <a:pt x="560628" y="512882"/>
                    <a:pt x="420002" y="466904"/>
                  </a:cubicBezTo>
                  <a:cubicBezTo>
                    <a:pt x="288488" y="423825"/>
                    <a:pt x="143099" y="403529"/>
                    <a:pt x="33125" y="313230"/>
                  </a:cubicBezTo>
                  <a:cubicBezTo>
                    <a:pt x="14485" y="298111"/>
                    <a:pt x="-12439" y="324621"/>
                    <a:pt x="6408" y="340154"/>
                  </a:cubicBezTo>
                  <a:lnTo>
                    <a:pt x="6408" y="340154"/>
                  </a:ln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4" name="Google Shape;774;p18"/>
            <p:cNvSpPr/>
            <p:nvPr/>
          </p:nvSpPr>
          <p:spPr>
            <a:xfrm>
              <a:off x="10850062" y="5765432"/>
              <a:ext cx="1225541" cy="680327"/>
            </a:xfrm>
            <a:custGeom>
              <a:avLst/>
              <a:gdLst/>
              <a:ahLst/>
              <a:cxnLst/>
              <a:rect l="l" t="t" r="r" b="b"/>
              <a:pathLst>
                <a:path w="1225541" h="680327" extrusionOk="0">
                  <a:moveTo>
                    <a:pt x="13428" y="348289"/>
                  </a:moveTo>
                  <a:cubicBezTo>
                    <a:pt x="336516" y="426162"/>
                    <a:pt x="632887" y="582735"/>
                    <a:pt x="949968" y="679662"/>
                  </a:cubicBezTo>
                  <a:cubicBezTo>
                    <a:pt x="957838" y="681940"/>
                    <a:pt x="967572" y="678212"/>
                    <a:pt x="971300" y="670963"/>
                  </a:cubicBezTo>
                  <a:cubicBezTo>
                    <a:pt x="1078996" y="464891"/>
                    <a:pt x="1155212" y="244736"/>
                    <a:pt x="1224593" y="23338"/>
                  </a:cubicBezTo>
                  <a:cubicBezTo>
                    <a:pt x="1231842" y="-65"/>
                    <a:pt x="1195391" y="-10007"/>
                    <a:pt x="1188142" y="13189"/>
                  </a:cubicBezTo>
                  <a:cubicBezTo>
                    <a:pt x="1148170" y="140561"/>
                    <a:pt x="1105920" y="266896"/>
                    <a:pt x="1057250" y="391368"/>
                  </a:cubicBezTo>
                  <a:cubicBezTo>
                    <a:pt x="1031983" y="455985"/>
                    <a:pt x="1003816" y="519568"/>
                    <a:pt x="973993" y="582321"/>
                  </a:cubicBezTo>
                  <a:cubicBezTo>
                    <a:pt x="955560" y="620843"/>
                    <a:pt x="953489" y="641347"/>
                    <a:pt x="908133" y="627056"/>
                  </a:cubicBezTo>
                  <a:cubicBezTo>
                    <a:pt x="873339" y="615872"/>
                    <a:pt x="838752" y="603653"/>
                    <a:pt x="804372" y="591434"/>
                  </a:cubicBezTo>
                  <a:cubicBezTo>
                    <a:pt x="543830" y="498235"/>
                    <a:pt x="293644" y="376870"/>
                    <a:pt x="23576" y="311839"/>
                  </a:cubicBezTo>
                  <a:cubicBezTo>
                    <a:pt x="-34" y="306040"/>
                    <a:pt x="-10182" y="342697"/>
                    <a:pt x="13428" y="348289"/>
                  </a:cubicBezTo>
                  <a:lnTo>
                    <a:pt x="13428" y="348289"/>
                  </a:ln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75" name="Google Shape;775;p18"/>
          <p:cNvGrpSpPr/>
          <p:nvPr/>
        </p:nvGrpSpPr>
        <p:grpSpPr>
          <a:xfrm>
            <a:off x="10020880" y="5567108"/>
            <a:ext cx="1734183" cy="1380521"/>
            <a:chOff x="9167261" y="3475651"/>
            <a:chExt cx="1734183" cy="1380521"/>
          </a:xfrm>
        </p:grpSpPr>
        <p:sp>
          <p:nvSpPr>
            <p:cNvPr id="776" name="Google Shape;776;p18"/>
            <p:cNvSpPr/>
            <p:nvPr/>
          </p:nvSpPr>
          <p:spPr>
            <a:xfrm>
              <a:off x="9167261" y="3475651"/>
              <a:ext cx="1726833" cy="1380521"/>
            </a:xfrm>
            <a:custGeom>
              <a:avLst/>
              <a:gdLst/>
              <a:ahLst/>
              <a:cxnLst/>
              <a:rect l="l" t="t" r="r" b="b"/>
              <a:pathLst>
                <a:path w="1726833" h="1380521" extrusionOk="0">
                  <a:moveTo>
                    <a:pt x="1726834" y="1380521"/>
                  </a:moveTo>
                  <a:cubicBezTo>
                    <a:pt x="1402271" y="1347794"/>
                    <a:pt x="956387" y="1275252"/>
                    <a:pt x="695820" y="1058460"/>
                  </a:cubicBezTo>
                  <a:cubicBezTo>
                    <a:pt x="515090" y="905037"/>
                    <a:pt x="392728" y="691164"/>
                    <a:pt x="287875" y="488963"/>
                  </a:cubicBezTo>
                  <a:cubicBezTo>
                    <a:pt x="200116" y="326160"/>
                    <a:pt x="87759" y="177533"/>
                    <a:pt x="0" y="14730"/>
                  </a:cubicBezTo>
                  <a:cubicBezTo>
                    <a:pt x="796086" y="-102421"/>
                    <a:pt x="1725583" y="490839"/>
                    <a:pt x="1726834" y="1380521"/>
                  </a:cubicBezTo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7" name="Google Shape;777;p18"/>
            <p:cNvSpPr/>
            <p:nvPr/>
          </p:nvSpPr>
          <p:spPr>
            <a:xfrm>
              <a:off x="9470928" y="3641271"/>
              <a:ext cx="1430516" cy="1197398"/>
            </a:xfrm>
            <a:custGeom>
              <a:avLst/>
              <a:gdLst/>
              <a:ahLst/>
              <a:cxnLst/>
              <a:rect l="l" t="t" r="r" b="b"/>
              <a:pathLst>
                <a:path w="1430516" h="1197398" extrusionOk="0">
                  <a:moveTo>
                    <a:pt x="1426084" y="1163829"/>
                  </a:moveTo>
                  <a:cubicBezTo>
                    <a:pt x="1250149" y="940784"/>
                    <a:pt x="1009384" y="780065"/>
                    <a:pt x="783629" y="612051"/>
                  </a:cubicBezTo>
                  <a:cubicBezTo>
                    <a:pt x="523895" y="418814"/>
                    <a:pt x="295221" y="186805"/>
                    <a:pt x="27774" y="3365"/>
                  </a:cubicBezTo>
                  <a:cubicBezTo>
                    <a:pt x="7554" y="-10601"/>
                    <a:pt x="-11624" y="22543"/>
                    <a:pt x="8596" y="36301"/>
                  </a:cubicBezTo>
                  <a:cubicBezTo>
                    <a:pt x="262910" y="210569"/>
                    <a:pt x="480953" y="429863"/>
                    <a:pt x="725887" y="616012"/>
                  </a:cubicBezTo>
                  <a:cubicBezTo>
                    <a:pt x="960398" y="794240"/>
                    <a:pt x="1214712" y="956834"/>
                    <a:pt x="1399194" y="1190720"/>
                  </a:cubicBezTo>
                  <a:cubicBezTo>
                    <a:pt x="1414411" y="1210106"/>
                    <a:pt x="1441093" y="1183007"/>
                    <a:pt x="1426084" y="1163829"/>
                  </a:cubicBezTo>
                  <a:lnTo>
                    <a:pt x="1426084" y="1163829"/>
                  </a:ln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8" name="Google Shape;778;p18"/>
            <p:cNvSpPr/>
            <p:nvPr/>
          </p:nvSpPr>
          <p:spPr>
            <a:xfrm>
              <a:off x="10419392" y="4372509"/>
              <a:ext cx="354555" cy="325891"/>
            </a:xfrm>
            <a:custGeom>
              <a:avLst/>
              <a:gdLst/>
              <a:ahLst/>
              <a:cxnLst/>
              <a:rect l="l" t="t" r="r" b="b"/>
              <a:pathLst>
                <a:path w="354555" h="325891" extrusionOk="0">
                  <a:moveTo>
                    <a:pt x="18396" y="316066"/>
                  </a:moveTo>
                  <a:cubicBezTo>
                    <a:pt x="123874" y="323570"/>
                    <a:pt x="229769" y="319610"/>
                    <a:pt x="335455" y="325863"/>
                  </a:cubicBezTo>
                  <a:cubicBezTo>
                    <a:pt x="344836" y="326489"/>
                    <a:pt x="355884" y="316691"/>
                    <a:pt x="354424" y="306894"/>
                  </a:cubicBezTo>
                  <a:cubicBezTo>
                    <a:pt x="340875" y="206211"/>
                    <a:pt x="373394" y="98023"/>
                    <a:pt x="312108" y="8596"/>
                  </a:cubicBezTo>
                  <a:cubicBezTo>
                    <a:pt x="298350" y="-11624"/>
                    <a:pt x="265206" y="7554"/>
                    <a:pt x="279172" y="27774"/>
                  </a:cubicBezTo>
                  <a:cubicBezTo>
                    <a:pt x="335455" y="110113"/>
                    <a:pt x="303770" y="213924"/>
                    <a:pt x="316277" y="306894"/>
                  </a:cubicBezTo>
                  <a:cubicBezTo>
                    <a:pt x="322531" y="300640"/>
                    <a:pt x="328993" y="294178"/>
                    <a:pt x="335247" y="287925"/>
                  </a:cubicBezTo>
                  <a:cubicBezTo>
                    <a:pt x="229560" y="281671"/>
                    <a:pt x="123874" y="285632"/>
                    <a:pt x="18188" y="278127"/>
                  </a:cubicBezTo>
                  <a:cubicBezTo>
                    <a:pt x="-6201" y="276251"/>
                    <a:pt x="-5993" y="314398"/>
                    <a:pt x="18396" y="316066"/>
                  </a:cubicBezTo>
                  <a:lnTo>
                    <a:pt x="18396" y="316066"/>
                  </a:ln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9" name="Google Shape;779;p18"/>
            <p:cNvSpPr/>
            <p:nvPr/>
          </p:nvSpPr>
          <p:spPr>
            <a:xfrm>
              <a:off x="10118723" y="4162542"/>
              <a:ext cx="490559" cy="400638"/>
            </a:xfrm>
            <a:custGeom>
              <a:avLst/>
              <a:gdLst/>
              <a:ahLst/>
              <a:cxnLst/>
              <a:rect l="l" t="t" r="r" b="b"/>
              <a:pathLst>
                <a:path w="490559" h="400638" extrusionOk="0">
                  <a:moveTo>
                    <a:pt x="18266" y="354058"/>
                  </a:moveTo>
                  <a:cubicBezTo>
                    <a:pt x="169187" y="347596"/>
                    <a:pt x="318648" y="368233"/>
                    <a:pt x="466025" y="400127"/>
                  </a:cubicBezTo>
                  <a:cubicBezTo>
                    <a:pt x="478324" y="402837"/>
                    <a:pt x="489789" y="394499"/>
                    <a:pt x="490206" y="381783"/>
                  </a:cubicBezTo>
                  <a:cubicBezTo>
                    <a:pt x="494167" y="256919"/>
                    <a:pt x="464775" y="119548"/>
                    <a:pt x="405574" y="9484"/>
                  </a:cubicBezTo>
                  <a:cubicBezTo>
                    <a:pt x="393900" y="-12195"/>
                    <a:pt x="361173" y="7191"/>
                    <a:pt x="372638" y="28662"/>
                  </a:cubicBezTo>
                  <a:cubicBezTo>
                    <a:pt x="428504" y="132680"/>
                    <a:pt x="455811" y="264215"/>
                    <a:pt x="452059" y="381783"/>
                  </a:cubicBezTo>
                  <a:cubicBezTo>
                    <a:pt x="459980" y="375738"/>
                    <a:pt x="468110" y="369484"/>
                    <a:pt x="476240" y="363439"/>
                  </a:cubicBezTo>
                  <a:cubicBezTo>
                    <a:pt x="325736" y="330920"/>
                    <a:pt x="172730" y="309449"/>
                    <a:pt x="18474" y="316120"/>
                  </a:cubicBezTo>
                  <a:cubicBezTo>
                    <a:pt x="-6123" y="316954"/>
                    <a:pt x="-6123" y="355101"/>
                    <a:pt x="18266" y="354058"/>
                  </a:cubicBezTo>
                  <a:lnTo>
                    <a:pt x="18266" y="354058"/>
                  </a:ln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0" name="Google Shape;780;p18"/>
            <p:cNvSpPr/>
            <p:nvPr/>
          </p:nvSpPr>
          <p:spPr>
            <a:xfrm>
              <a:off x="9921004" y="3898954"/>
              <a:ext cx="376821" cy="424839"/>
            </a:xfrm>
            <a:custGeom>
              <a:avLst/>
              <a:gdLst/>
              <a:ahLst/>
              <a:cxnLst/>
              <a:rect l="l" t="t" r="r" b="b"/>
              <a:pathLst>
                <a:path w="376821" h="424839" extrusionOk="0">
                  <a:moveTo>
                    <a:pt x="18370" y="424826"/>
                  </a:moveTo>
                  <a:cubicBezTo>
                    <a:pt x="130102" y="420657"/>
                    <a:pt x="241833" y="416905"/>
                    <a:pt x="353564" y="418781"/>
                  </a:cubicBezTo>
                  <a:cubicBezTo>
                    <a:pt x="361277" y="418989"/>
                    <a:pt x="370658" y="412944"/>
                    <a:pt x="371908" y="404814"/>
                  </a:cubicBezTo>
                  <a:cubicBezTo>
                    <a:pt x="390669" y="278908"/>
                    <a:pt x="353356" y="123401"/>
                    <a:pt x="299783" y="9794"/>
                  </a:cubicBezTo>
                  <a:cubicBezTo>
                    <a:pt x="289360" y="-12302"/>
                    <a:pt x="256425" y="6875"/>
                    <a:pt x="266847" y="28972"/>
                  </a:cubicBezTo>
                  <a:cubicBezTo>
                    <a:pt x="309372" y="119232"/>
                    <a:pt x="328967" y="225752"/>
                    <a:pt x="336888" y="324351"/>
                  </a:cubicBezTo>
                  <a:cubicBezTo>
                    <a:pt x="338139" y="340610"/>
                    <a:pt x="337930" y="356870"/>
                    <a:pt x="337513" y="373338"/>
                  </a:cubicBezTo>
                  <a:cubicBezTo>
                    <a:pt x="337096" y="386679"/>
                    <a:pt x="252464" y="380217"/>
                    <a:pt x="242458" y="380425"/>
                  </a:cubicBezTo>
                  <a:cubicBezTo>
                    <a:pt x="167623" y="381050"/>
                    <a:pt x="92997" y="384177"/>
                    <a:pt x="18370" y="386887"/>
                  </a:cubicBezTo>
                  <a:cubicBezTo>
                    <a:pt x="-6019" y="387721"/>
                    <a:pt x="-6227" y="425660"/>
                    <a:pt x="18370" y="424826"/>
                  </a:cubicBezTo>
                  <a:lnTo>
                    <a:pt x="18370" y="424826"/>
                  </a:ln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1" name="Google Shape;781;p18"/>
            <p:cNvSpPr/>
            <p:nvPr/>
          </p:nvSpPr>
          <p:spPr>
            <a:xfrm>
              <a:off x="9713697" y="3805537"/>
              <a:ext cx="344546" cy="309163"/>
            </a:xfrm>
            <a:custGeom>
              <a:avLst/>
              <a:gdLst/>
              <a:ahLst/>
              <a:cxnLst/>
              <a:rect l="l" t="t" r="r" b="b"/>
              <a:pathLst>
                <a:path w="344546" h="309163" extrusionOk="0">
                  <a:moveTo>
                    <a:pt x="18474" y="309164"/>
                  </a:moveTo>
                  <a:cubicBezTo>
                    <a:pt x="120408" y="309164"/>
                    <a:pt x="222342" y="303118"/>
                    <a:pt x="324277" y="308955"/>
                  </a:cubicBezTo>
                  <a:cubicBezTo>
                    <a:pt x="334908" y="309580"/>
                    <a:pt x="343037" y="299783"/>
                    <a:pt x="343246" y="289986"/>
                  </a:cubicBezTo>
                  <a:cubicBezTo>
                    <a:pt x="346164" y="199308"/>
                    <a:pt x="343663" y="108839"/>
                    <a:pt x="340744" y="18370"/>
                  </a:cubicBezTo>
                  <a:cubicBezTo>
                    <a:pt x="339911" y="-6019"/>
                    <a:pt x="301763" y="-6227"/>
                    <a:pt x="302597" y="18370"/>
                  </a:cubicBezTo>
                  <a:cubicBezTo>
                    <a:pt x="305516" y="109048"/>
                    <a:pt x="308017" y="199517"/>
                    <a:pt x="305099" y="289986"/>
                  </a:cubicBezTo>
                  <a:cubicBezTo>
                    <a:pt x="311352" y="283524"/>
                    <a:pt x="317814" y="277270"/>
                    <a:pt x="324068" y="271016"/>
                  </a:cubicBezTo>
                  <a:cubicBezTo>
                    <a:pt x="222134" y="265180"/>
                    <a:pt x="120200" y="271225"/>
                    <a:pt x="18266" y="271225"/>
                  </a:cubicBezTo>
                  <a:cubicBezTo>
                    <a:pt x="-6123" y="271016"/>
                    <a:pt x="-6123" y="309164"/>
                    <a:pt x="18474" y="309164"/>
                  </a:cubicBezTo>
                  <a:lnTo>
                    <a:pt x="18474" y="309164"/>
                  </a:ln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2" name="Google Shape;782;p18"/>
            <p:cNvSpPr/>
            <p:nvPr/>
          </p:nvSpPr>
          <p:spPr>
            <a:xfrm>
              <a:off x="9518610" y="3595780"/>
              <a:ext cx="260260" cy="296175"/>
            </a:xfrm>
            <a:custGeom>
              <a:avLst/>
              <a:gdLst/>
              <a:ahLst/>
              <a:cxnLst/>
              <a:rect l="l" t="t" r="r" b="b"/>
              <a:pathLst>
                <a:path w="260260" h="296175" extrusionOk="0">
                  <a:moveTo>
                    <a:pt x="18240" y="291914"/>
                  </a:moveTo>
                  <a:cubicBezTo>
                    <a:pt x="90573" y="284410"/>
                    <a:pt x="162282" y="284201"/>
                    <a:pt x="234198" y="295875"/>
                  </a:cubicBezTo>
                  <a:cubicBezTo>
                    <a:pt x="243370" y="297334"/>
                    <a:pt x="256086" y="293582"/>
                    <a:pt x="257545" y="282534"/>
                  </a:cubicBezTo>
                  <a:cubicBezTo>
                    <a:pt x="270678" y="190814"/>
                    <a:pt x="232322" y="108266"/>
                    <a:pt x="224609" y="18214"/>
                  </a:cubicBezTo>
                  <a:cubicBezTo>
                    <a:pt x="222525" y="-5967"/>
                    <a:pt x="184378" y="-6175"/>
                    <a:pt x="186462" y="18214"/>
                  </a:cubicBezTo>
                  <a:cubicBezTo>
                    <a:pt x="193758" y="103263"/>
                    <a:pt x="233364" y="186436"/>
                    <a:pt x="220857" y="272528"/>
                  </a:cubicBezTo>
                  <a:cubicBezTo>
                    <a:pt x="228778" y="268150"/>
                    <a:pt x="236491" y="263564"/>
                    <a:pt x="244204" y="259187"/>
                  </a:cubicBezTo>
                  <a:cubicBezTo>
                    <a:pt x="168744" y="246888"/>
                    <a:pt x="93909" y="245846"/>
                    <a:pt x="18031" y="253975"/>
                  </a:cubicBezTo>
                  <a:cubicBezTo>
                    <a:pt x="-5941" y="256477"/>
                    <a:pt x="-6149" y="294624"/>
                    <a:pt x="18240" y="291914"/>
                  </a:cubicBezTo>
                  <a:lnTo>
                    <a:pt x="18240" y="291914"/>
                  </a:ln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3" name="Google Shape;783;p18"/>
            <p:cNvSpPr/>
            <p:nvPr/>
          </p:nvSpPr>
          <p:spPr>
            <a:xfrm>
              <a:off x="9909618" y="3747613"/>
              <a:ext cx="55344" cy="57116"/>
            </a:xfrm>
            <a:custGeom>
              <a:avLst/>
              <a:gdLst/>
              <a:ahLst/>
              <a:cxnLst/>
              <a:rect l="l" t="t" r="r" b="b"/>
              <a:pathLst>
                <a:path w="55344" h="57116" extrusionOk="0">
                  <a:moveTo>
                    <a:pt x="27672" y="57116"/>
                  </a:moveTo>
                  <a:cubicBezTo>
                    <a:pt x="64569" y="57116"/>
                    <a:pt x="64569" y="0"/>
                    <a:pt x="27672" y="0"/>
                  </a:cubicBezTo>
                  <a:cubicBezTo>
                    <a:pt x="-9224" y="0"/>
                    <a:pt x="-9224" y="57116"/>
                    <a:pt x="27672" y="57116"/>
                  </a:cubicBezTo>
                  <a:lnTo>
                    <a:pt x="27672" y="57116"/>
                  </a:ln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4" name="Google Shape;784;p18"/>
            <p:cNvSpPr/>
            <p:nvPr/>
          </p:nvSpPr>
          <p:spPr>
            <a:xfrm>
              <a:off x="9842495" y="3687578"/>
              <a:ext cx="55344" cy="57116"/>
            </a:xfrm>
            <a:custGeom>
              <a:avLst/>
              <a:gdLst/>
              <a:ahLst/>
              <a:cxnLst/>
              <a:rect l="l" t="t" r="r" b="b"/>
              <a:pathLst>
                <a:path w="55344" h="57116" extrusionOk="0">
                  <a:moveTo>
                    <a:pt x="27672" y="57116"/>
                  </a:moveTo>
                  <a:cubicBezTo>
                    <a:pt x="64569" y="57116"/>
                    <a:pt x="64569" y="0"/>
                    <a:pt x="27672" y="0"/>
                  </a:cubicBezTo>
                  <a:cubicBezTo>
                    <a:pt x="-9224" y="0"/>
                    <a:pt x="-9224" y="57116"/>
                    <a:pt x="27672" y="57116"/>
                  </a:cubicBezTo>
                  <a:lnTo>
                    <a:pt x="27672" y="57116"/>
                  </a:ln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5" name="Google Shape;785;p18"/>
            <p:cNvSpPr/>
            <p:nvPr/>
          </p:nvSpPr>
          <p:spPr>
            <a:xfrm>
              <a:off x="9924209" y="3668192"/>
              <a:ext cx="55344" cy="57116"/>
            </a:xfrm>
            <a:custGeom>
              <a:avLst/>
              <a:gdLst/>
              <a:ahLst/>
              <a:cxnLst/>
              <a:rect l="l" t="t" r="r" b="b"/>
              <a:pathLst>
                <a:path w="55344" h="57116" extrusionOk="0">
                  <a:moveTo>
                    <a:pt x="27672" y="57116"/>
                  </a:moveTo>
                  <a:cubicBezTo>
                    <a:pt x="64569" y="57116"/>
                    <a:pt x="64569" y="0"/>
                    <a:pt x="27672" y="0"/>
                  </a:cubicBezTo>
                  <a:cubicBezTo>
                    <a:pt x="-9224" y="0"/>
                    <a:pt x="-9224" y="57116"/>
                    <a:pt x="27672" y="57116"/>
                  </a:cubicBezTo>
                  <a:lnTo>
                    <a:pt x="27672" y="57116"/>
                  </a:ln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6" name="Google Shape;786;p18"/>
            <p:cNvSpPr/>
            <p:nvPr/>
          </p:nvSpPr>
          <p:spPr>
            <a:xfrm>
              <a:off x="9786421" y="4276878"/>
              <a:ext cx="55344" cy="57116"/>
            </a:xfrm>
            <a:custGeom>
              <a:avLst/>
              <a:gdLst/>
              <a:ahLst/>
              <a:cxnLst/>
              <a:rect l="l" t="t" r="r" b="b"/>
              <a:pathLst>
                <a:path w="55344" h="57116" extrusionOk="0">
                  <a:moveTo>
                    <a:pt x="27672" y="57116"/>
                  </a:moveTo>
                  <a:cubicBezTo>
                    <a:pt x="64569" y="57116"/>
                    <a:pt x="64569" y="0"/>
                    <a:pt x="27672" y="0"/>
                  </a:cubicBezTo>
                  <a:cubicBezTo>
                    <a:pt x="-9224" y="0"/>
                    <a:pt x="-9224" y="57116"/>
                    <a:pt x="27672" y="57116"/>
                  </a:cubicBezTo>
                  <a:lnTo>
                    <a:pt x="27672" y="57116"/>
                  </a:ln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7" name="Google Shape;787;p18"/>
            <p:cNvSpPr/>
            <p:nvPr/>
          </p:nvSpPr>
          <p:spPr>
            <a:xfrm>
              <a:off x="9711169" y="4221638"/>
              <a:ext cx="55344" cy="57116"/>
            </a:xfrm>
            <a:custGeom>
              <a:avLst/>
              <a:gdLst/>
              <a:ahLst/>
              <a:cxnLst/>
              <a:rect l="l" t="t" r="r" b="b"/>
              <a:pathLst>
                <a:path w="55344" h="57116" extrusionOk="0">
                  <a:moveTo>
                    <a:pt x="27672" y="57116"/>
                  </a:moveTo>
                  <a:cubicBezTo>
                    <a:pt x="64569" y="57116"/>
                    <a:pt x="64569" y="0"/>
                    <a:pt x="27672" y="0"/>
                  </a:cubicBezTo>
                  <a:cubicBezTo>
                    <a:pt x="-9224" y="0"/>
                    <a:pt x="-9224" y="57116"/>
                    <a:pt x="27672" y="57116"/>
                  </a:cubicBezTo>
                  <a:lnTo>
                    <a:pt x="27672" y="57116"/>
                  </a:ln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8" name="Google Shape;788;p18"/>
            <p:cNvSpPr/>
            <p:nvPr/>
          </p:nvSpPr>
          <p:spPr>
            <a:xfrm>
              <a:off x="9809351" y="4192663"/>
              <a:ext cx="55344" cy="57116"/>
            </a:xfrm>
            <a:custGeom>
              <a:avLst/>
              <a:gdLst/>
              <a:ahLst/>
              <a:cxnLst/>
              <a:rect l="l" t="t" r="r" b="b"/>
              <a:pathLst>
                <a:path w="55344" h="57116" extrusionOk="0">
                  <a:moveTo>
                    <a:pt x="27672" y="57116"/>
                  </a:moveTo>
                  <a:cubicBezTo>
                    <a:pt x="64569" y="57116"/>
                    <a:pt x="64569" y="0"/>
                    <a:pt x="27672" y="0"/>
                  </a:cubicBezTo>
                  <a:cubicBezTo>
                    <a:pt x="-9224" y="208"/>
                    <a:pt x="-9224" y="57116"/>
                    <a:pt x="27672" y="57116"/>
                  </a:cubicBezTo>
                  <a:lnTo>
                    <a:pt x="27672" y="57116"/>
                  </a:ln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9" name="Google Shape;789;p18"/>
            <p:cNvSpPr/>
            <p:nvPr/>
          </p:nvSpPr>
          <p:spPr>
            <a:xfrm>
              <a:off x="9351378" y="3602737"/>
              <a:ext cx="55344" cy="57116"/>
            </a:xfrm>
            <a:custGeom>
              <a:avLst/>
              <a:gdLst/>
              <a:ahLst/>
              <a:cxnLst/>
              <a:rect l="l" t="t" r="r" b="b"/>
              <a:pathLst>
                <a:path w="55344" h="57116" extrusionOk="0">
                  <a:moveTo>
                    <a:pt x="27672" y="57116"/>
                  </a:moveTo>
                  <a:cubicBezTo>
                    <a:pt x="64569" y="57116"/>
                    <a:pt x="64569" y="0"/>
                    <a:pt x="27672" y="0"/>
                  </a:cubicBezTo>
                  <a:cubicBezTo>
                    <a:pt x="-9224" y="0"/>
                    <a:pt x="-9224" y="57116"/>
                    <a:pt x="27672" y="57116"/>
                  </a:cubicBezTo>
                  <a:lnTo>
                    <a:pt x="27672" y="57116"/>
                  </a:ln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0" name="Google Shape;790;p18"/>
            <p:cNvSpPr/>
            <p:nvPr/>
          </p:nvSpPr>
          <p:spPr>
            <a:xfrm>
              <a:off x="9397863" y="3559796"/>
              <a:ext cx="55344" cy="57116"/>
            </a:xfrm>
            <a:custGeom>
              <a:avLst/>
              <a:gdLst/>
              <a:ahLst/>
              <a:cxnLst/>
              <a:rect l="l" t="t" r="r" b="b"/>
              <a:pathLst>
                <a:path w="55344" h="57116" extrusionOk="0">
                  <a:moveTo>
                    <a:pt x="27672" y="57116"/>
                  </a:moveTo>
                  <a:cubicBezTo>
                    <a:pt x="64569" y="57116"/>
                    <a:pt x="64569" y="0"/>
                    <a:pt x="27672" y="0"/>
                  </a:cubicBezTo>
                  <a:cubicBezTo>
                    <a:pt x="-9224" y="0"/>
                    <a:pt x="-9224" y="57116"/>
                    <a:pt x="27672" y="57116"/>
                  </a:cubicBezTo>
                  <a:lnTo>
                    <a:pt x="27672" y="57116"/>
                  </a:ln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1" name="Google Shape;791;p18"/>
            <p:cNvSpPr/>
            <p:nvPr/>
          </p:nvSpPr>
          <p:spPr>
            <a:xfrm>
              <a:off x="10271911" y="3846003"/>
              <a:ext cx="55344" cy="57116"/>
            </a:xfrm>
            <a:custGeom>
              <a:avLst/>
              <a:gdLst/>
              <a:ahLst/>
              <a:cxnLst/>
              <a:rect l="l" t="t" r="r" b="b"/>
              <a:pathLst>
                <a:path w="55344" h="57116" extrusionOk="0">
                  <a:moveTo>
                    <a:pt x="27672" y="57116"/>
                  </a:moveTo>
                  <a:cubicBezTo>
                    <a:pt x="64569" y="57116"/>
                    <a:pt x="64569" y="0"/>
                    <a:pt x="27672" y="0"/>
                  </a:cubicBezTo>
                  <a:cubicBezTo>
                    <a:pt x="-9224" y="0"/>
                    <a:pt x="-9224" y="57116"/>
                    <a:pt x="27672" y="57116"/>
                  </a:cubicBezTo>
                  <a:lnTo>
                    <a:pt x="27672" y="57116"/>
                  </a:ln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2" name="Google Shape;792;p18"/>
            <p:cNvSpPr/>
            <p:nvPr/>
          </p:nvSpPr>
          <p:spPr>
            <a:xfrm>
              <a:off x="10209583" y="3794307"/>
              <a:ext cx="55344" cy="57116"/>
            </a:xfrm>
            <a:custGeom>
              <a:avLst/>
              <a:gdLst/>
              <a:ahLst/>
              <a:cxnLst/>
              <a:rect l="l" t="t" r="r" b="b"/>
              <a:pathLst>
                <a:path w="55344" h="57116" extrusionOk="0">
                  <a:moveTo>
                    <a:pt x="27672" y="57116"/>
                  </a:moveTo>
                  <a:cubicBezTo>
                    <a:pt x="64569" y="57116"/>
                    <a:pt x="64569" y="0"/>
                    <a:pt x="27672" y="0"/>
                  </a:cubicBezTo>
                  <a:cubicBezTo>
                    <a:pt x="-9224" y="0"/>
                    <a:pt x="-9224" y="57116"/>
                    <a:pt x="27672" y="57116"/>
                  </a:cubicBezTo>
                  <a:lnTo>
                    <a:pt x="27672" y="57116"/>
                  </a:ln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3" name="Google Shape;793;p18"/>
            <p:cNvSpPr/>
            <p:nvPr/>
          </p:nvSpPr>
          <p:spPr>
            <a:xfrm>
              <a:off x="10067209" y="4547660"/>
              <a:ext cx="55344" cy="57116"/>
            </a:xfrm>
            <a:custGeom>
              <a:avLst/>
              <a:gdLst/>
              <a:ahLst/>
              <a:cxnLst/>
              <a:rect l="l" t="t" r="r" b="b"/>
              <a:pathLst>
                <a:path w="55344" h="57116" extrusionOk="0">
                  <a:moveTo>
                    <a:pt x="27672" y="57116"/>
                  </a:moveTo>
                  <a:cubicBezTo>
                    <a:pt x="64569" y="57116"/>
                    <a:pt x="64569" y="0"/>
                    <a:pt x="27672" y="0"/>
                  </a:cubicBezTo>
                  <a:cubicBezTo>
                    <a:pt x="-9224" y="0"/>
                    <a:pt x="-9224" y="57116"/>
                    <a:pt x="27672" y="57116"/>
                  </a:cubicBezTo>
                  <a:lnTo>
                    <a:pt x="27672" y="57116"/>
                  </a:ln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4" name="Google Shape;794;p18"/>
            <p:cNvSpPr/>
            <p:nvPr/>
          </p:nvSpPr>
          <p:spPr>
            <a:xfrm>
              <a:off x="9991332" y="4520144"/>
              <a:ext cx="55344" cy="57116"/>
            </a:xfrm>
            <a:custGeom>
              <a:avLst/>
              <a:gdLst/>
              <a:ahLst/>
              <a:cxnLst/>
              <a:rect l="l" t="t" r="r" b="b"/>
              <a:pathLst>
                <a:path w="55344" h="57116" extrusionOk="0">
                  <a:moveTo>
                    <a:pt x="27672" y="57116"/>
                  </a:moveTo>
                  <a:cubicBezTo>
                    <a:pt x="64569" y="57116"/>
                    <a:pt x="64569" y="0"/>
                    <a:pt x="27672" y="0"/>
                  </a:cubicBezTo>
                  <a:cubicBezTo>
                    <a:pt x="-9224" y="0"/>
                    <a:pt x="-9224" y="57116"/>
                    <a:pt x="27672" y="57116"/>
                  </a:cubicBezTo>
                  <a:lnTo>
                    <a:pt x="27672" y="57116"/>
                  </a:ln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795" name="Google Shape;795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3158469">
            <a:off x="10931073" y="5774605"/>
            <a:ext cx="1433328" cy="96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6" name="Google Shape;796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36494" y="897750"/>
            <a:ext cx="1460633" cy="68435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97" name="Google Shape;797;p18"/>
          <p:cNvGrpSpPr/>
          <p:nvPr/>
        </p:nvGrpSpPr>
        <p:grpSpPr>
          <a:xfrm>
            <a:off x="1326934" y="1881584"/>
            <a:ext cx="5244244" cy="1313649"/>
            <a:chOff x="1944993" y="2299511"/>
            <a:chExt cx="5244244" cy="1313649"/>
          </a:xfrm>
        </p:grpSpPr>
        <p:sp>
          <p:nvSpPr>
            <p:cNvPr id="798" name="Google Shape;798;p18"/>
            <p:cNvSpPr/>
            <p:nvPr/>
          </p:nvSpPr>
          <p:spPr>
            <a:xfrm>
              <a:off x="3426859" y="2474884"/>
              <a:ext cx="3762377" cy="10156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000"/>
                <a:buFont typeface="Calibri"/>
                <a:buNone/>
              </a:pPr>
              <a:r>
                <a:rPr lang="en-US" sz="4000" b="1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nhập</a:t>
              </a:r>
              <a:endParaRPr sz="4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99" name="Google Shape;799;p18"/>
            <p:cNvGrpSpPr/>
            <p:nvPr/>
          </p:nvGrpSpPr>
          <p:grpSpPr>
            <a:xfrm>
              <a:off x="1944993" y="2299511"/>
              <a:ext cx="1313752" cy="1313649"/>
              <a:chOff x="4012643" y="5049881"/>
              <a:chExt cx="1313752" cy="1313649"/>
            </a:xfrm>
          </p:grpSpPr>
          <p:grpSp>
            <p:nvGrpSpPr>
              <p:cNvPr id="800" name="Google Shape;800;p18"/>
              <p:cNvGrpSpPr/>
              <p:nvPr/>
            </p:nvGrpSpPr>
            <p:grpSpPr>
              <a:xfrm>
                <a:off x="4012643" y="5555438"/>
                <a:ext cx="1313752" cy="808092"/>
                <a:chOff x="6579668" y="3766808"/>
                <a:chExt cx="5243293" cy="3225162"/>
              </a:xfrm>
            </p:grpSpPr>
            <p:grpSp>
              <p:nvGrpSpPr>
                <p:cNvPr id="801" name="Google Shape;801;p18"/>
                <p:cNvGrpSpPr/>
                <p:nvPr/>
              </p:nvGrpSpPr>
              <p:grpSpPr>
                <a:xfrm rot="-3931937" flipH="1">
                  <a:off x="7697731" y="3547295"/>
                  <a:ext cx="1876002" cy="3664187"/>
                  <a:chOff x="10445531" y="3270549"/>
                  <a:chExt cx="1876002" cy="3664187"/>
                </a:xfrm>
              </p:grpSpPr>
              <p:sp>
                <p:nvSpPr>
                  <p:cNvPr id="802" name="Google Shape;802;p18"/>
                  <p:cNvSpPr/>
                  <p:nvPr/>
                </p:nvSpPr>
                <p:spPr>
                  <a:xfrm>
                    <a:off x="10445531" y="3270549"/>
                    <a:ext cx="1876002" cy="36508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76002" h="3650892" extrusionOk="0">
                        <a:moveTo>
                          <a:pt x="1562850" y="3650892"/>
                        </a:moveTo>
                        <a:cubicBezTo>
                          <a:pt x="514885" y="3556451"/>
                          <a:pt x="37088" y="2504345"/>
                          <a:pt x="6436" y="1834145"/>
                        </a:cubicBezTo>
                        <a:cubicBezTo>
                          <a:pt x="-2884" y="1525761"/>
                          <a:pt x="-10547" y="51363"/>
                          <a:pt x="47444" y="9941"/>
                        </a:cubicBezTo>
                        <a:cubicBezTo>
                          <a:pt x="49100" y="0"/>
                          <a:pt x="49100" y="0"/>
                          <a:pt x="49100" y="0"/>
                        </a:cubicBezTo>
                        <a:cubicBezTo>
                          <a:pt x="680572" y="259713"/>
                          <a:pt x="1247011" y="846034"/>
                          <a:pt x="1624361" y="1400462"/>
                        </a:cubicBezTo>
                        <a:cubicBezTo>
                          <a:pt x="2023043" y="2009772"/>
                          <a:pt x="1876204" y="2701097"/>
                          <a:pt x="1674481" y="3352658"/>
                        </a:cubicBezTo>
                        <a:cubicBezTo>
                          <a:pt x="1647764" y="3450412"/>
                          <a:pt x="1612763" y="3536569"/>
                          <a:pt x="1562850" y="3650892"/>
                        </a:cubicBezTo>
                      </a:path>
                    </a:pathLst>
                  </a:custGeom>
                  <a:solidFill>
                    <a:srgbClr val="459B97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03" name="Google Shape;803;p18"/>
                  <p:cNvSpPr/>
                  <p:nvPr/>
                </p:nvSpPr>
                <p:spPr>
                  <a:xfrm>
                    <a:off x="10625392" y="3521682"/>
                    <a:ext cx="1371735" cy="34130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71735" h="3413054" extrusionOk="0">
                        <a:moveTo>
                          <a:pt x="1788" y="28876"/>
                        </a:moveTo>
                        <a:cubicBezTo>
                          <a:pt x="119011" y="296666"/>
                          <a:pt x="297330" y="530284"/>
                          <a:pt x="431743" y="788961"/>
                        </a:cubicBezTo>
                        <a:cubicBezTo>
                          <a:pt x="580861" y="1075805"/>
                          <a:pt x="669296" y="1395786"/>
                          <a:pt x="772228" y="1701063"/>
                        </a:cubicBezTo>
                        <a:cubicBezTo>
                          <a:pt x="870190" y="1992049"/>
                          <a:pt x="966288" y="2281999"/>
                          <a:pt x="1052652" y="2576713"/>
                        </a:cubicBezTo>
                        <a:cubicBezTo>
                          <a:pt x="1134666" y="2856723"/>
                          <a:pt x="1219995" y="3136318"/>
                          <a:pt x="1337011" y="3404108"/>
                        </a:cubicBezTo>
                        <a:cubicBezTo>
                          <a:pt x="1347987" y="3397688"/>
                          <a:pt x="1358757" y="3391475"/>
                          <a:pt x="1369734" y="3385055"/>
                        </a:cubicBezTo>
                        <a:cubicBezTo>
                          <a:pt x="1367041" y="3381120"/>
                          <a:pt x="1364142" y="3377391"/>
                          <a:pt x="1361449" y="3373456"/>
                        </a:cubicBezTo>
                        <a:cubicBezTo>
                          <a:pt x="1347366" y="3353781"/>
                          <a:pt x="1314643" y="3372628"/>
                          <a:pt x="1328726" y="3392510"/>
                        </a:cubicBezTo>
                        <a:cubicBezTo>
                          <a:pt x="1331419" y="3396445"/>
                          <a:pt x="1334318" y="3400173"/>
                          <a:pt x="1337011" y="3404108"/>
                        </a:cubicBezTo>
                        <a:cubicBezTo>
                          <a:pt x="1351301" y="3424198"/>
                          <a:pt x="1379468" y="3407215"/>
                          <a:pt x="1369734" y="3385055"/>
                        </a:cubicBezTo>
                        <a:cubicBezTo>
                          <a:pt x="1246505" y="3103388"/>
                          <a:pt x="1159726" y="2808053"/>
                          <a:pt x="1073570" y="2513546"/>
                        </a:cubicBezTo>
                        <a:cubicBezTo>
                          <a:pt x="986999" y="2217796"/>
                          <a:pt x="888208" y="1927638"/>
                          <a:pt x="790247" y="1635617"/>
                        </a:cubicBezTo>
                        <a:cubicBezTo>
                          <a:pt x="692492" y="1344216"/>
                          <a:pt x="603435" y="1044946"/>
                          <a:pt x="464673" y="769907"/>
                        </a:cubicBezTo>
                        <a:cubicBezTo>
                          <a:pt x="333160" y="509573"/>
                          <a:pt x="152148" y="277819"/>
                          <a:pt x="34718" y="9822"/>
                        </a:cubicBezTo>
                        <a:cubicBezTo>
                          <a:pt x="24777" y="-12338"/>
                          <a:pt x="-7946" y="6923"/>
                          <a:pt x="1788" y="28876"/>
                        </a:cubicBezTo>
                        <a:lnTo>
                          <a:pt x="1788" y="28876"/>
                        </a:lnTo>
                        <a:close/>
                      </a:path>
                    </a:pathLst>
                  </a:custGeom>
                  <a:solidFill>
                    <a:srgbClr val="11564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04" name="Google Shape;804;p18"/>
                  <p:cNvSpPr/>
                  <p:nvPr/>
                </p:nvSpPr>
                <p:spPr>
                  <a:xfrm>
                    <a:off x="10568388" y="3758960"/>
                    <a:ext cx="463768" cy="3905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3768" h="390574" extrusionOk="0">
                        <a:moveTo>
                          <a:pt x="8672" y="198150"/>
                        </a:moveTo>
                        <a:cubicBezTo>
                          <a:pt x="132936" y="280786"/>
                          <a:pt x="269834" y="342090"/>
                          <a:pt x="410874" y="389725"/>
                        </a:cubicBezTo>
                        <a:cubicBezTo>
                          <a:pt x="422680" y="393660"/>
                          <a:pt x="434692" y="383304"/>
                          <a:pt x="434899" y="371499"/>
                        </a:cubicBezTo>
                        <a:cubicBezTo>
                          <a:pt x="435106" y="253034"/>
                          <a:pt x="453746" y="136018"/>
                          <a:pt x="463687" y="18174"/>
                        </a:cubicBezTo>
                        <a:cubicBezTo>
                          <a:pt x="465758" y="-6058"/>
                          <a:pt x="427857" y="-6058"/>
                          <a:pt x="425786" y="18174"/>
                        </a:cubicBezTo>
                        <a:cubicBezTo>
                          <a:pt x="415845" y="136018"/>
                          <a:pt x="397205" y="253034"/>
                          <a:pt x="396998" y="371499"/>
                        </a:cubicBezTo>
                        <a:cubicBezTo>
                          <a:pt x="404868" y="365493"/>
                          <a:pt x="412946" y="359280"/>
                          <a:pt x="421023" y="353274"/>
                        </a:cubicBezTo>
                        <a:cubicBezTo>
                          <a:pt x="282882" y="306675"/>
                          <a:pt x="149505" y="246406"/>
                          <a:pt x="27725" y="165634"/>
                        </a:cubicBezTo>
                        <a:cubicBezTo>
                          <a:pt x="7429" y="151965"/>
                          <a:pt x="-11625" y="184688"/>
                          <a:pt x="8672" y="198150"/>
                        </a:cubicBezTo>
                        <a:lnTo>
                          <a:pt x="8672" y="198150"/>
                        </a:lnTo>
                        <a:close/>
                      </a:path>
                    </a:pathLst>
                  </a:custGeom>
                  <a:solidFill>
                    <a:srgbClr val="11564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05" name="Google Shape;805;p18"/>
                  <p:cNvSpPr/>
                  <p:nvPr/>
                </p:nvSpPr>
                <p:spPr>
                  <a:xfrm>
                    <a:off x="10574138" y="4118909"/>
                    <a:ext cx="713804" cy="4331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13804" h="433172" extrusionOk="0">
                        <a:moveTo>
                          <a:pt x="8928" y="166467"/>
                        </a:moveTo>
                        <a:cubicBezTo>
                          <a:pt x="195947" y="282033"/>
                          <a:pt x="408232" y="344579"/>
                          <a:pt x="608919" y="431150"/>
                        </a:cubicBezTo>
                        <a:cubicBezTo>
                          <a:pt x="619689" y="435706"/>
                          <a:pt x="633565" y="432807"/>
                          <a:pt x="636672" y="419966"/>
                        </a:cubicBezTo>
                        <a:cubicBezTo>
                          <a:pt x="668359" y="289074"/>
                          <a:pt x="691141" y="156525"/>
                          <a:pt x="713508" y="23769"/>
                        </a:cubicBezTo>
                        <a:cubicBezTo>
                          <a:pt x="717443" y="-48"/>
                          <a:pt x="680993" y="-10403"/>
                          <a:pt x="677058" y="13828"/>
                        </a:cubicBezTo>
                        <a:cubicBezTo>
                          <a:pt x="654690" y="146584"/>
                          <a:pt x="631908" y="279133"/>
                          <a:pt x="600221" y="410025"/>
                        </a:cubicBezTo>
                        <a:cubicBezTo>
                          <a:pt x="609540" y="406297"/>
                          <a:pt x="618860" y="402569"/>
                          <a:pt x="627973" y="398634"/>
                        </a:cubicBezTo>
                        <a:cubicBezTo>
                          <a:pt x="427493" y="312063"/>
                          <a:pt x="215000" y="249310"/>
                          <a:pt x="28189" y="133951"/>
                        </a:cubicBezTo>
                        <a:cubicBezTo>
                          <a:pt x="7272" y="120903"/>
                          <a:pt x="-11782" y="153626"/>
                          <a:pt x="8928" y="166467"/>
                        </a:cubicBezTo>
                        <a:lnTo>
                          <a:pt x="8928" y="166467"/>
                        </a:lnTo>
                        <a:close/>
                      </a:path>
                    </a:pathLst>
                  </a:custGeom>
                  <a:solidFill>
                    <a:srgbClr val="11564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06" name="Google Shape;806;p18"/>
                  <p:cNvSpPr/>
                  <p:nvPr/>
                </p:nvSpPr>
                <p:spPr>
                  <a:xfrm>
                    <a:off x="10548869" y="4399170"/>
                    <a:ext cx="1008997" cy="611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997" h="611440" extrusionOk="0">
                        <a:moveTo>
                          <a:pt x="13279" y="282817"/>
                        </a:moveTo>
                        <a:cubicBezTo>
                          <a:pt x="289561" y="363381"/>
                          <a:pt x="530841" y="530103"/>
                          <a:pt x="807123" y="610668"/>
                        </a:cubicBezTo>
                        <a:cubicBezTo>
                          <a:pt x="817478" y="613774"/>
                          <a:pt x="827212" y="607147"/>
                          <a:pt x="830319" y="597413"/>
                        </a:cubicBezTo>
                        <a:cubicBezTo>
                          <a:pt x="894729" y="407495"/>
                          <a:pt x="973016" y="222134"/>
                          <a:pt x="1008638" y="23725"/>
                        </a:cubicBezTo>
                        <a:cubicBezTo>
                          <a:pt x="1012988" y="-92"/>
                          <a:pt x="976537" y="-10241"/>
                          <a:pt x="972187" y="13577"/>
                        </a:cubicBezTo>
                        <a:cubicBezTo>
                          <a:pt x="936565" y="211986"/>
                          <a:pt x="858278" y="397347"/>
                          <a:pt x="793868" y="587265"/>
                        </a:cubicBezTo>
                        <a:cubicBezTo>
                          <a:pt x="801531" y="582915"/>
                          <a:pt x="809401" y="578359"/>
                          <a:pt x="817064" y="574010"/>
                        </a:cubicBezTo>
                        <a:cubicBezTo>
                          <a:pt x="540989" y="493652"/>
                          <a:pt x="299709" y="327138"/>
                          <a:pt x="23427" y="246366"/>
                        </a:cubicBezTo>
                        <a:cubicBezTo>
                          <a:pt x="24" y="239531"/>
                          <a:pt x="-10124" y="275982"/>
                          <a:pt x="13279" y="282817"/>
                        </a:cubicBezTo>
                        <a:lnTo>
                          <a:pt x="13279" y="282817"/>
                        </a:lnTo>
                        <a:close/>
                      </a:path>
                    </a:pathLst>
                  </a:custGeom>
                  <a:solidFill>
                    <a:srgbClr val="11564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07" name="Google Shape;807;p18"/>
                  <p:cNvSpPr/>
                  <p:nvPr/>
                </p:nvSpPr>
                <p:spPr>
                  <a:xfrm>
                    <a:off x="10645958" y="4782571"/>
                    <a:ext cx="1185080" cy="6277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85080" h="627779" extrusionOk="0">
                        <a:moveTo>
                          <a:pt x="8975" y="292506"/>
                        </a:moveTo>
                        <a:cubicBezTo>
                          <a:pt x="144630" y="375349"/>
                          <a:pt x="294369" y="424641"/>
                          <a:pt x="438309" y="490294"/>
                        </a:cubicBezTo>
                        <a:cubicBezTo>
                          <a:pt x="548904" y="540621"/>
                          <a:pt x="657221" y="612280"/>
                          <a:pt x="780243" y="626778"/>
                        </a:cubicBezTo>
                        <a:cubicBezTo>
                          <a:pt x="881519" y="638790"/>
                          <a:pt x="934745" y="540414"/>
                          <a:pt x="968297" y="462334"/>
                        </a:cubicBezTo>
                        <a:cubicBezTo>
                          <a:pt x="1032500" y="313010"/>
                          <a:pt x="1109959" y="173626"/>
                          <a:pt x="1182860" y="28651"/>
                        </a:cubicBezTo>
                        <a:cubicBezTo>
                          <a:pt x="1193837" y="6905"/>
                          <a:pt x="1161114" y="-12149"/>
                          <a:pt x="1150137" y="9597"/>
                        </a:cubicBezTo>
                        <a:cubicBezTo>
                          <a:pt x="1089041" y="131169"/>
                          <a:pt x="1016346" y="246942"/>
                          <a:pt x="964155" y="372657"/>
                        </a:cubicBezTo>
                        <a:cubicBezTo>
                          <a:pt x="917348" y="485323"/>
                          <a:pt x="879862" y="617872"/>
                          <a:pt x="729916" y="579143"/>
                        </a:cubicBezTo>
                        <a:cubicBezTo>
                          <a:pt x="619735" y="550562"/>
                          <a:pt x="523637" y="482631"/>
                          <a:pt x="418633" y="440588"/>
                        </a:cubicBezTo>
                        <a:cubicBezTo>
                          <a:pt x="285670" y="387361"/>
                          <a:pt x="150636" y="334549"/>
                          <a:pt x="28028" y="259783"/>
                        </a:cubicBezTo>
                        <a:cubicBezTo>
                          <a:pt x="7111" y="246942"/>
                          <a:pt x="-11736" y="279665"/>
                          <a:pt x="8975" y="292506"/>
                        </a:cubicBezTo>
                        <a:lnTo>
                          <a:pt x="8975" y="292506"/>
                        </a:lnTo>
                        <a:close/>
                      </a:path>
                    </a:pathLst>
                  </a:custGeom>
                  <a:solidFill>
                    <a:srgbClr val="11564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08" name="Google Shape;808;p18"/>
                  <p:cNvSpPr/>
                  <p:nvPr/>
                </p:nvSpPr>
                <p:spPr>
                  <a:xfrm>
                    <a:off x="10705272" y="5222868"/>
                    <a:ext cx="1308052" cy="693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08052" h="693850" extrusionOk="0">
                        <a:moveTo>
                          <a:pt x="6408" y="340154"/>
                        </a:moveTo>
                        <a:cubicBezTo>
                          <a:pt x="116175" y="430039"/>
                          <a:pt x="257422" y="458205"/>
                          <a:pt x="390385" y="497556"/>
                        </a:cubicBezTo>
                        <a:cubicBezTo>
                          <a:pt x="573468" y="551818"/>
                          <a:pt x="745782" y="636525"/>
                          <a:pt x="928037" y="693065"/>
                        </a:cubicBezTo>
                        <a:cubicBezTo>
                          <a:pt x="936528" y="695758"/>
                          <a:pt x="944605" y="691201"/>
                          <a:pt x="949369" y="684367"/>
                        </a:cubicBezTo>
                        <a:cubicBezTo>
                          <a:pt x="1090409" y="481401"/>
                          <a:pt x="1239112" y="263938"/>
                          <a:pt x="1307251" y="23486"/>
                        </a:cubicBezTo>
                        <a:cubicBezTo>
                          <a:pt x="1313878" y="-124"/>
                          <a:pt x="1277427" y="-10065"/>
                          <a:pt x="1270800" y="13338"/>
                        </a:cubicBezTo>
                        <a:cubicBezTo>
                          <a:pt x="1233935" y="143609"/>
                          <a:pt x="1169317" y="264145"/>
                          <a:pt x="1101178" y="380540"/>
                        </a:cubicBezTo>
                        <a:cubicBezTo>
                          <a:pt x="1065349" y="441844"/>
                          <a:pt x="1026827" y="501698"/>
                          <a:pt x="987684" y="561138"/>
                        </a:cubicBezTo>
                        <a:cubicBezTo>
                          <a:pt x="971943" y="585162"/>
                          <a:pt x="955789" y="608773"/>
                          <a:pt x="939427" y="632383"/>
                        </a:cubicBezTo>
                        <a:cubicBezTo>
                          <a:pt x="915817" y="666763"/>
                          <a:pt x="867768" y="633418"/>
                          <a:pt x="834838" y="621406"/>
                        </a:cubicBezTo>
                        <a:cubicBezTo>
                          <a:pt x="695869" y="570872"/>
                          <a:pt x="560628" y="512882"/>
                          <a:pt x="420002" y="466904"/>
                        </a:cubicBezTo>
                        <a:cubicBezTo>
                          <a:pt x="288488" y="423825"/>
                          <a:pt x="143099" y="403529"/>
                          <a:pt x="33125" y="313230"/>
                        </a:cubicBezTo>
                        <a:cubicBezTo>
                          <a:pt x="14485" y="298111"/>
                          <a:pt x="-12439" y="324621"/>
                          <a:pt x="6408" y="340154"/>
                        </a:cubicBezTo>
                        <a:lnTo>
                          <a:pt x="6408" y="340154"/>
                        </a:lnTo>
                        <a:close/>
                      </a:path>
                    </a:pathLst>
                  </a:custGeom>
                  <a:solidFill>
                    <a:srgbClr val="11564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09" name="Google Shape;809;p18"/>
                  <p:cNvSpPr/>
                  <p:nvPr/>
                </p:nvSpPr>
                <p:spPr>
                  <a:xfrm>
                    <a:off x="10850062" y="5765432"/>
                    <a:ext cx="1225541" cy="6803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25541" h="680327" extrusionOk="0">
                        <a:moveTo>
                          <a:pt x="13428" y="348289"/>
                        </a:moveTo>
                        <a:cubicBezTo>
                          <a:pt x="336516" y="426162"/>
                          <a:pt x="632887" y="582735"/>
                          <a:pt x="949968" y="679662"/>
                        </a:cubicBezTo>
                        <a:cubicBezTo>
                          <a:pt x="957838" y="681940"/>
                          <a:pt x="967572" y="678212"/>
                          <a:pt x="971300" y="670963"/>
                        </a:cubicBezTo>
                        <a:cubicBezTo>
                          <a:pt x="1078996" y="464891"/>
                          <a:pt x="1155212" y="244736"/>
                          <a:pt x="1224593" y="23338"/>
                        </a:cubicBezTo>
                        <a:cubicBezTo>
                          <a:pt x="1231842" y="-65"/>
                          <a:pt x="1195391" y="-10007"/>
                          <a:pt x="1188142" y="13189"/>
                        </a:cubicBezTo>
                        <a:cubicBezTo>
                          <a:pt x="1148170" y="140561"/>
                          <a:pt x="1105920" y="266896"/>
                          <a:pt x="1057250" y="391368"/>
                        </a:cubicBezTo>
                        <a:cubicBezTo>
                          <a:pt x="1031983" y="455985"/>
                          <a:pt x="1003816" y="519568"/>
                          <a:pt x="973993" y="582321"/>
                        </a:cubicBezTo>
                        <a:cubicBezTo>
                          <a:pt x="955560" y="620843"/>
                          <a:pt x="953489" y="641347"/>
                          <a:pt x="908133" y="627056"/>
                        </a:cubicBezTo>
                        <a:cubicBezTo>
                          <a:pt x="873339" y="615872"/>
                          <a:pt x="838752" y="603653"/>
                          <a:pt x="804372" y="591434"/>
                        </a:cubicBezTo>
                        <a:cubicBezTo>
                          <a:pt x="543830" y="498235"/>
                          <a:pt x="293644" y="376870"/>
                          <a:pt x="23576" y="311839"/>
                        </a:cubicBezTo>
                        <a:cubicBezTo>
                          <a:pt x="-34" y="306040"/>
                          <a:pt x="-10182" y="342697"/>
                          <a:pt x="13428" y="348289"/>
                        </a:cubicBezTo>
                        <a:lnTo>
                          <a:pt x="13428" y="348289"/>
                        </a:lnTo>
                        <a:close/>
                      </a:path>
                    </a:pathLst>
                  </a:custGeom>
                  <a:solidFill>
                    <a:srgbClr val="11564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10" name="Google Shape;810;p18"/>
                <p:cNvGrpSpPr/>
                <p:nvPr/>
              </p:nvGrpSpPr>
              <p:grpSpPr>
                <a:xfrm rot="-5229554" flipH="1">
                  <a:off x="8139893" y="4836512"/>
                  <a:ext cx="1488064" cy="1783686"/>
                  <a:chOff x="11161825" y="3187825"/>
                  <a:chExt cx="1068908" cy="1281260"/>
                </a:xfrm>
              </p:grpSpPr>
              <p:sp>
                <p:nvSpPr>
                  <p:cNvPr id="811" name="Google Shape;811;p18"/>
                  <p:cNvSpPr/>
                  <p:nvPr/>
                </p:nvSpPr>
                <p:spPr>
                  <a:xfrm>
                    <a:off x="11161825" y="3187825"/>
                    <a:ext cx="1065500" cy="12678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65500" h="1267823" extrusionOk="0">
                        <a:moveTo>
                          <a:pt x="996210" y="1267823"/>
                        </a:moveTo>
                        <a:cubicBezTo>
                          <a:pt x="733518" y="1153902"/>
                          <a:pt x="462063" y="1069938"/>
                          <a:pt x="199371" y="961111"/>
                        </a:cubicBezTo>
                        <a:cubicBezTo>
                          <a:pt x="149034" y="938286"/>
                          <a:pt x="2913" y="889172"/>
                          <a:pt x="59" y="814786"/>
                        </a:cubicBezTo>
                        <a:cubicBezTo>
                          <a:pt x="-2998" y="735510"/>
                          <a:pt x="112758" y="775658"/>
                          <a:pt x="163096" y="788701"/>
                        </a:cubicBezTo>
                        <a:cubicBezTo>
                          <a:pt x="293932" y="833332"/>
                          <a:pt x="429456" y="867773"/>
                          <a:pt x="576188" y="936656"/>
                        </a:cubicBezTo>
                        <a:cubicBezTo>
                          <a:pt x="481627" y="806227"/>
                          <a:pt x="16159" y="585924"/>
                          <a:pt x="95232" y="448566"/>
                        </a:cubicBezTo>
                        <a:cubicBezTo>
                          <a:pt x="156574" y="342185"/>
                          <a:pt x="305956" y="505018"/>
                          <a:pt x="362407" y="547407"/>
                        </a:cubicBezTo>
                        <a:cubicBezTo>
                          <a:pt x="464712" y="623015"/>
                          <a:pt x="576392" y="688230"/>
                          <a:pt x="674010" y="768729"/>
                        </a:cubicBezTo>
                        <a:cubicBezTo>
                          <a:pt x="630194" y="661125"/>
                          <a:pt x="510159" y="516838"/>
                          <a:pt x="451466" y="409845"/>
                        </a:cubicBezTo>
                        <a:cubicBezTo>
                          <a:pt x="403574" y="327308"/>
                          <a:pt x="320425" y="231117"/>
                          <a:pt x="346511" y="135741"/>
                        </a:cubicBezTo>
                        <a:cubicBezTo>
                          <a:pt x="384825" y="-29741"/>
                          <a:pt x="532984" y="202993"/>
                          <a:pt x="574966" y="260871"/>
                        </a:cubicBezTo>
                        <a:cubicBezTo>
                          <a:pt x="638346" y="357674"/>
                          <a:pt x="743301" y="502776"/>
                          <a:pt x="808311" y="639319"/>
                        </a:cubicBezTo>
                        <a:cubicBezTo>
                          <a:pt x="823188" y="509501"/>
                          <a:pt x="715788" y="300203"/>
                          <a:pt x="705598" y="166514"/>
                        </a:cubicBezTo>
                        <a:cubicBezTo>
                          <a:pt x="692148" y="-41561"/>
                          <a:pt x="835620" y="-57050"/>
                          <a:pt x="912451" y="133703"/>
                        </a:cubicBezTo>
                        <a:cubicBezTo>
                          <a:pt x="1011087" y="373162"/>
                          <a:pt x="1030652" y="620977"/>
                          <a:pt x="1050827" y="883262"/>
                        </a:cubicBezTo>
                        <a:cubicBezTo>
                          <a:pt x="1060202" y="997183"/>
                          <a:pt x="1061017" y="1146158"/>
                          <a:pt x="1065501" y="1260283"/>
                        </a:cubicBezTo>
                      </a:path>
                    </a:pathLst>
                  </a:custGeom>
                  <a:solidFill>
                    <a:srgbClr val="FFDB69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12" name="Google Shape;812;p18"/>
                  <p:cNvSpPr/>
                  <p:nvPr/>
                </p:nvSpPr>
                <p:spPr>
                  <a:xfrm>
                    <a:off x="11581671" y="3386307"/>
                    <a:ext cx="649062" cy="10763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49062" h="1076344" extrusionOk="0">
                        <a:moveTo>
                          <a:pt x="2885" y="27541"/>
                        </a:moveTo>
                        <a:cubicBezTo>
                          <a:pt x="123124" y="222573"/>
                          <a:pt x="237249" y="420662"/>
                          <a:pt x="362583" y="612433"/>
                        </a:cubicBezTo>
                        <a:cubicBezTo>
                          <a:pt x="419238" y="699046"/>
                          <a:pt x="473855" y="790957"/>
                          <a:pt x="517264" y="884907"/>
                        </a:cubicBezTo>
                        <a:cubicBezTo>
                          <a:pt x="546406" y="948084"/>
                          <a:pt x="569028" y="1019004"/>
                          <a:pt x="617531" y="1070565"/>
                        </a:cubicBezTo>
                        <a:cubicBezTo>
                          <a:pt x="634038" y="1088091"/>
                          <a:pt x="660328" y="1061801"/>
                          <a:pt x="643821" y="1044275"/>
                        </a:cubicBezTo>
                        <a:cubicBezTo>
                          <a:pt x="594298" y="991696"/>
                          <a:pt x="571473" y="913846"/>
                          <a:pt x="541719" y="849243"/>
                        </a:cubicBezTo>
                        <a:cubicBezTo>
                          <a:pt x="497088" y="752644"/>
                          <a:pt x="437784" y="659306"/>
                          <a:pt x="379702" y="570451"/>
                        </a:cubicBezTo>
                        <a:cubicBezTo>
                          <a:pt x="259463" y="386424"/>
                          <a:pt x="150636" y="195875"/>
                          <a:pt x="35288" y="8791"/>
                        </a:cubicBezTo>
                        <a:cubicBezTo>
                          <a:pt x="22449" y="-11588"/>
                          <a:pt x="-9751" y="7161"/>
                          <a:pt x="2885" y="27541"/>
                        </a:cubicBezTo>
                        <a:lnTo>
                          <a:pt x="2885" y="27541"/>
                        </a:lnTo>
                        <a:close/>
                      </a:path>
                    </a:pathLst>
                  </a:custGeom>
                  <a:solidFill>
                    <a:srgbClr val="FFA52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13" name="Google Shape;813;p18"/>
                  <p:cNvSpPr/>
                  <p:nvPr/>
                </p:nvSpPr>
                <p:spPr>
                  <a:xfrm>
                    <a:off x="11345328" y="3703811"/>
                    <a:ext cx="879995" cy="7643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79995" h="764358" extrusionOk="0">
                        <a:moveTo>
                          <a:pt x="6086" y="31014"/>
                        </a:moveTo>
                        <a:cubicBezTo>
                          <a:pt x="147316" y="152476"/>
                          <a:pt x="294049" y="267009"/>
                          <a:pt x="445469" y="375428"/>
                        </a:cubicBezTo>
                        <a:cubicBezTo>
                          <a:pt x="601576" y="487108"/>
                          <a:pt x="722426" y="615295"/>
                          <a:pt x="848779" y="758359"/>
                        </a:cubicBezTo>
                        <a:cubicBezTo>
                          <a:pt x="864675" y="776293"/>
                          <a:pt x="890965" y="750004"/>
                          <a:pt x="875069" y="732070"/>
                        </a:cubicBezTo>
                        <a:cubicBezTo>
                          <a:pt x="767261" y="609996"/>
                          <a:pt x="663733" y="486904"/>
                          <a:pt x="531266" y="390509"/>
                        </a:cubicBezTo>
                        <a:cubicBezTo>
                          <a:pt x="360894" y="266398"/>
                          <a:pt x="192355" y="142490"/>
                          <a:pt x="32172" y="4928"/>
                        </a:cubicBezTo>
                        <a:cubicBezTo>
                          <a:pt x="14442" y="-10968"/>
                          <a:pt x="-12052" y="15322"/>
                          <a:pt x="6086" y="31014"/>
                        </a:cubicBezTo>
                        <a:lnTo>
                          <a:pt x="6086" y="31014"/>
                        </a:lnTo>
                        <a:close/>
                      </a:path>
                    </a:pathLst>
                  </a:custGeom>
                  <a:solidFill>
                    <a:srgbClr val="FFA52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14" name="Google Shape;814;p18"/>
                  <p:cNvSpPr/>
                  <p:nvPr/>
                </p:nvSpPr>
                <p:spPr>
                  <a:xfrm>
                    <a:off x="11239302" y="4015204"/>
                    <a:ext cx="970593" cy="45388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70593" h="453881" extrusionOk="0">
                        <a:moveTo>
                          <a:pt x="13271" y="36523"/>
                        </a:moveTo>
                        <a:cubicBezTo>
                          <a:pt x="175492" y="76671"/>
                          <a:pt x="323244" y="156762"/>
                          <a:pt x="478332" y="217086"/>
                        </a:cubicBezTo>
                        <a:cubicBezTo>
                          <a:pt x="642591" y="281281"/>
                          <a:pt x="802366" y="342420"/>
                          <a:pt x="944004" y="450227"/>
                        </a:cubicBezTo>
                        <a:cubicBezTo>
                          <a:pt x="963161" y="464697"/>
                          <a:pt x="981502" y="432497"/>
                          <a:pt x="962753" y="418028"/>
                        </a:cubicBezTo>
                        <a:cubicBezTo>
                          <a:pt x="833751" y="319798"/>
                          <a:pt x="687630" y="254992"/>
                          <a:pt x="536414" y="198744"/>
                        </a:cubicBezTo>
                        <a:cubicBezTo>
                          <a:pt x="364818" y="135160"/>
                          <a:pt x="201782" y="44879"/>
                          <a:pt x="23257" y="655"/>
                        </a:cubicBezTo>
                        <a:cubicBezTo>
                          <a:pt x="-179" y="-5255"/>
                          <a:pt x="-9961" y="30613"/>
                          <a:pt x="13271" y="36523"/>
                        </a:cubicBezTo>
                        <a:lnTo>
                          <a:pt x="13271" y="36523"/>
                        </a:lnTo>
                        <a:close/>
                      </a:path>
                    </a:pathLst>
                  </a:custGeom>
                  <a:solidFill>
                    <a:srgbClr val="FFA52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15" name="Google Shape;815;p18"/>
                  <p:cNvSpPr/>
                  <p:nvPr/>
                </p:nvSpPr>
                <p:spPr>
                  <a:xfrm>
                    <a:off x="11926029" y="3314013"/>
                    <a:ext cx="284246" cy="112859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4246" h="1128593" extrusionOk="0">
                        <a:moveTo>
                          <a:pt x="284178" y="1110659"/>
                        </a:moveTo>
                        <a:cubicBezTo>
                          <a:pt x="285808" y="1027918"/>
                          <a:pt x="258296" y="950680"/>
                          <a:pt x="234452" y="872626"/>
                        </a:cubicBezTo>
                        <a:cubicBezTo>
                          <a:pt x="206124" y="779492"/>
                          <a:pt x="193081" y="680855"/>
                          <a:pt x="173517" y="585479"/>
                        </a:cubicBezTo>
                        <a:cubicBezTo>
                          <a:pt x="153952" y="489899"/>
                          <a:pt x="129905" y="395338"/>
                          <a:pt x="110340" y="299758"/>
                        </a:cubicBezTo>
                        <a:cubicBezTo>
                          <a:pt x="90572" y="202547"/>
                          <a:pt x="72842" y="105337"/>
                          <a:pt x="37178" y="12610"/>
                        </a:cubicBezTo>
                        <a:cubicBezTo>
                          <a:pt x="28618" y="-9603"/>
                          <a:pt x="-7250" y="-25"/>
                          <a:pt x="1310" y="22392"/>
                        </a:cubicBezTo>
                        <a:cubicBezTo>
                          <a:pt x="64079" y="186244"/>
                          <a:pt x="89146" y="369252"/>
                          <a:pt x="126032" y="540440"/>
                        </a:cubicBezTo>
                        <a:cubicBezTo>
                          <a:pt x="147227" y="639077"/>
                          <a:pt x="164142" y="738529"/>
                          <a:pt x="185948" y="836962"/>
                        </a:cubicBezTo>
                        <a:cubicBezTo>
                          <a:pt x="206328" y="929078"/>
                          <a:pt x="248513" y="1014264"/>
                          <a:pt x="246679" y="1110455"/>
                        </a:cubicBezTo>
                        <a:cubicBezTo>
                          <a:pt x="246475" y="1134707"/>
                          <a:pt x="283770" y="1134503"/>
                          <a:pt x="284178" y="1110659"/>
                        </a:cubicBezTo>
                        <a:lnTo>
                          <a:pt x="284178" y="1110659"/>
                        </a:lnTo>
                        <a:close/>
                      </a:path>
                    </a:pathLst>
                  </a:custGeom>
                  <a:solidFill>
                    <a:srgbClr val="FFA52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pic>
              <p:nvPicPr>
                <p:cNvPr id="816" name="Google Shape;816;p18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/>
                <a:stretch/>
              </p:blipFill>
              <p:spPr>
                <a:xfrm rot="-2982117" flipH="1">
                  <a:off x="9292893" y="4618835"/>
                  <a:ext cx="2292469" cy="168480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grpSp>
              <p:nvGrpSpPr>
                <p:cNvPr id="817" name="Google Shape;817;p18"/>
                <p:cNvGrpSpPr/>
                <p:nvPr/>
              </p:nvGrpSpPr>
              <p:grpSpPr>
                <a:xfrm rot="-1040774" flipH="1">
                  <a:off x="9304116" y="5138542"/>
                  <a:ext cx="1630724" cy="1255169"/>
                  <a:chOff x="7982733" y="5589867"/>
                  <a:chExt cx="1630724" cy="1255169"/>
                </a:xfrm>
              </p:grpSpPr>
              <p:sp>
                <p:nvSpPr>
                  <p:cNvPr id="818" name="Google Shape;818;p18"/>
                  <p:cNvSpPr/>
                  <p:nvPr/>
                </p:nvSpPr>
                <p:spPr>
                  <a:xfrm>
                    <a:off x="7982733" y="5589867"/>
                    <a:ext cx="1598486" cy="121966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98486" h="1219662" extrusionOk="0">
                        <a:moveTo>
                          <a:pt x="1598487" y="1219663"/>
                        </a:moveTo>
                        <a:cubicBezTo>
                          <a:pt x="1346147" y="1206221"/>
                          <a:pt x="981079" y="1226974"/>
                          <a:pt x="768595" y="1212352"/>
                        </a:cubicBezTo>
                        <a:cubicBezTo>
                          <a:pt x="703977" y="1211409"/>
                          <a:pt x="425224" y="1188062"/>
                          <a:pt x="449515" y="1085711"/>
                        </a:cubicBezTo>
                        <a:cubicBezTo>
                          <a:pt x="459891" y="1026988"/>
                          <a:pt x="663414" y="1003641"/>
                          <a:pt x="709165" y="993029"/>
                        </a:cubicBezTo>
                        <a:cubicBezTo>
                          <a:pt x="598560" y="898224"/>
                          <a:pt x="316977" y="931712"/>
                          <a:pt x="197175" y="831248"/>
                        </a:cubicBezTo>
                        <a:cubicBezTo>
                          <a:pt x="8038" y="674420"/>
                          <a:pt x="366738" y="695173"/>
                          <a:pt x="471683" y="662628"/>
                        </a:cubicBezTo>
                        <a:cubicBezTo>
                          <a:pt x="321694" y="536930"/>
                          <a:pt x="54261" y="390243"/>
                          <a:pt x="5679" y="216671"/>
                        </a:cubicBezTo>
                        <a:cubicBezTo>
                          <a:pt x="-53514" y="-2653"/>
                          <a:pt x="366030" y="245206"/>
                          <a:pt x="519557" y="386234"/>
                        </a:cubicBezTo>
                        <a:cubicBezTo>
                          <a:pt x="499983" y="302278"/>
                          <a:pt x="275471" y="-39207"/>
                          <a:pt x="470504" y="3715"/>
                        </a:cubicBezTo>
                        <a:cubicBezTo>
                          <a:pt x="629690" y="30835"/>
                          <a:pt x="743597" y="277751"/>
                          <a:pt x="854909" y="444720"/>
                        </a:cubicBezTo>
                        <a:cubicBezTo>
                          <a:pt x="874012" y="319729"/>
                          <a:pt x="842410" y="-91090"/>
                          <a:pt x="1007493" y="167854"/>
                        </a:cubicBezTo>
                        <a:cubicBezTo>
                          <a:pt x="1091213" y="285062"/>
                          <a:pt x="1121871" y="382460"/>
                          <a:pt x="1185781" y="552259"/>
                        </a:cubicBezTo>
                        <a:cubicBezTo>
                          <a:pt x="1251343" y="488820"/>
                          <a:pt x="1273747" y="274449"/>
                          <a:pt x="1389540" y="392129"/>
                        </a:cubicBezTo>
                        <a:cubicBezTo>
                          <a:pt x="1443781" y="451795"/>
                          <a:pt x="1472317" y="678193"/>
                          <a:pt x="1482694" y="756254"/>
                        </a:cubicBezTo>
                        <a:cubicBezTo>
                          <a:pt x="1508635" y="902941"/>
                          <a:pt x="1543538" y="1087833"/>
                          <a:pt x="1598487" y="1219663"/>
                        </a:cubicBezTo>
                      </a:path>
                    </a:pathLst>
                  </a:custGeom>
                  <a:solidFill>
                    <a:srgbClr val="CFD690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19" name="Google Shape;819;p18"/>
                  <p:cNvSpPr/>
                  <p:nvPr/>
                </p:nvSpPr>
                <p:spPr>
                  <a:xfrm>
                    <a:off x="8178631" y="5864164"/>
                    <a:ext cx="1434826" cy="9808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34826" h="980872" extrusionOk="0">
                        <a:moveTo>
                          <a:pt x="1424757" y="940177"/>
                        </a:moveTo>
                        <a:cubicBezTo>
                          <a:pt x="950028" y="643501"/>
                          <a:pt x="518691" y="281499"/>
                          <a:pt x="32171" y="2982"/>
                        </a:cubicBezTo>
                        <a:cubicBezTo>
                          <a:pt x="8116" y="-10696"/>
                          <a:pt x="-13581" y="26329"/>
                          <a:pt x="10474" y="40244"/>
                        </a:cubicBezTo>
                        <a:cubicBezTo>
                          <a:pt x="496995" y="318761"/>
                          <a:pt x="928331" y="680762"/>
                          <a:pt x="1403061" y="977439"/>
                        </a:cubicBezTo>
                        <a:cubicBezTo>
                          <a:pt x="1426644" y="992296"/>
                          <a:pt x="1448104" y="955035"/>
                          <a:pt x="1424757" y="940177"/>
                        </a:cubicBezTo>
                        <a:lnTo>
                          <a:pt x="1424757" y="940177"/>
                        </a:lnTo>
                        <a:close/>
                      </a:path>
                    </a:pathLst>
                  </a:custGeom>
                  <a:solidFill>
                    <a:srgbClr val="0E514A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20" name="Google Shape;820;p18"/>
                  <p:cNvSpPr/>
                  <p:nvPr/>
                </p:nvSpPr>
                <p:spPr>
                  <a:xfrm>
                    <a:off x="8349663" y="5784809"/>
                    <a:ext cx="528127" cy="6133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28127" h="613347" extrusionOk="0">
                        <a:moveTo>
                          <a:pt x="26692" y="612488"/>
                        </a:moveTo>
                        <a:cubicBezTo>
                          <a:pt x="183049" y="570038"/>
                          <a:pt x="344830" y="560133"/>
                          <a:pt x="506138" y="556360"/>
                        </a:cubicBezTo>
                        <a:cubicBezTo>
                          <a:pt x="518873" y="556124"/>
                          <a:pt x="532316" y="542681"/>
                          <a:pt x="526892" y="529003"/>
                        </a:cubicBezTo>
                        <a:cubicBezTo>
                          <a:pt x="451897" y="343168"/>
                          <a:pt x="317001" y="179736"/>
                          <a:pt x="211820" y="10173"/>
                        </a:cubicBezTo>
                        <a:cubicBezTo>
                          <a:pt x="197199" y="-13410"/>
                          <a:pt x="159937" y="8287"/>
                          <a:pt x="174559" y="31870"/>
                        </a:cubicBezTo>
                        <a:cubicBezTo>
                          <a:pt x="277382" y="197895"/>
                          <a:pt x="411806" y="358497"/>
                          <a:pt x="485385" y="540559"/>
                        </a:cubicBezTo>
                        <a:cubicBezTo>
                          <a:pt x="492224" y="531361"/>
                          <a:pt x="499299" y="522400"/>
                          <a:pt x="506138" y="513202"/>
                        </a:cubicBezTo>
                        <a:cubicBezTo>
                          <a:pt x="341056" y="517212"/>
                          <a:pt x="175266" y="527588"/>
                          <a:pt x="15373" y="570981"/>
                        </a:cubicBezTo>
                        <a:cubicBezTo>
                          <a:pt x="-11512" y="578292"/>
                          <a:pt x="-192" y="619798"/>
                          <a:pt x="26692" y="612488"/>
                        </a:cubicBezTo>
                        <a:lnTo>
                          <a:pt x="26692" y="612488"/>
                        </a:lnTo>
                        <a:close/>
                      </a:path>
                    </a:pathLst>
                  </a:custGeom>
                  <a:solidFill>
                    <a:srgbClr val="0E514A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21" name="Google Shape;821;p18"/>
                  <p:cNvSpPr/>
                  <p:nvPr/>
                </p:nvSpPr>
                <p:spPr>
                  <a:xfrm>
                    <a:off x="8710163" y="5950838"/>
                    <a:ext cx="396569" cy="5799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6569" h="579954" extrusionOk="0">
                        <a:moveTo>
                          <a:pt x="27015" y="579467"/>
                        </a:moveTo>
                        <a:cubicBezTo>
                          <a:pt x="143752" y="555884"/>
                          <a:pt x="263319" y="561780"/>
                          <a:pt x="380763" y="545036"/>
                        </a:cubicBezTo>
                        <a:cubicBezTo>
                          <a:pt x="389960" y="543856"/>
                          <a:pt x="396800" y="533008"/>
                          <a:pt x="396564" y="524282"/>
                        </a:cubicBezTo>
                        <a:cubicBezTo>
                          <a:pt x="391611" y="350003"/>
                          <a:pt x="318975" y="183034"/>
                          <a:pt x="278412" y="15358"/>
                        </a:cubicBezTo>
                        <a:cubicBezTo>
                          <a:pt x="271809" y="-11527"/>
                          <a:pt x="230302" y="-207"/>
                          <a:pt x="236906" y="26913"/>
                        </a:cubicBezTo>
                        <a:cubicBezTo>
                          <a:pt x="267800" y="153791"/>
                          <a:pt x="310721" y="277602"/>
                          <a:pt x="339021" y="405187"/>
                        </a:cubicBezTo>
                        <a:cubicBezTo>
                          <a:pt x="346096" y="436789"/>
                          <a:pt x="350105" y="468862"/>
                          <a:pt x="352935" y="501171"/>
                        </a:cubicBezTo>
                        <a:cubicBezTo>
                          <a:pt x="353878" y="512255"/>
                          <a:pt x="225821" y="516028"/>
                          <a:pt x="213794" y="516500"/>
                        </a:cubicBezTo>
                        <a:cubicBezTo>
                          <a:pt x="146818" y="519566"/>
                          <a:pt x="81257" y="524754"/>
                          <a:pt x="15460" y="538197"/>
                        </a:cubicBezTo>
                        <a:cubicBezTo>
                          <a:pt x="-11661" y="543385"/>
                          <a:pt x="-105" y="584891"/>
                          <a:pt x="27015" y="579467"/>
                        </a:cubicBezTo>
                        <a:lnTo>
                          <a:pt x="27015" y="579467"/>
                        </a:lnTo>
                        <a:close/>
                      </a:path>
                    </a:pathLst>
                  </a:custGeom>
                  <a:solidFill>
                    <a:srgbClr val="0E514A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22" name="Google Shape;822;p18"/>
                  <p:cNvSpPr/>
                  <p:nvPr/>
                </p:nvSpPr>
                <p:spPr>
                  <a:xfrm>
                    <a:off x="8916292" y="6173899"/>
                    <a:ext cx="458094" cy="5502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8094" h="550259" extrusionOk="0">
                        <a:moveTo>
                          <a:pt x="20871" y="550260"/>
                        </a:moveTo>
                        <a:cubicBezTo>
                          <a:pt x="159540" y="550260"/>
                          <a:pt x="298209" y="548609"/>
                          <a:pt x="436878" y="541534"/>
                        </a:cubicBezTo>
                        <a:cubicBezTo>
                          <a:pt x="451736" y="540826"/>
                          <a:pt x="460226" y="528327"/>
                          <a:pt x="457632" y="514177"/>
                        </a:cubicBezTo>
                        <a:cubicBezTo>
                          <a:pt x="427209" y="349095"/>
                          <a:pt x="412116" y="181891"/>
                          <a:pt x="389476" y="15629"/>
                        </a:cubicBezTo>
                        <a:cubicBezTo>
                          <a:pt x="385703" y="-11727"/>
                          <a:pt x="344196" y="-172"/>
                          <a:pt x="347970" y="27185"/>
                        </a:cubicBezTo>
                        <a:cubicBezTo>
                          <a:pt x="370610" y="193446"/>
                          <a:pt x="385703" y="360651"/>
                          <a:pt x="416125" y="525733"/>
                        </a:cubicBezTo>
                        <a:cubicBezTo>
                          <a:pt x="422964" y="516536"/>
                          <a:pt x="430039" y="507574"/>
                          <a:pt x="436878" y="498377"/>
                        </a:cubicBezTo>
                        <a:cubicBezTo>
                          <a:pt x="298209" y="505452"/>
                          <a:pt x="159540" y="507102"/>
                          <a:pt x="20871" y="507102"/>
                        </a:cubicBezTo>
                        <a:cubicBezTo>
                          <a:pt x="-6957" y="507102"/>
                          <a:pt x="-6957" y="550260"/>
                          <a:pt x="20871" y="550260"/>
                        </a:cubicBezTo>
                        <a:lnTo>
                          <a:pt x="20871" y="550260"/>
                        </a:lnTo>
                        <a:close/>
                      </a:path>
                    </a:pathLst>
                  </a:custGeom>
                  <a:solidFill>
                    <a:srgbClr val="0E514A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pic>
            <p:nvPicPr>
              <p:cNvPr id="823" name="Google Shape;823;p18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 flipH="1">
                <a:off x="4553295" y="5049881"/>
                <a:ext cx="574076" cy="1148152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824" name="Google Shape;824;p18"/>
          <p:cNvGrpSpPr/>
          <p:nvPr/>
        </p:nvGrpSpPr>
        <p:grpSpPr>
          <a:xfrm>
            <a:off x="47056" y="3374912"/>
            <a:ext cx="4940469" cy="1336489"/>
            <a:chOff x="169215" y="3699317"/>
            <a:chExt cx="4940469" cy="1336489"/>
          </a:xfrm>
        </p:grpSpPr>
        <p:sp>
          <p:nvSpPr>
            <p:cNvPr id="825" name="Google Shape;825;p18"/>
            <p:cNvSpPr/>
            <p:nvPr/>
          </p:nvSpPr>
          <p:spPr>
            <a:xfrm>
              <a:off x="1347306" y="4020143"/>
              <a:ext cx="3762377" cy="10156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000"/>
                <a:buFont typeface="Calibri"/>
                <a:buNone/>
              </a:pPr>
              <a:r>
                <a:rPr lang="en-US" sz="4000" b="1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4000" b="1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nín</a:t>
              </a:r>
              <a:r>
                <a:rPr lang="en-US" sz="4000" b="1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4000" b="1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bặt</a:t>
              </a:r>
              <a:endParaRPr sz="4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26" name="Google Shape;826;p18"/>
            <p:cNvGrpSpPr/>
            <p:nvPr/>
          </p:nvGrpSpPr>
          <p:grpSpPr>
            <a:xfrm>
              <a:off x="169215" y="3699317"/>
              <a:ext cx="1313752" cy="1313649"/>
              <a:chOff x="4012643" y="5049881"/>
              <a:chExt cx="1313752" cy="1313649"/>
            </a:xfrm>
          </p:grpSpPr>
          <p:grpSp>
            <p:nvGrpSpPr>
              <p:cNvPr id="827" name="Google Shape;827;p18"/>
              <p:cNvGrpSpPr/>
              <p:nvPr/>
            </p:nvGrpSpPr>
            <p:grpSpPr>
              <a:xfrm>
                <a:off x="4012643" y="5555438"/>
                <a:ext cx="1313752" cy="808092"/>
                <a:chOff x="6579668" y="3766808"/>
                <a:chExt cx="5243293" cy="3225162"/>
              </a:xfrm>
            </p:grpSpPr>
            <p:grpSp>
              <p:nvGrpSpPr>
                <p:cNvPr id="828" name="Google Shape;828;p18"/>
                <p:cNvGrpSpPr/>
                <p:nvPr/>
              </p:nvGrpSpPr>
              <p:grpSpPr>
                <a:xfrm rot="-3931937" flipH="1">
                  <a:off x="7697731" y="3547295"/>
                  <a:ext cx="1876002" cy="3664187"/>
                  <a:chOff x="10445531" y="3270549"/>
                  <a:chExt cx="1876002" cy="3664187"/>
                </a:xfrm>
              </p:grpSpPr>
              <p:sp>
                <p:nvSpPr>
                  <p:cNvPr id="829" name="Google Shape;829;p18"/>
                  <p:cNvSpPr/>
                  <p:nvPr/>
                </p:nvSpPr>
                <p:spPr>
                  <a:xfrm>
                    <a:off x="10445531" y="3270549"/>
                    <a:ext cx="1876002" cy="36508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76002" h="3650892" extrusionOk="0">
                        <a:moveTo>
                          <a:pt x="1562850" y="3650892"/>
                        </a:moveTo>
                        <a:cubicBezTo>
                          <a:pt x="514885" y="3556451"/>
                          <a:pt x="37088" y="2504345"/>
                          <a:pt x="6436" y="1834145"/>
                        </a:cubicBezTo>
                        <a:cubicBezTo>
                          <a:pt x="-2884" y="1525761"/>
                          <a:pt x="-10547" y="51363"/>
                          <a:pt x="47444" y="9941"/>
                        </a:cubicBezTo>
                        <a:cubicBezTo>
                          <a:pt x="49100" y="0"/>
                          <a:pt x="49100" y="0"/>
                          <a:pt x="49100" y="0"/>
                        </a:cubicBezTo>
                        <a:cubicBezTo>
                          <a:pt x="680572" y="259713"/>
                          <a:pt x="1247011" y="846034"/>
                          <a:pt x="1624361" y="1400462"/>
                        </a:cubicBezTo>
                        <a:cubicBezTo>
                          <a:pt x="2023043" y="2009772"/>
                          <a:pt x="1876204" y="2701097"/>
                          <a:pt x="1674481" y="3352658"/>
                        </a:cubicBezTo>
                        <a:cubicBezTo>
                          <a:pt x="1647764" y="3450412"/>
                          <a:pt x="1612763" y="3536569"/>
                          <a:pt x="1562850" y="3650892"/>
                        </a:cubicBezTo>
                      </a:path>
                    </a:pathLst>
                  </a:custGeom>
                  <a:solidFill>
                    <a:srgbClr val="459B97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30" name="Google Shape;830;p18"/>
                  <p:cNvSpPr/>
                  <p:nvPr/>
                </p:nvSpPr>
                <p:spPr>
                  <a:xfrm>
                    <a:off x="10625392" y="3521682"/>
                    <a:ext cx="1371735" cy="34130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71735" h="3413054" extrusionOk="0">
                        <a:moveTo>
                          <a:pt x="1788" y="28876"/>
                        </a:moveTo>
                        <a:cubicBezTo>
                          <a:pt x="119011" y="296666"/>
                          <a:pt x="297330" y="530284"/>
                          <a:pt x="431743" y="788961"/>
                        </a:cubicBezTo>
                        <a:cubicBezTo>
                          <a:pt x="580861" y="1075805"/>
                          <a:pt x="669296" y="1395786"/>
                          <a:pt x="772228" y="1701063"/>
                        </a:cubicBezTo>
                        <a:cubicBezTo>
                          <a:pt x="870190" y="1992049"/>
                          <a:pt x="966288" y="2281999"/>
                          <a:pt x="1052652" y="2576713"/>
                        </a:cubicBezTo>
                        <a:cubicBezTo>
                          <a:pt x="1134666" y="2856723"/>
                          <a:pt x="1219995" y="3136318"/>
                          <a:pt x="1337011" y="3404108"/>
                        </a:cubicBezTo>
                        <a:cubicBezTo>
                          <a:pt x="1347987" y="3397688"/>
                          <a:pt x="1358757" y="3391475"/>
                          <a:pt x="1369734" y="3385055"/>
                        </a:cubicBezTo>
                        <a:cubicBezTo>
                          <a:pt x="1367041" y="3381120"/>
                          <a:pt x="1364142" y="3377391"/>
                          <a:pt x="1361449" y="3373456"/>
                        </a:cubicBezTo>
                        <a:cubicBezTo>
                          <a:pt x="1347366" y="3353781"/>
                          <a:pt x="1314643" y="3372628"/>
                          <a:pt x="1328726" y="3392510"/>
                        </a:cubicBezTo>
                        <a:cubicBezTo>
                          <a:pt x="1331419" y="3396445"/>
                          <a:pt x="1334318" y="3400173"/>
                          <a:pt x="1337011" y="3404108"/>
                        </a:cubicBezTo>
                        <a:cubicBezTo>
                          <a:pt x="1351301" y="3424198"/>
                          <a:pt x="1379468" y="3407215"/>
                          <a:pt x="1369734" y="3385055"/>
                        </a:cubicBezTo>
                        <a:cubicBezTo>
                          <a:pt x="1246505" y="3103388"/>
                          <a:pt x="1159726" y="2808053"/>
                          <a:pt x="1073570" y="2513546"/>
                        </a:cubicBezTo>
                        <a:cubicBezTo>
                          <a:pt x="986999" y="2217796"/>
                          <a:pt x="888208" y="1927638"/>
                          <a:pt x="790247" y="1635617"/>
                        </a:cubicBezTo>
                        <a:cubicBezTo>
                          <a:pt x="692492" y="1344216"/>
                          <a:pt x="603435" y="1044946"/>
                          <a:pt x="464673" y="769907"/>
                        </a:cubicBezTo>
                        <a:cubicBezTo>
                          <a:pt x="333160" y="509573"/>
                          <a:pt x="152148" y="277819"/>
                          <a:pt x="34718" y="9822"/>
                        </a:cubicBezTo>
                        <a:cubicBezTo>
                          <a:pt x="24777" y="-12338"/>
                          <a:pt x="-7946" y="6923"/>
                          <a:pt x="1788" y="28876"/>
                        </a:cubicBezTo>
                        <a:lnTo>
                          <a:pt x="1788" y="28876"/>
                        </a:lnTo>
                        <a:close/>
                      </a:path>
                    </a:pathLst>
                  </a:custGeom>
                  <a:solidFill>
                    <a:srgbClr val="11564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31" name="Google Shape;831;p18"/>
                  <p:cNvSpPr/>
                  <p:nvPr/>
                </p:nvSpPr>
                <p:spPr>
                  <a:xfrm>
                    <a:off x="10568388" y="3758960"/>
                    <a:ext cx="463768" cy="3905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3768" h="390574" extrusionOk="0">
                        <a:moveTo>
                          <a:pt x="8672" y="198150"/>
                        </a:moveTo>
                        <a:cubicBezTo>
                          <a:pt x="132936" y="280786"/>
                          <a:pt x="269834" y="342090"/>
                          <a:pt x="410874" y="389725"/>
                        </a:cubicBezTo>
                        <a:cubicBezTo>
                          <a:pt x="422680" y="393660"/>
                          <a:pt x="434692" y="383304"/>
                          <a:pt x="434899" y="371499"/>
                        </a:cubicBezTo>
                        <a:cubicBezTo>
                          <a:pt x="435106" y="253034"/>
                          <a:pt x="453746" y="136018"/>
                          <a:pt x="463687" y="18174"/>
                        </a:cubicBezTo>
                        <a:cubicBezTo>
                          <a:pt x="465758" y="-6058"/>
                          <a:pt x="427857" y="-6058"/>
                          <a:pt x="425786" y="18174"/>
                        </a:cubicBezTo>
                        <a:cubicBezTo>
                          <a:pt x="415845" y="136018"/>
                          <a:pt x="397205" y="253034"/>
                          <a:pt x="396998" y="371499"/>
                        </a:cubicBezTo>
                        <a:cubicBezTo>
                          <a:pt x="404868" y="365493"/>
                          <a:pt x="412946" y="359280"/>
                          <a:pt x="421023" y="353274"/>
                        </a:cubicBezTo>
                        <a:cubicBezTo>
                          <a:pt x="282882" y="306675"/>
                          <a:pt x="149505" y="246406"/>
                          <a:pt x="27725" y="165634"/>
                        </a:cubicBezTo>
                        <a:cubicBezTo>
                          <a:pt x="7429" y="151965"/>
                          <a:pt x="-11625" y="184688"/>
                          <a:pt x="8672" y="198150"/>
                        </a:cubicBezTo>
                        <a:lnTo>
                          <a:pt x="8672" y="198150"/>
                        </a:lnTo>
                        <a:close/>
                      </a:path>
                    </a:pathLst>
                  </a:custGeom>
                  <a:solidFill>
                    <a:srgbClr val="11564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32" name="Google Shape;832;p18"/>
                  <p:cNvSpPr/>
                  <p:nvPr/>
                </p:nvSpPr>
                <p:spPr>
                  <a:xfrm>
                    <a:off x="10574138" y="4118909"/>
                    <a:ext cx="713804" cy="4331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13804" h="433172" extrusionOk="0">
                        <a:moveTo>
                          <a:pt x="8928" y="166467"/>
                        </a:moveTo>
                        <a:cubicBezTo>
                          <a:pt x="195947" y="282033"/>
                          <a:pt x="408232" y="344579"/>
                          <a:pt x="608919" y="431150"/>
                        </a:cubicBezTo>
                        <a:cubicBezTo>
                          <a:pt x="619689" y="435706"/>
                          <a:pt x="633565" y="432807"/>
                          <a:pt x="636672" y="419966"/>
                        </a:cubicBezTo>
                        <a:cubicBezTo>
                          <a:pt x="668359" y="289074"/>
                          <a:pt x="691141" y="156525"/>
                          <a:pt x="713508" y="23769"/>
                        </a:cubicBezTo>
                        <a:cubicBezTo>
                          <a:pt x="717443" y="-48"/>
                          <a:pt x="680993" y="-10403"/>
                          <a:pt x="677058" y="13828"/>
                        </a:cubicBezTo>
                        <a:cubicBezTo>
                          <a:pt x="654690" y="146584"/>
                          <a:pt x="631908" y="279133"/>
                          <a:pt x="600221" y="410025"/>
                        </a:cubicBezTo>
                        <a:cubicBezTo>
                          <a:pt x="609540" y="406297"/>
                          <a:pt x="618860" y="402569"/>
                          <a:pt x="627973" y="398634"/>
                        </a:cubicBezTo>
                        <a:cubicBezTo>
                          <a:pt x="427493" y="312063"/>
                          <a:pt x="215000" y="249310"/>
                          <a:pt x="28189" y="133951"/>
                        </a:cubicBezTo>
                        <a:cubicBezTo>
                          <a:pt x="7272" y="120903"/>
                          <a:pt x="-11782" y="153626"/>
                          <a:pt x="8928" y="166467"/>
                        </a:cubicBezTo>
                        <a:lnTo>
                          <a:pt x="8928" y="166467"/>
                        </a:lnTo>
                        <a:close/>
                      </a:path>
                    </a:pathLst>
                  </a:custGeom>
                  <a:solidFill>
                    <a:srgbClr val="11564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33" name="Google Shape;833;p18"/>
                  <p:cNvSpPr/>
                  <p:nvPr/>
                </p:nvSpPr>
                <p:spPr>
                  <a:xfrm>
                    <a:off x="10548869" y="4399170"/>
                    <a:ext cx="1008997" cy="611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997" h="611440" extrusionOk="0">
                        <a:moveTo>
                          <a:pt x="13279" y="282817"/>
                        </a:moveTo>
                        <a:cubicBezTo>
                          <a:pt x="289561" y="363381"/>
                          <a:pt x="530841" y="530103"/>
                          <a:pt x="807123" y="610668"/>
                        </a:cubicBezTo>
                        <a:cubicBezTo>
                          <a:pt x="817478" y="613774"/>
                          <a:pt x="827212" y="607147"/>
                          <a:pt x="830319" y="597413"/>
                        </a:cubicBezTo>
                        <a:cubicBezTo>
                          <a:pt x="894729" y="407495"/>
                          <a:pt x="973016" y="222134"/>
                          <a:pt x="1008638" y="23725"/>
                        </a:cubicBezTo>
                        <a:cubicBezTo>
                          <a:pt x="1012988" y="-92"/>
                          <a:pt x="976537" y="-10241"/>
                          <a:pt x="972187" y="13577"/>
                        </a:cubicBezTo>
                        <a:cubicBezTo>
                          <a:pt x="936565" y="211986"/>
                          <a:pt x="858278" y="397347"/>
                          <a:pt x="793868" y="587265"/>
                        </a:cubicBezTo>
                        <a:cubicBezTo>
                          <a:pt x="801531" y="582915"/>
                          <a:pt x="809401" y="578359"/>
                          <a:pt x="817064" y="574010"/>
                        </a:cubicBezTo>
                        <a:cubicBezTo>
                          <a:pt x="540989" y="493652"/>
                          <a:pt x="299709" y="327138"/>
                          <a:pt x="23427" y="246366"/>
                        </a:cubicBezTo>
                        <a:cubicBezTo>
                          <a:pt x="24" y="239531"/>
                          <a:pt x="-10124" y="275982"/>
                          <a:pt x="13279" y="282817"/>
                        </a:cubicBezTo>
                        <a:lnTo>
                          <a:pt x="13279" y="282817"/>
                        </a:lnTo>
                        <a:close/>
                      </a:path>
                    </a:pathLst>
                  </a:custGeom>
                  <a:solidFill>
                    <a:srgbClr val="11564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34" name="Google Shape;834;p18"/>
                  <p:cNvSpPr/>
                  <p:nvPr/>
                </p:nvSpPr>
                <p:spPr>
                  <a:xfrm>
                    <a:off x="10645958" y="4782571"/>
                    <a:ext cx="1185080" cy="6277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85080" h="627779" extrusionOk="0">
                        <a:moveTo>
                          <a:pt x="8975" y="292506"/>
                        </a:moveTo>
                        <a:cubicBezTo>
                          <a:pt x="144630" y="375349"/>
                          <a:pt x="294369" y="424641"/>
                          <a:pt x="438309" y="490294"/>
                        </a:cubicBezTo>
                        <a:cubicBezTo>
                          <a:pt x="548904" y="540621"/>
                          <a:pt x="657221" y="612280"/>
                          <a:pt x="780243" y="626778"/>
                        </a:cubicBezTo>
                        <a:cubicBezTo>
                          <a:pt x="881519" y="638790"/>
                          <a:pt x="934745" y="540414"/>
                          <a:pt x="968297" y="462334"/>
                        </a:cubicBezTo>
                        <a:cubicBezTo>
                          <a:pt x="1032500" y="313010"/>
                          <a:pt x="1109959" y="173626"/>
                          <a:pt x="1182860" y="28651"/>
                        </a:cubicBezTo>
                        <a:cubicBezTo>
                          <a:pt x="1193837" y="6905"/>
                          <a:pt x="1161114" y="-12149"/>
                          <a:pt x="1150137" y="9597"/>
                        </a:cubicBezTo>
                        <a:cubicBezTo>
                          <a:pt x="1089041" y="131169"/>
                          <a:pt x="1016346" y="246942"/>
                          <a:pt x="964155" y="372657"/>
                        </a:cubicBezTo>
                        <a:cubicBezTo>
                          <a:pt x="917348" y="485323"/>
                          <a:pt x="879862" y="617872"/>
                          <a:pt x="729916" y="579143"/>
                        </a:cubicBezTo>
                        <a:cubicBezTo>
                          <a:pt x="619735" y="550562"/>
                          <a:pt x="523637" y="482631"/>
                          <a:pt x="418633" y="440588"/>
                        </a:cubicBezTo>
                        <a:cubicBezTo>
                          <a:pt x="285670" y="387361"/>
                          <a:pt x="150636" y="334549"/>
                          <a:pt x="28028" y="259783"/>
                        </a:cubicBezTo>
                        <a:cubicBezTo>
                          <a:pt x="7111" y="246942"/>
                          <a:pt x="-11736" y="279665"/>
                          <a:pt x="8975" y="292506"/>
                        </a:cubicBezTo>
                        <a:lnTo>
                          <a:pt x="8975" y="292506"/>
                        </a:lnTo>
                        <a:close/>
                      </a:path>
                    </a:pathLst>
                  </a:custGeom>
                  <a:solidFill>
                    <a:srgbClr val="11564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35" name="Google Shape;835;p18"/>
                  <p:cNvSpPr/>
                  <p:nvPr/>
                </p:nvSpPr>
                <p:spPr>
                  <a:xfrm>
                    <a:off x="10705272" y="5222868"/>
                    <a:ext cx="1308052" cy="693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08052" h="693850" extrusionOk="0">
                        <a:moveTo>
                          <a:pt x="6408" y="340154"/>
                        </a:moveTo>
                        <a:cubicBezTo>
                          <a:pt x="116175" y="430039"/>
                          <a:pt x="257422" y="458205"/>
                          <a:pt x="390385" y="497556"/>
                        </a:cubicBezTo>
                        <a:cubicBezTo>
                          <a:pt x="573468" y="551818"/>
                          <a:pt x="745782" y="636525"/>
                          <a:pt x="928037" y="693065"/>
                        </a:cubicBezTo>
                        <a:cubicBezTo>
                          <a:pt x="936528" y="695758"/>
                          <a:pt x="944605" y="691201"/>
                          <a:pt x="949369" y="684367"/>
                        </a:cubicBezTo>
                        <a:cubicBezTo>
                          <a:pt x="1090409" y="481401"/>
                          <a:pt x="1239112" y="263938"/>
                          <a:pt x="1307251" y="23486"/>
                        </a:cubicBezTo>
                        <a:cubicBezTo>
                          <a:pt x="1313878" y="-124"/>
                          <a:pt x="1277427" y="-10065"/>
                          <a:pt x="1270800" y="13338"/>
                        </a:cubicBezTo>
                        <a:cubicBezTo>
                          <a:pt x="1233935" y="143609"/>
                          <a:pt x="1169317" y="264145"/>
                          <a:pt x="1101178" y="380540"/>
                        </a:cubicBezTo>
                        <a:cubicBezTo>
                          <a:pt x="1065349" y="441844"/>
                          <a:pt x="1026827" y="501698"/>
                          <a:pt x="987684" y="561138"/>
                        </a:cubicBezTo>
                        <a:cubicBezTo>
                          <a:pt x="971943" y="585162"/>
                          <a:pt x="955789" y="608773"/>
                          <a:pt x="939427" y="632383"/>
                        </a:cubicBezTo>
                        <a:cubicBezTo>
                          <a:pt x="915817" y="666763"/>
                          <a:pt x="867768" y="633418"/>
                          <a:pt x="834838" y="621406"/>
                        </a:cubicBezTo>
                        <a:cubicBezTo>
                          <a:pt x="695869" y="570872"/>
                          <a:pt x="560628" y="512882"/>
                          <a:pt x="420002" y="466904"/>
                        </a:cubicBezTo>
                        <a:cubicBezTo>
                          <a:pt x="288488" y="423825"/>
                          <a:pt x="143099" y="403529"/>
                          <a:pt x="33125" y="313230"/>
                        </a:cubicBezTo>
                        <a:cubicBezTo>
                          <a:pt x="14485" y="298111"/>
                          <a:pt x="-12439" y="324621"/>
                          <a:pt x="6408" y="340154"/>
                        </a:cubicBezTo>
                        <a:lnTo>
                          <a:pt x="6408" y="340154"/>
                        </a:lnTo>
                        <a:close/>
                      </a:path>
                    </a:pathLst>
                  </a:custGeom>
                  <a:solidFill>
                    <a:srgbClr val="11564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36" name="Google Shape;836;p18"/>
                  <p:cNvSpPr/>
                  <p:nvPr/>
                </p:nvSpPr>
                <p:spPr>
                  <a:xfrm>
                    <a:off x="10850062" y="5765432"/>
                    <a:ext cx="1225541" cy="6803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25541" h="680327" extrusionOk="0">
                        <a:moveTo>
                          <a:pt x="13428" y="348289"/>
                        </a:moveTo>
                        <a:cubicBezTo>
                          <a:pt x="336516" y="426162"/>
                          <a:pt x="632887" y="582735"/>
                          <a:pt x="949968" y="679662"/>
                        </a:cubicBezTo>
                        <a:cubicBezTo>
                          <a:pt x="957838" y="681940"/>
                          <a:pt x="967572" y="678212"/>
                          <a:pt x="971300" y="670963"/>
                        </a:cubicBezTo>
                        <a:cubicBezTo>
                          <a:pt x="1078996" y="464891"/>
                          <a:pt x="1155212" y="244736"/>
                          <a:pt x="1224593" y="23338"/>
                        </a:cubicBezTo>
                        <a:cubicBezTo>
                          <a:pt x="1231842" y="-65"/>
                          <a:pt x="1195391" y="-10007"/>
                          <a:pt x="1188142" y="13189"/>
                        </a:cubicBezTo>
                        <a:cubicBezTo>
                          <a:pt x="1148170" y="140561"/>
                          <a:pt x="1105920" y="266896"/>
                          <a:pt x="1057250" y="391368"/>
                        </a:cubicBezTo>
                        <a:cubicBezTo>
                          <a:pt x="1031983" y="455985"/>
                          <a:pt x="1003816" y="519568"/>
                          <a:pt x="973993" y="582321"/>
                        </a:cubicBezTo>
                        <a:cubicBezTo>
                          <a:pt x="955560" y="620843"/>
                          <a:pt x="953489" y="641347"/>
                          <a:pt x="908133" y="627056"/>
                        </a:cubicBezTo>
                        <a:cubicBezTo>
                          <a:pt x="873339" y="615872"/>
                          <a:pt x="838752" y="603653"/>
                          <a:pt x="804372" y="591434"/>
                        </a:cubicBezTo>
                        <a:cubicBezTo>
                          <a:pt x="543830" y="498235"/>
                          <a:pt x="293644" y="376870"/>
                          <a:pt x="23576" y="311839"/>
                        </a:cubicBezTo>
                        <a:cubicBezTo>
                          <a:pt x="-34" y="306040"/>
                          <a:pt x="-10182" y="342697"/>
                          <a:pt x="13428" y="348289"/>
                        </a:cubicBezTo>
                        <a:lnTo>
                          <a:pt x="13428" y="348289"/>
                        </a:lnTo>
                        <a:close/>
                      </a:path>
                    </a:pathLst>
                  </a:custGeom>
                  <a:solidFill>
                    <a:srgbClr val="11564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37" name="Google Shape;837;p18"/>
                <p:cNvGrpSpPr/>
                <p:nvPr/>
              </p:nvGrpSpPr>
              <p:grpSpPr>
                <a:xfrm rot="-5229554" flipH="1">
                  <a:off x="8139893" y="4836512"/>
                  <a:ext cx="1488064" cy="1783686"/>
                  <a:chOff x="11161825" y="3187825"/>
                  <a:chExt cx="1068908" cy="1281260"/>
                </a:xfrm>
              </p:grpSpPr>
              <p:sp>
                <p:nvSpPr>
                  <p:cNvPr id="838" name="Google Shape;838;p18"/>
                  <p:cNvSpPr/>
                  <p:nvPr/>
                </p:nvSpPr>
                <p:spPr>
                  <a:xfrm>
                    <a:off x="11161825" y="3187825"/>
                    <a:ext cx="1065500" cy="12678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65500" h="1267823" extrusionOk="0">
                        <a:moveTo>
                          <a:pt x="996210" y="1267823"/>
                        </a:moveTo>
                        <a:cubicBezTo>
                          <a:pt x="733518" y="1153902"/>
                          <a:pt x="462063" y="1069938"/>
                          <a:pt x="199371" y="961111"/>
                        </a:cubicBezTo>
                        <a:cubicBezTo>
                          <a:pt x="149034" y="938286"/>
                          <a:pt x="2913" y="889172"/>
                          <a:pt x="59" y="814786"/>
                        </a:cubicBezTo>
                        <a:cubicBezTo>
                          <a:pt x="-2998" y="735510"/>
                          <a:pt x="112758" y="775658"/>
                          <a:pt x="163096" y="788701"/>
                        </a:cubicBezTo>
                        <a:cubicBezTo>
                          <a:pt x="293932" y="833332"/>
                          <a:pt x="429456" y="867773"/>
                          <a:pt x="576188" y="936656"/>
                        </a:cubicBezTo>
                        <a:cubicBezTo>
                          <a:pt x="481627" y="806227"/>
                          <a:pt x="16159" y="585924"/>
                          <a:pt x="95232" y="448566"/>
                        </a:cubicBezTo>
                        <a:cubicBezTo>
                          <a:pt x="156574" y="342185"/>
                          <a:pt x="305956" y="505018"/>
                          <a:pt x="362407" y="547407"/>
                        </a:cubicBezTo>
                        <a:cubicBezTo>
                          <a:pt x="464712" y="623015"/>
                          <a:pt x="576392" y="688230"/>
                          <a:pt x="674010" y="768729"/>
                        </a:cubicBezTo>
                        <a:cubicBezTo>
                          <a:pt x="630194" y="661125"/>
                          <a:pt x="510159" y="516838"/>
                          <a:pt x="451466" y="409845"/>
                        </a:cubicBezTo>
                        <a:cubicBezTo>
                          <a:pt x="403574" y="327308"/>
                          <a:pt x="320425" y="231117"/>
                          <a:pt x="346511" y="135741"/>
                        </a:cubicBezTo>
                        <a:cubicBezTo>
                          <a:pt x="384825" y="-29741"/>
                          <a:pt x="532984" y="202993"/>
                          <a:pt x="574966" y="260871"/>
                        </a:cubicBezTo>
                        <a:cubicBezTo>
                          <a:pt x="638346" y="357674"/>
                          <a:pt x="743301" y="502776"/>
                          <a:pt x="808311" y="639319"/>
                        </a:cubicBezTo>
                        <a:cubicBezTo>
                          <a:pt x="823188" y="509501"/>
                          <a:pt x="715788" y="300203"/>
                          <a:pt x="705598" y="166514"/>
                        </a:cubicBezTo>
                        <a:cubicBezTo>
                          <a:pt x="692148" y="-41561"/>
                          <a:pt x="835620" y="-57050"/>
                          <a:pt x="912451" y="133703"/>
                        </a:cubicBezTo>
                        <a:cubicBezTo>
                          <a:pt x="1011087" y="373162"/>
                          <a:pt x="1030652" y="620977"/>
                          <a:pt x="1050827" y="883262"/>
                        </a:cubicBezTo>
                        <a:cubicBezTo>
                          <a:pt x="1060202" y="997183"/>
                          <a:pt x="1061017" y="1146158"/>
                          <a:pt x="1065501" y="1260283"/>
                        </a:cubicBezTo>
                      </a:path>
                    </a:pathLst>
                  </a:custGeom>
                  <a:solidFill>
                    <a:srgbClr val="FFDB69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39" name="Google Shape;839;p18"/>
                  <p:cNvSpPr/>
                  <p:nvPr/>
                </p:nvSpPr>
                <p:spPr>
                  <a:xfrm>
                    <a:off x="11581671" y="3386307"/>
                    <a:ext cx="649062" cy="10763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49062" h="1076344" extrusionOk="0">
                        <a:moveTo>
                          <a:pt x="2885" y="27541"/>
                        </a:moveTo>
                        <a:cubicBezTo>
                          <a:pt x="123124" y="222573"/>
                          <a:pt x="237249" y="420662"/>
                          <a:pt x="362583" y="612433"/>
                        </a:cubicBezTo>
                        <a:cubicBezTo>
                          <a:pt x="419238" y="699046"/>
                          <a:pt x="473855" y="790957"/>
                          <a:pt x="517264" y="884907"/>
                        </a:cubicBezTo>
                        <a:cubicBezTo>
                          <a:pt x="546406" y="948084"/>
                          <a:pt x="569028" y="1019004"/>
                          <a:pt x="617531" y="1070565"/>
                        </a:cubicBezTo>
                        <a:cubicBezTo>
                          <a:pt x="634038" y="1088091"/>
                          <a:pt x="660328" y="1061801"/>
                          <a:pt x="643821" y="1044275"/>
                        </a:cubicBezTo>
                        <a:cubicBezTo>
                          <a:pt x="594298" y="991696"/>
                          <a:pt x="571473" y="913846"/>
                          <a:pt x="541719" y="849243"/>
                        </a:cubicBezTo>
                        <a:cubicBezTo>
                          <a:pt x="497088" y="752644"/>
                          <a:pt x="437784" y="659306"/>
                          <a:pt x="379702" y="570451"/>
                        </a:cubicBezTo>
                        <a:cubicBezTo>
                          <a:pt x="259463" y="386424"/>
                          <a:pt x="150636" y="195875"/>
                          <a:pt x="35288" y="8791"/>
                        </a:cubicBezTo>
                        <a:cubicBezTo>
                          <a:pt x="22449" y="-11588"/>
                          <a:pt x="-9751" y="7161"/>
                          <a:pt x="2885" y="27541"/>
                        </a:cubicBezTo>
                        <a:lnTo>
                          <a:pt x="2885" y="27541"/>
                        </a:lnTo>
                        <a:close/>
                      </a:path>
                    </a:pathLst>
                  </a:custGeom>
                  <a:solidFill>
                    <a:srgbClr val="FFA52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40" name="Google Shape;840;p18"/>
                  <p:cNvSpPr/>
                  <p:nvPr/>
                </p:nvSpPr>
                <p:spPr>
                  <a:xfrm>
                    <a:off x="11345328" y="3703811"/>
                    <a:ext cx="879995" cy="7643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79995" h="764358" extrusionOk="0">
                        <a:moveTo>
                          <a:pt x="6086" y="31014"/>
                        </a:moveTo>
                        <a:cubicBezTo>
                          <a:pt x="147316" y="152476"/>
                          <a:pt x="294049" y="267009"/>
                          <a:pt x="445469" y="375428"/>
                        </a:cubicBezTo>
                        <a:cubicBezTo>
                          <a:pt x="601576" y="487108"/>
                          <a:pt x="722426" y="615295"/>
                          <a:pt x="848779" y="758359"/>
                        </a:cubicBezTo>
                        <a:cubicBezTo>
                          <a:pt x="864675" y="776293"/>
                          <a:pt x="890965" y="750004"/>
                          <a:pt x="875069" y="732070"/>
                        </a:cubicBezTo>
                        <a:cubicBezTo>
                          <a:pt x="767261" y="609996"/>
                          <a:pt x="663733" y="486904"/>
                          <a:pt x="531266" y="390509"/>
                        </a:cubicBezTo>
                        <a:cubicBezTo>
                          <a:pt x="360894" y="266398"/>
                          <a:pt x="192355" y="142490"/>
                          <a:pt x="32172" y="4928"/>
                        </a:cubicBezTo>
                        <a:cubicBezTo>
                          <a:pt x="14442" y="-10968"/>
                          <a:pt x="-12052" y="15322"/>
                          <a:pt x="6086" y="31014"/>
                        </a:cubicBezTo>
                        <a:lnTo>
                          <a:pt x="6086" y="31014"/>
                        </a:lnTo>
                        <a:close/>
                      </a:path>
                    </a:pathLst>
                  </a:custGeom>
                  <a:solidFill>
                    <a:srgbClr val="FFA52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41" name="Google Shape;841;p18"/>
                  <p:cNvSpPr/>
                  <p:nvPr/>
                </p:nvSpPr>
                <p:spPr>
                  <a:xfrm>
                    <a:off x="11239302" y="4015204"/>
                    <a:ext cx="970593" cy="45388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70593" h="453881" extrusionOk="0">
                        <a:moveTo>
                          <a:pt x="13271" y="36523"/>
                        </a:moveTo>
                        <a:cubicBezTo>
                          <a:pt x="175492" y="76671"/>
                          <a:pt x="323244" y="156762"/>
                          <a:pt x="478332" y="217086"/>
                        </a:cubicBezTo>
                        <a:cubicBezTo>
                          <a:pt x="642591" y="281281"/>
                          <a:pt x="802366" y="342420"/>
                          <a:pt x="944004" y="450227"/>
                        </a:cubicBezTo>
                        <a:cubicBezTo>
                          <a:pt x="963161" y="464697"/>
                          <a:pt x="981502" y="432497"/>
                          <a:pt x="962753" y="418028"/>
                        </a:cubicBezTo>
                        <a:cubicBezTo>
                          <a:pt x="833751" y="319798"/>
                          <a:pt x="687630" y="254992"/>
                          <a:pt x="536414" y="198744"/>
                        </a:cubicBezTo>
                        <a:cubicBezTo>
                          <a:pt x="364818" y="135160"/>
                          <a:pt x="201782" y="44879"/>
                          <a:pt x="23257" y="655"/>
                        </a:cubicBezTo>
                        <a:cubicBezTo>
                          <a:pt x="-179" y="-5255"/>
                          <a:pt x="-9961" y="30613"/>
                          <a:pt x="13271" y="36523"/>
                        </a:cubicBezTo>
                        <a:lnTo>
                          <a:pt x="13271" y="36523"/>
                        </a:lnTo>
                        <a:close/>
                      </a:path>
                    </a:pathLst>
                  </a:custGeom>
                  <a:solidFill>
                    <a:srgbClr val="FFA52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42" name="Google Shape;842;p18"/>
                  <p:cNvSpPr/>
                  <p:nvPr/>
                </p:nvSpPr>
                <p:spPr>
                  <a:xfrm>
                    <a:off x="11926029" y="3314013"/>
                    <a:ext cx="284246" cy="112859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4246" h="1128593" extrusionOk="0">
                        <a:moveTo>
                          <a:pt x="284178" y="1110659"/>
                        </a:moveTo>
                        <a:cubicBezTo>
                          <a:pt x="285808" y="1027918"/>
                          <a:pt x="258296" y="950680"/>
                          <a:pt x="234452" y="872626"/>
                        </a:cubicBezTo>
                        <a:cubicBezTo>
                          <a:pt x="206124" y="779492"/>
                          <a:pt x="193081" y="680855"/>
                          <a:pt x="173517" y="585479"/>
                        </a:cubicBezTo>
                        <a:cubicBezTo>
                          <a:pt x="153952" y="489899"/>
                          <a:pt x="129905" y="395338"/>
                          <a:pt x="110340" y="299758"/>
                        </a:cubicBezTo>
                        <a:cubicBezTo>
                          <a:pt x="90572" y="202547"/>
                          <a:pt x="72842" y="105337"/>
                          <a:pt x="37178" y="12610"/>
                        </a:cubicBezTo>
                        <a:cubicBezTo>
                          <a:pt x="28618" y="-9603"/>
                          <a:pt x="-7250" y="-25"/>
                          <a:pt x="1310" y="22392"/>
                        </a:cubicBezTo>
                        <a:cubicBezTo>
                          <a:pt x="64079" y="186244"/>
                          <a:pt x="89146" y="369252"/>
                          <a:pt x="126032" y="540440"/>
                        </a:cubicBezTo>
                        <a:cubicBezTo>
                          <a:pt x="147227" y="639077"/>
                          <a:pt x="164142" y="738529"/>
                          <a:pt x="185948" y="836962"/>
                        </a:cubicBezTo>
                        <a:cubicBezTo>
                          <a:pt x="206328" y="929078"/>
                          <a:pt x="248513" y="1014264"/>
                          <a:pt x="246679" y="1110455"/>
                        </a:cubicBezTo>
                        <a:cubicBezTo>
                          <a:pt x="246475" y="1134707"/>
                          <a:pt x="283770" y="1134503"/>
                          <a:pt x="284178" y="1110659"/>
                        </a:cubicBezTo>
                        <a:lnTo>
                          <a:pt x="284178" y="1110659"/>
                        </a:lnTo>
                        <a:close/>
                      </a:path>
                    </a:pathLst>
                  </a:custGeom>
                  <a:solidFill>
                    <a:srgbClr val="FFA52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pic>
              <p:nvPicPr>
                <p:cNvPr id="843" name="Google Shape;843;p18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/>
                <a:stretch/>
              </p:blipFill>
              <p:spPr>
                <a:xfrm rot="-2982117" flipH="1">
                  <a:off x="9292893" y="4618835"/>
                  <a:ext cx="2292469" cy="168480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grpSp>
              <p:nvGrpSpPr>
                <p:cNvPr id="844" name="Google Shape;844;p18"/>
                <p:cNvGrpSpPr/>
                <p:nvPr/>
              </p:nvGrpSpPr>
              <p:grpSpPr>
                <a:xfrm rot="-1040774" flipH="1">
                  <a:off x="9304116" y="5138542"/>
                  <a:ext cx="1630724" cy="1255169"/>
                  <a:chOff x="7982733" y="5589867"/>
                  <a:chExt cx="1630724" cy="1255169"/>
                </a:xfrm>
              </p:grpSpPr>
              <p:sp>
                <p:nvSpPr>
                  <p:cNvPr id="845" name="Google Shape;845;p18"/>
                  <p:cNvSpPr/>
                  <p:nvPr/>
                </p:nvSpPr>
                <p:spPr>
                  <a:xfrm>
                    <a:off x="7982733" y="5589867"/>
                    <a:ext cx="1598486" cy="121966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98486" h="1219662" extrusionOk="0">
                        <a:moveTo>
                          <a:pt x="1598487" y="1219663"/>
                        </a:moveTo>
                        <a:cubicBezTo>
                          <a:pt x="1346147" y="1206221"/>
                          <a:pt x="981079" y="1226974"/>
                          <a:pt x="768595" y="1212352"/>
                        </a:cubicBezTo>
                        <a:cubicBezTo>
                          <a:pt x="703977" y="1211409"/>
                          <a:pt x="425224" y="1188062"/>
                          <a:pt x="449515" y="1085711"/>
                        </a:cubicBezTo>
                        <a:cubicBezTo>
                          <a:pt x="459891" y="1026988"/>
                          <a:pt x="663414" y="1003641"/>
                          <a:pt x="709165" y="993029"/>
                        </a:cubicBezTo>
                        <a:cubicBezTo>
                          <a:pt x="598560" y="898224"/>
                          <a:pt x="316977" y="931712"/>
                          <a:pt x="197175" y="831248"/>
                        </a:cubicBezTo>
                        <a:cubicBezTo>
                          <a:pt x="8038" y="674420"/>
                          <a:pt x="366738" y="695173"/>
                          <a:pt x="471683" y="662628"/>
                        </a:cubicBezTo>
                        <a:cubicBezTo>
                          <a:pt x="321694" y="536930"/>
                          <a:pt x="54261" y="390243"/>
                          <a:pt x="5679" y="216671"/>
                        </a:cubicBezTo>
                        <a:cubicBezTo>
                          <a:pt x="-53514" y="-2653"/>
                          <a:pt x="366030" y="245206"/>
                          <a:pt x="519557" y="386234"/>
                        </a:cubicBezTo>
                        <a:cubicBezTo>
                          <a:pt x="499983" y="302278"/>
                          <a:pt x="275471" y="-39207"/>
                          <a:pt x="470504" y="3715"/>
                        </a:cubicBezTo>
                        <a:cubicBezTo>
                          <a:pt x="629690" y="30835"/>
                          <a:pt x="743597" y="277751"/>
                          <a:pt x="854909" y="444720"/>
                        </a:cubicBezTo>
                        <a:cubicBezTo>
                          <a:pt x="874012" y="319729"/>
                          <a:pt x="842410" y="-91090"/>
                          <a:pt x="1007493" y="167854"/>
                        </a:cubicBezTo>
                        <a:cubicBezTo>
                          <a:pt x="1091213" y="285062"/>
                          <a:pt x="1121871" y="382460"/>
                          <a:pt x="1185781" y="552259"/>
                        </a:cubicBezTo>
                        <a:cubicBezTo>
                          <a:pt x="1251343" y="488820"/>
                          <a:pt x="1273747" y="274449"/>
                          <a:pt x="1389540" y="392129"/>
                        </a:cubicBezTo>
                        <a:cubicBezTo>
                          <a:pt x="1443781" y="451795"/>
                          <a:pt x="1472317" y="678193"/>
                          <a:pt x="1482694" y="756254"/>
                        </a:cubicBezTo>
                        <a:cubicBezTo>
                          <a:pt x="1508635" y="902941"/>
                          <a:pt x="1543538" y="1087833"/>
                          <a:pt x="1598487" y="1219663"/>
                        </a:cubicBezTo>
                      </a:path>
                    </a:pathLst>
                  </a:custGeom>
                  <a:solidFill>
                    <a:srgbClr val="CFD690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46" name="Google Shape;846;p18"/>
                  <p:cNvSpPr/>
                  <p:nvPr/>
                </p:nvSpPr>
                <p:spPr>
                  <a:xfrm>
                    <a:off x="8178631" y="5864164"/>
                    <a:ext cx="1434826" cy="9808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34826" h="980872" extrusionOk="0">
                        <a:moveTo>
                          <a:pt x="1424757" y="940177"/>
                        </a:moveTo>
                        <a:cubicBezTo>
                          <a:pt x="950028" y="643501"/>
                          <a:pt x="518691" y="281499"/>
                          <a:pt x="32171" y="2982"/>
                        </a:cubicBezTo>
                        <a:cubicBezTo>
                          <a:pt x="8116" y="-10696"/>
                          <a:pt x="-13581" y="26329"/>
                          <a:pt x="10474" y="40244"/>
                        </a:cubicBezTo>
                        <a:cubicBezTo>
                          <a:pt x="496995" y="318761"/>
                          <a:pt x="928331" y="680762"/>
                          <a:pt x="1403061" y="977439"/>
                        </a:cubicBezTo>
                        <a:cubicBezTo>
                          <a:pt x="1426644" y="992296"/>
                          <a:pt x="1448104" y="955035"/>
                          <a:pt x="1424757" y="940177"/>
                        </a:cubicBezTo>
                        <a:lnTo>
                          <a:pt x="1424757" y="940177"/>
                        </a:lnTo>
                        <a:close/>
                      </a:path>
                    </a:pathLst>
                  </a:custGeom>
                  <a:solidFill>
                    <a:srgbClr val="0E514A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47" name="Google Shape;847;p18"/>
                  <p:cNvSpPr/>
                  <p:nvPr/>
                </p:nvSpPr>
                <p:spPr>
                  <a:xfrm>
                    <a:off x="8349663" y="5784809"/>
                    <a:ext cx="528127" cy="6133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28127" h="613347" extrusionOk="0">
                        <a:moveTo>
                          <a:pt x="26692" y="612488"/>
                        </a:moveTo>
                        <a:cubicBezTo>
                          <a:pt x="183049" y="570038"/>
                          <a:pt x="344830" y="560133"/>
                          <a:pt x="506138" y="556360"/>
                        </a:cubicBezTo>
                        <a:cubicBezTo>
                          <a:pt x="518873" y="556124"/>
                          <a:pt x="532316" y="542681"/>
                          <a:pt x="526892" y="529003"/>
                        </a:cubicBezTo>
                        <a:cubicBezTo>
                          <a:pt x="451897" y="343168"/>
                          <a:pt x="317001" y="179736"/>
                          <a:pt x="211820" y="10173"/>
                        </a:cubicBezTo>
                        <a:cubicBezTo>
                          <a:pt x="197199" y="-13410"/>
                          <a:pt x="159937" y="8287"/>
                          <a:pt x="174559" y="31870"/>
                        </a:cubicBezTo>
                        <a:cubicBezTo>
                          <a:pt x="277382" y="197895"/>
                          <a:pt x="411806" y="358497"/>
                          <a:pt x="485385" y="540559"/>
                        </a:cubicBezTo>
                        <a:cubicBezTo>
                          <a:pt x="492224" y="531361"/>
                          <a:pt x="499299" y="522400"/>
                          <a:pt x="506138" y="513202"/>
                        </a:cubicBezTo>
                        <a:cubicBezTo>
                          <a:pt x="341056" y="517212"/>
                          <a:pt x="175266" y="527588"/>
                          <a:pt x="15373" y="570981"/>
                        </a:cubicBezTo>
                        <a:cubicBezTo>
                          <a:pt x="-11512" y="578292"/>
                          <a:pt x="-192" y="619798"/>
                          <a:pt x="26692" y="612488"/>
                        </a:cubicBezTo>
                        <a:lnTo>
                          <a:pt x="26692" y="612488"/>
                        </a:lnTo>
                        <a:close/>
                      </a:path>
                    </a:pathLst>
                  </a:custGeom>
                  <a:solidFill>
                    <a:srgbClr val="0E514A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48" name="Google Shape;848;p18"/>
                  <p:cNvSpPr/>
                  <p:nvPr/>
                </p:nvSpPr>
                <p:spPr>
                  <a:xfrm>
                    <a:off x="8710163" y="5950838"/>
                    <a:ext cx="396569" cy="5799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6569" h="579954" extrusionOk="0">
                        <a:moveTo>
                          <a:pt x="27015" y="579467"/>
                        </a:moveTo>
                        <a:cubicBezTo>
                          <a:pt x="143752" y="555884"/>
                          <a:pt x="263319" y="561780"/>
                          <a:pt x="380763" y="545036"/>
                        </a:cubicBezTo>
                        <a:cubicBezTo>
                          <a:pt x="389960" y="543856"/>
                          <a:pt x="396800" y="533008"/>
                          <a:pt x="396564" y="524282"/>
                        </a:cubicBezTo>
                        <a:cubicBezTo>
                          <a:pt x="391611" y="350003"/>
                          <a:pt x="318975" y="183034"/>
                          <a:pt x="278412" y="15358"/>
                        </a:cubicBezTo>
                        <a:cubicBezTo>
                          <a:pt x="271809" y="-11527"/>
                          <a:pt x="230302" y="-207"/>
                          <a:pt x="236906" y="26913"/>
                        </a:cubicBezTo>
                        <a:cubicBezTo>
                          <a:pt x="267800" y="153791"/>
                          <a:pt x="310721" y="277602"/>
                          <a:pt x="339021" y="405187"/>
                        </a:cubicBezTo>
                        <a:cubicBezTo>
                          <a:pt x="346096" y="436789"/>
                          <a:pt x="350105" y="468862"/>
                          <a:pt x="352935" y="501171"/>
                        </a:cubicBezTo>
                        <a:cubicBezTo>
                          <a:pt x="353878" y="512255"/>
                          <a:pt x="225821" y="516028"/>
                          <a:pt x="213794" y="516500"/>
                        </a:cubicBezTo>
                        <a:cubicBezTo>
                          <a:pt x="146818" y="519566"/>
                          <a:pt x="81257" y="524754"/>
                          <a:pt x="15460" y="538197"/>
                        </a:cubicBezTo>
                        <a:cubicBezTo>
                          <a:pt x="-11661" y="543385"/>
                          <a:pt x="-105" y="584891"/>
                          <a:pt x="27015" y="579467"/>
                        </a:cubicBezTo>
                        <a:lnTo>
                          <a:pt x="27015" y="579467"/>
                        </a:lnTo>
                        <a:close/>
                      </a:path>
                    </a:pathLst>
                  </a:custGeom>
                  <a:solidFill>
                    <a:srgbClr val="0E514A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49" name="Google Shape;849;p18"/>
                  <p:cNvSpPr/>
                  <p:nvPr/>
                </p:nvSpPr>
                <p:spPr>
                  <a:xfrm>
                    <a:off x="8916292" y="6173899"/>
                    <a:ext cx="458094" cy="5502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8094" h="550259" extrusionOk="0">
                        <a:moveTo>
                          <a:pt x="20871" y="550260"/>
                        </a:moveTo>
                        <a:cubicBezTo>
                          <a:pt x="159540" y="550260"/>
                          <a:pt x="298209" y="548609"/>
                          <a:pt x="436878" y="541534"/>
                        </a:cubicBezTo>
                        <a:cubicBezTo>
                          <a:pt x="451736" y="540826"/>
                          <a:pt x="460226" y="528327"/>
                          <a:pt x="457632" y="514177"/>
                        </a:cubicBezTo>
                        <a:cubicBezTo>
                          <a:pt x="427209" y="349095"/>
                          <a:pt x="412116" y="181891"/>
                          <a:pt x="389476" y="15629"/>
                        </a:cubicBezTo>
                        <a:cubicBezTo>
                          <a:pt x="385703" y="-11727"/>
                          <a:pt x="344196" y="-172"/>
                          <a:pt x="347970" y="27185"/>
                        </a:cubicBezTo>
                        <a:cubicBezTo>
                          <a:pt x="370610" y="193446"/>
                          <a:pt x="385703" y="360651"/>
                          <a:pt x="416125" y="525733"/>
                        </a:cubicBezTo>
                        <a:cubicBezTo>
                          <a:pt x="422964" y="516536"/>
                          <a:pt x="430039" y="507574"/>
                          <a:pt x="436878" y="498377"/>
                        </a:cubicBezTo>
                        <a:cubicBezTo>
                          <a:pt x="298209" y="505452"/>
                          <a:pt x="159540" y="507102"/>
                          <a:pt x="20871" y="507102"/>
                        </a:cubicBezTo>
                        <a:cubicBezTo>
                          <a:pt x="-6957" y="507102"/>
                          <a:pt x="-6957" y="550260"/>
                          <a:pt x="20871" y="550260"/>
                        </a:cubicBezTo>
                        <a:lnTo>
                          <a:pt x="20871" y="550260"/>
                        </a:lnTo>
                        <a:close/>
                      </a:path>
                    </a:pathLst>
                  </a:custGeom>
                  <a:solidFill>
                    <a:srgbClr val="0E514A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pic>
            <p:nvPicPr>
              <p:cNvPr id="850" name="Google Shape;850;p18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 flipH="1">
                <a:off x="4553295" y="5049881"/>
                <a:ext cx="574076" cy="1148152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851" name="Google Shape;851;p18"/>
          <p:cNvGrpSpPr/>
          <p:nvPr/>
        </p:nvGrpSpPr>
        <p:grpSpPr>
          <a:xfrm>
            <a:off x="6683175" y="1875742"/>
            <a:ext cx="5047517" cy="1339718"/>
            <a:chOff x="5929567" y="2143731"/>
            <a:chExt cx="5047517" cy="1339718"/>
          </a:xfrm>
        </p:grpSpPr>
        <p:sp>
          <p:nvSpPr>
            <p:cNvPr id="852" name="Google Shape;852;p18"/>
            <p:cNvSpPr/>
            <p:nvPr/>
          </p:nvSpPr>
          <p:spPr>
            <a:xfrm>
              <a:off x="7214706" y="2467786"/>
              <a:ext cx="3762377" cy="10156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000"/>
                <a:buFont typeface="Calibri"/>
                <a:buNone/>
              </a:pPr>
              <a:r>
                <a:rPr lang="en-US" sz="4000" b="1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chân</a:t>
              </a:r>
              <a:r>
                <a:rPr lang="en-US" sz="40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4000" b="1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trời</a:t>
              </a:r>
              <a:endParaRPr sz="4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53" name="Google Shape;853;p18"/>
            <p:cNvGrpSpPr/>
            <p:nvPr/>
          </p:nvGrpSpPr>
          <p:grpSpPr>
            <a:xfrm>
              <a:off x="5929567" y="2143731"/>
              <a:ext cx="1313752" cy="1313649"/>
              <a:chOff x="4012643" y="5049881"/>
              <a:chExt cx="1313752" cy="1313649"/>
            </a:xfrm>
          </p:grpSpPr>
          <p:grpSp>
            <p:nvGrpSpPr>
              <p:cNvPr id="854" name="Google Shape;854;p18"/>
              <p:cNvGrpSpPr/>
              <p:nvPr/>
            </p:nvGrpSpPr>
            <p:grpSpPr>
              <a:xfrm>
                <a:off x="4012643" y="5555438"/>
                <a:ext cx="1313752" cy="808092"/>
                <a:chOff x="6579668" y="3766808"/>
                <a:chExt cx="5243293" cy="3225162"/>
              </a:xfrm>
            </p:grpSpPr>
            <p:grpSp>
              <p:nvGrpSpPr>
                <p:cNvPr id="855" name="Google Shape;855;p18"/>
                <p:cNvGrpSpPr/>
                <p:nvPr/>
              </p:nvGrpSpPr>
              <p:grpSpPr>
                <a:xfrm rot="-3931937" flipH="1">
                  <a:off x="7697731" y="3547295"/>
                  <a:ext cx="1876002" cy="3664187"/>
                  <a:chOff x="10445531" y="3270549"/>
                  <a:chExt cx="1876002" cy="3664187"/>
                </a:xfrm>
              </p:grpSpPr>
              <p:sp>
                <p:nvSpPr>
                  <p:cNvPr id="856" name="Google Shape;856;p18"/>
                  <p:cNvSpPr/>
                  <p:nvPr/>
                </p:nvSpPr>
                <p:spPr>
                  <a:xfrm>
                    <a:off x="10445531" y="3270549"/>
                    <a:ext cx="1876002" cy="36508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76002" h="3650892" extrusionOk="0">
                        <a:moveTo>
                          <a:pt x="1562850" y="3650892"/>
                        </a:moveTo>
                        <a:cubicBezTo>
                          <a:pt x="514885" y="3556451"/>
                          <a:pt x="37088" y="2504345"/>
                          <a:pt x="6436" y="1834145"/>
                        </a:cubicBezTo>
                        <a:cubicBezTo>
                          <a:pt x="-2884" y="1525761"/>
                          <a:pt x="-10547" y="51363"/>
                          <a:pt x="47444" y="9941"/>
                        </a:cubicBezTo>
                        <a:cubicBezTo>
                          <a:pt x="49100" y="0"/>
                          <a:pt x="49100" y="0"/>
                          <a:pt x="49100" y="0"/>
                        </a:cubicBezTo>
                        <a:cubicBezTo>
                          <a:pt x="680572" y="259713"/>
                          <a:pt x="1247011" y="846034"/>
                          <a:pt x="1624361" y="1400462"/>
                        </a:cubicBezTo>
                        <a:cubicBezTo>
                          <a:pt x="2023043" y="2009772"/>
                          <a:pt x="1876204" y="2701097"/>
                          <a:pt x="1674481" y="3352658"/>
                        </a:cubicBezTo>
                        <a:cubicBezTo>
                          <a:pt x="1647764" y="3450412"/>
                          <a:pt x="1612763" y="3536569"/>
                          <a:pt x="1562850" y="3650892"/>
                        </a:cubicBezTo>
                      </a:path>
                    </a:pathLst>
                  </a:custGeom>
                  <a:solidFill>
                    <a:srgbClr val="459B97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57" name="Google Shape;857;p18"/>
                  <p:cNvSpPr/>
                  <p:nvPr/>
                </p:nvSpPr>
                <p:spPr>
                  <a:xfrm>
                    <a:off x="10625392" y="3521682"/>
                    <a:ext cx="1371735" cy="34130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71735" h="3413054" extrusionOk="0">
                        <a:moveTo>
                          <a:pt x="1788" y="28876"/>
                        </a:moveTo>
                        <a:cubicBezTo>
                          <a:pt x="119011" y="296666"/>
                          <a:pt x="297330" y="530284"/>
                          <a:pt x="431743" y="788961"/>
                        </a:cubicBezTo>
                        <a:cubicBezTo>
                          <a:pt x="580861" y="1075805"/>
                          <a:pt x="669296" y="1395786"/>
                          <a:pt x="772228" y="1701063"/>
                        </a:cubicBezTo>
                        <a:cubicBezTo>
                          <a:pt x="870190" y="1992049"/>
                          <a:pt x="966288" y="2281999"/>
                          <a:pt x="1052652" y="2576713"/>
                        </a:cubicBezTo>
                        <a:cubicBezTo>
                          <a:pt x="1134666" y="2856723"/>
                          <a:pt x="1219995" y="3136318"/>
                          <a:pt x="1337011" y="3404108"/>
                        </a:cubicBezTo>
                        <a:cubicBezTo>
                          <a:pt x="1347987" y="3397688"/>
                          <a:pt x="1358757" y="3391475"/>
                          <a:pt x="1369734" y="3385055"/>
                        </a:cubicBezTo>
                        <a:cubicBezTo>
                          <a:pt x="1367041" y="3381120"/>
                          <a:pt x="1364142" y="3377391"/>
                          <a:pt x="1361449" y="3373456"/>
                        </a:cubicBezTo>
                        <a:cubicBezTo>
                          <a:pt x="1347366" y="3353781"/>
                          <a:pt x="1314643" y="3372628"/>
                          <a:pt x="1328726" y="3392510"/>
                        </a:cubicBezTo>
                        <a:cubicBezTo>
                          <a:pt x="1331419" y="3396445"/>
                          <a:pt x="1334318" y="3400173"/>
                          <a:pt x="1337011" y="3404108"/>
                        </a:cubicBezTo>
                        <a:cubicBezTo>
                          <a:pt x="1351301" y="3424198"/>
                          <a:pt x="1379468" y="3407215"/>
                          <a:pt x="1369734" y="3385055"/>
                        </a:cubicBezTo>
                        <a:cubicBezTo>
                          <a:pt x="1246505" y="3103388"/>
                          <a:pt x="1159726" y="2808053"/>
                          <a:pt x="1073570" y="2513546"/>
                        </a:cubicBezTo>
                        <a:cubicBezTo>
                          <a:pt x="986999" y="2217796"/>
                          <a:pt x="888208" y="1927638"/>
                          <a:pt x="790247" y="1635617"/>
                        </a:cubicBezTo>
                        <a:cubicBezTo>
                          <a:pt x="692492" y="1344216"/>
                          <a:pt x="603435" y="1044946"/>
                          <a:pt x="464673" y="769907"/>
                        </a:cubicBezTo>
                        <a:cubicBezTo>
                          <a:pt x="333160" y="509573"/>
                          <a:pt x="152148" y="277819"/>
                          <a:pt x="34718" y="9822"/>
                        </a:cubicBezTo>
                        <a:cubicBezTo>
                          <a:pt x="24777" y="-12338"/>
                          <a:pt x="-7946" y="6923"/>
                          <a:pt x="1788" y="28876"/>
                        </a:cubicBezTo>
                        <a:lnTo>
                          <a:pt x="1788" y="28876"/>
                        </a:lnTo>
                        <a:close/>
                      </a:path>
                    </a:pathLst>
                  </a:custGeom>
                  <a:solidFill>
                    <a:srgbClr val="11564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58" name="Google Shape;858;p18"/>
                  <p:cNvSpPr/>
                  <p:nvPr/>
                </p:nvSpPr>
                <p:spPr>
                  <a:xfrm>
                    <a:off x="10568388" y="3758960"/>
                    <a:ext cx="463768" cy="3905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3768" h="390574" extrusionOk="0">
                        <a:moveTo>
                          <a:pt x="8672" y="198150"/>
                        </a:moveTo>
                        <a:cubicBezTo>
                          <a:pt x="132936" y="280786"/>
                          <a:pt x="269834" y="342090"/>
                          <a:pt x="410874" y="389725"/>
                        </a:cubicBezTo>
                        <a:cubicBezTo>
                          <a:pt x="422680" y="393660"/>
                          <a:pt x="434692" y="383304"/>
                          <a:pt x="434899" y="371499"/>
                        </a:cubicBezTo>
                        <a:cubicBezTo>
                          <a:pt x="435106" y="253034"/>
                          <a:pt x="453746" y="136018"/>
                          <a:pt x="463687" y="18174"/>
                        </a:cubicBezTo>
                        <a:cubicBezTo>
                          <a:pt x="465758" y="-6058"/>
                          <a:pt x="427857" y="-6058"/>
                          <a:pt x="425786" y="18174"/>
                        </a:cubicBezTo>
                        <a:cubicBezTo>
                          <a:pt x="415845" y="136018"/>
                          <a:pt x="397205" y="253034"/>
                          <a:pt x="396998" y="371499"/>
                        </a:cubicBezTo>
                        <a:cubicBezTo>
                          <a:pt x="404868" y="365493"/>
                          <a:pt x="412946" y="359280"/>
                          <a:pt x="421023" y="353274"/>
                        </a:cubicBezTo>
                        <a:cubicBezTo>
                          <a:pt x="282882" y="306675"/>
                          <a:pt x="149505" y="246406"/>
                          <a:pt x="27725" y="165634"/>
                        </a:cubicBezTo>
                        <a:cubicBezTo>
                          <a:pt x="7429" y="151965"/>
                          <a:pt x="-11625" y="184688"/>
                          <a:pt x="8672" y="198150"/>
                        </a:cubicBezTo>
                        <a:lnTo>
                          <a:pt x="8672" y="198150"/>
                        </a:lnTo>
                        <a:close/>
                      </a:path>
                    </a:pathLst>
                  </a:custGeom>
                  <a:solidFill>
                    <a:srgbClr val="11564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59" name="Google Shape;859;p18"/>
                  <p:cNvSpPr/>
                  <p:nvPr/>
                </p:nvSpPr>
                <p:spPr>
                  <a:xfrm>
                    <a:off x="10574138" y="4118909"/>
                    <a:ext cx="713804" cy="4331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13804" h="433172" extrusionOk="0">
                        <a:moveTo>
                          <a:pt x="8928" y="166467"/>
                        </a:moveTo>
                        <a:cubicBezTo>
                          <a:pt x="195947" y="282033"/>
                          <a:pt x="408232" y="344579"/>
                          <a:pt x="608919" y="431150"/>
                        </a:cubicBezTo>
                        <a:cubicBezTo>
                          <a:pt x="619689" y="435706"/>
                          <a:pt x="633565" y="432807"/>
                          <a:pt x="636672" y="419966"/>
                        </a:cubicBezTo>
                        <a:cubicBezTo>
                          <a:pt x="668359" y="289074"/>
                          <a:pt x="691141" y="156525"/>
                          <a:pt x="713508" y="23769"/>
                        </a:cubicBezTo>
                        <a:cubicBezTo>
                          <a:pt x="717443" y="-48"/>
                          <a:pt x="680993" y="-10403"/>
                          <a:pt x="677058" y="13828"/>
                        </a:cubicBezTo>
                        <a:cubicBezTo>
                          <a:pt x="654690" y="146584"/>
                          <a:pt x="631908" y="279133"/>
                          <a:pt x="600221" y="410025"/>
                        </a:cubicBezTo>
                        <a:cubicBezTo>
                          <a:pt x="609540" y="406297"/>
                          <a:pt x="618860" y="402569"/>
                          <a:pt x="627973" y="398634"/>
                        </a:cubicBezTo>
                        <a:cubicBezTo>
                          <a:pt x="427493" y="312063"/>
                          <a:pt x="215000" y="249310"/>
                          <a:pt x="28189" y="133951"/>
                        </a:cubicBezTo>
                        <a:cubicBezTo>
                          <a:pt x="7272" y="120903"/>
                          <a:pt x="-11782" y="153626"/>
                          <a:pt x="8928" y="166467"/>
                        </a:cubicBezTo>
                        <a:lnTo>
                          <a:pt x="8928" y="166467"/>
                        </a:lnTo>
                        <a:close/>
                      </a:path>
                    </a:pathLst>
                  </a:custGeom>
                  <a:solidFill>
                    <a:srgbClr val="11564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60" name="Google Shape;860;p18"/>
                  <p:cNvSpPr/>
                  <p:nvPr/>
                </p:nvSpPr>
                <p:spPr>
                  <a:xfrm>
                    <a:off x="10548869" y="4399170"/>
                    <a:ext cx="1008997" cy="611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997" h="611440" extrusionOk="0">
                        <a:moveTo>
                          <a:pt x="13279" y="282817"/>
                        </a:moveTo>
                        <a:cubicBezTo>
                          <a:pt x="289561" y="363381"/>
                          <a:pt x="530841" y="530103"/>
                          <a:pt x="807123" y="610668"/>
                        </a:cubicBezTo>
                        <a:cubicBezTo>
                          <a:pt x="817478" y="613774"/>
                          <a:pt x="827212" y="607147"/>
                          <a:pt x="830319" y="597413"/>
                        </a:cubicBezTo>
                        <a:cubicBezTo>
                          <a:pt x="894729" y="407495"/>
                          <a:pt x="973016" y="222134"/>
                          <a:pt x="1008638" y="23725"/>
                        </a:cubicBezTo>
                        <a:cubicBezTo>
                          <a:pt x="1012988" y="-92"/>
                          <a:pt x="976537" y="-10241"/>
                          <a:pt x="972187" y="13577"/>
                        </a:cubicBezTo>
                        <a:cubicBezTo>
                          <a:pt x="936565" y="211986"/>
                          <a:pt x="858278" y="397347"/>
                          <a:pt x="793868" y="587265"/>
                        </a:cubicBezTo>
                        <a:cubicBezTo>
                          <a:pt x="801531" y="582915"/>
                          <a:pt x="809401" y="578359"/>
                          <a:pt x="817064" y="574010"/>
                        </a:cubicBezTo>
                        <a:cubicBezTo>
                          <a:pt x="540989" y="493652"/>
                          <a:pt x="299709" y="327138"/>
                          <a:pt x="23427" y="246366"/>
                        </a:cubicBezTo>
                        <a:cubicBezTo>
                          <a:pt x="24" y="239531"/>
                          <a:pt x="-10124" y="275982"/>
                          <a:pt x="13279" y="282817"/>
                        </a:cubicBezTo>
                        <a:lnTo>
                          <a:pt x="13279" y="282817"/>
                        </a:lnTo>
                        <a:close/>
                      </a:path>
                    </a:pathLst>
                  </a:custGeom>
                  <a:solidFill>
                    <a:srgbClr val="11564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61" name="Google Shape;861;p18"/>
                  <p:cNvSpPr/>
                  <p:nvPr/>
                </p:nvSpPr>
                <p:spPr>
                  <a:xfrm>
                    <a:off x="10645958" y="4782571"/>
                    <a:ext cx="1185080" cy="6277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85080" h="627779" extrusionOk="0">
                        <a:moveTo>
                          <a:pt x="8975" y="292506"/>
                        </a:moveTo>
                        <a:cubicBezTo>
                          <a:pt x="144630" y="375349"/>
                          <a:pt x="294369" y="424641"/>
                          <a:pt x="438309" y="490294"/>
                        </a:cubicBezTo>
                        <a:cubicBezTo>
                          <a:pt x="548904" y="540621"/>
                          <a:pt x="657221" y="612280"/>
                          <a:pt x="780243" y="626778"/>
                        </a:cubicBezTo>
                        <a:cubicBezTo>
                          <a:pt x="881519" y="638790"/>
                          <a:pt x="934745" y="540414"/>
                          <a:pt x="968297" y="462334"/>
                        </a:cubicBezTo>
                        <a:cubicBezTo>
                          <a:pt x="1032500" y="313010"/>
                          <a:pt x="1109959" y="173626"/>
                          <a:pt x="1182860" y="28651"/>
                        </a:cubicBezTo>
                        <a:cubicBezTo>
                          <a:pt x="1193837" y="6905"/>
                          <a:pt x="1161114" y="-12149"/>
                          <a:pt x="1150137" y="9597"/>
                        </a:cubicBezTo>
                        <a:cubicBezTo>
                          <a:pt x="1089041" y="131169"/>
                          <a:pt x="1016346" y="246942"/>
                          <a:pt x="964155" y="372657"/>
                        </a:cubicBezTo>
                        <a:cubicBezTo>
                          <a:pt x="917348" y="485323"/>
                          <a:pt x="879862" y="617872"/>
                          <a:pt x="729916" y="579143"/>
                        </a:cubicBezTo>
                        <a:cubicBezTo>
                          <a:pt x="619735" y="550562"/>
                          <a:pt x="523637" y="482631"/>
                          <a:pt x="418633" y="440588"/>
                        </a:cubicBezTo>
                        <a:cubicBezTo>
                          <a:pt x="285670" y="387361"/>
                          <a:pt x="150636" y="334549"/>
                          <a:pt x="28028" y="259783"/>
                        </a:cubicBezTo>
                        <a:cubicBezTo>
                          <a:pt x="7111" y="246942"/>
                          <a:pt x="-11736" y="279665"/>
                          <a:pt x="8975" y="292506"/>
                        </a:cubicBezTo>
                        <a:lnTo>
                          <a:pt x="8975" y="292506"/>
                        </a:lnTo>
                        <a:close/>
                      </a:path>
                    </a:pathLst>
                  </a:custGeom>
                  <a:solidFill>
                    <a:srgbClr val="11564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62" name="Google Shape;862;p18"/>
                  <p:cNvSpPr/>
                  <p:nvPr/>
                </p:nvSpPr>
                <p:spPr>
                  <a:xfrm>
                    <a:off x="10705272" y="5222868"/>
                    <a:ext cx="1308052" cy="693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08052" h="693850" extrusionOk="0">
                        <a:moveTo>
                          <a:pt x="6408" y="340154"/>
                        </a:moveTo>
                        <a:cubicBezTo>
                          <a:pt x="116175" y="430039"/>
                          <a:pt x="257422" y="458205"/>
                          <a:pt x="390385" y="497556"/>
                        </a:cubicBezTo>
                        <a:cubicBezTo>
                          <a:pt x="573468" y="551818"/>
                          <a:pt x="745782" y="636525"/>
                          <a:pt x="928037" y="693065"/>
                        </a:cubicBezTo>
                        <a:cubicBezTo>
                          <a:pt x="936528" y="695758"/>
                          <a:pt x="944605" y="691201"/>
                          <a:pt x="949369" y="684367"/>
                        </a:cubicBezTo>
                        <a:cubicBezTo>
                          <a:pt x="1090409" y="481401"/>
                          <a:pt x="1239112" y="263938"/>
                          <a:pt x="1307251" y="23486"/>
                        </a:cubicBezTo>
                        <a:cubicBezTo>
                          <a:pt x="1313878" y="-124"/>
                          <a:pt x="1277427" y="-10065"/>
                          <a:pt x="1270800" y="13338"/>
                        </a:cubicBezTo>
                        <a:cubicBezTo>
                          <a:pt x="1233935" y="143609"/>
                          <a:pt x="1169317" y="264145"/>
                          <a:pt x="1101178" y="380540"/>
                        </a:cubicBezTo>
                        <a:cubicBezTo>
                          <a:pt x="1065349" y="441844"/>
                          <a:pt x="1026827" y="501698"/>
                          <a:pt x="987684" y="561138"/>
                        </a:cubicBezTo>
                        <a:cubicBezTo>
                          <a:pt x="971943" y="585162"/>
                          <a:pt x="955789" y="608773"/>
                          <a:pt x="939427" y="632383"/>
                        </a:cubicBezTo>
                        <a:cubicBezTo>
                          <a:pt x="915817" y="666763"/>
                          <a:pt x="867768" y="633418"/>
                          <a:pt x="834838" y="621406"/>
                        </a:cubicBezTo>
                        <a:cubicBezTo>
                          <a:pt x="695869" y="570872"/>
                          <a:pt x="560628" y="512882"/>
                          <a:pt x="420002" y="466904"/>
                        </a:cubicBezTo>
                        <a:cubicBezTo>
                          <a:pt x="288488" y="423825"/>
                          <a:pt x="143099" y="403529"/>
                          <a:pt x="33125" y="313230"/>
                        </a:cubicBezTo>
                        <a:cubicBezTo>
                          <a:pt x="14485" y="298111"/>
                          <a:pt x="-12439" y="324621"/>
                          <a:pt x="6408" y="340154"/>
                        </a:cubicBezTo>
                        <a:lnTo>
                          <a:pt x="6408" y="340154"/>
                        </a:lnTo>
                        <a:close/>
                      </a:path>
                    </a:pathLst>
                  </a:custGeom>
                  <a:solidFill>
                    <a:srgbClr val="11564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63" name="Google Shape;863;p18"/>
                  <p:cNvSpPr/>
                  <p:nvPr/>
                </p:nvSpPr>
                <p:spPr>
                  <a:xfrm>
                    <a:off x="10850062" y="5765432"/>
                    <a:ext cx="1225541" cy="6803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25541" h="680327" extrusionOk="0">
                        <a:moveTo>
                          <a:pt x="13428" y="348289"/>
                        </a:moveTo>
                        <a:cubicBezTo>
                          <a:pt x="336516" y="426162"/>
                          <a:pt x="632887" y="582735"/>
                          <a:pt x="949968" y="679662"/>
                        </a:cubicBezTo>
                        <a:cubicBezTo>
                          <a:pt x="957838" y="681940"/>
                          <a:pt x="967572" y="678212"/>
                          <a:pt x="971300" y="670963"/>
                        </a:cubicBezTo>
                        <a:cubicBezTo>
                          <a:pt x="1078996" y="464891"/>
                          <a:pt x="1155212" y="244736"/>
                          <a:pt x="1224593" y="23338"/>
                        </a:cubicBezTo>
                        <a:cubicBezTo>
                          <a:pt x="1231842" y="-65"/>
                          <a:pt x="1195391" y="-10007"/>
                          <a:pt x="1188142" y="13189"/>
                        </a:cubicBezTo>
                        <a:cubicBezTo>
                          <a:pt x="1148170" y="140561"/>
                          <a:pt x="1105920" y="266896"/>
                          <a:pt x="1057250" y="391368"/>
                        </a:cubicBezTo>
                        <a:cubicBezTo>
                          <a:pt x="1031983" y="455985"/>
                          <a:pt x="1003816" y="519568"/>
                          <a:pt x="973993" y="582321"/>
                        </a:cubicBezTo>
                        <a:cubicBezTo>
                          <a:pt x="955560" y="620843"/>
                          <a:pt x="953489" y="641347"/>
                          <a:pt x="908133" y="627056"/>
                        </a:cubicBezTo>
                        <a:cubicBezTo>
                          <a:pt x="873339" y="615872"/>
                          <a:pt x="838752" y="603653"/>
                          <a:pt x="804372" y="591434"/>
                        </a:cubicBezTo>
                        <a:cubicBezTo>
                          <a:pt x="543830" y="498235"/>
                          <a:pt x="293644" y="376870"/>
                          <a:pt x="23576" y="311839"/>
                        </a:cubicBezTo>
                        <a:cubicBezTo>
                          <a:pt x="-34" y="306040"/>
                          <a:pt x="-10182" y="342697"/>
                          <a:pt x="13428" y="348289"/>
                        </a:cubicBezTo>
                        <a:lnTo>
                          <a:pt x="13428" y="348289"/>
                        </a:lnTo>
                        <a:close/>
                      </a:path>
                    </a:pathLst>
                  </a:custGeom>
                  <a:solidFill>
                    <a:srgbClr val="11564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64" name="Google Shape;864;p18"/>
                <p:cNvGrpSpPr/>
                <p:nvPr/>
              </p:nvGrpSpPr>
              <p:grpSpPr>
                <a:xfrm rot="-5229554" flipH="1">
                  <a:off x="8139893" y="4836512"/>
                  <a:ext cx="1488064" cy="1783686"/>
                  <a:chOff x="11161825" y="3187825"/>
                  <a:chExt cx="1068908" cy="1281260"/>
                </a:xfrm>
              </p:grpSpPr>
              <p:sp>
                <p:nvSpPr>
                  <p:cNvPr id="865" name="Google Shape;865;p18"/>
                  <p:cNvSpPr/>
                  <p:nvPr/>
                </p:nvSpPr>
                <p:spPr>
                  <a:xfrm>
                    <a:off x="11161825" y="3187825"/>
                    <a:ext cx="1065500" cy="12678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65500" h="1267823" extrusionOk="0">
                        <a:moveTo>
                          <a:pt x="996210" y="1267823"/>
                        </a:moveTo>
                        <a:cubicBezTo>
                          <a:pt x="733518" y="1153902"/>
                          <a:pt x="462063" y="1069938"/>
                          <a:pt x="199371" y="961111"/>
                        </a:cubicBezTo>
                        <a:cubicBezTo>
                          <a:pt x="149034" y="938286"/>
                          <a:pt x="2913" y="889172"/>
                          <a:pt x="59" y="814786"/>
                        </a:cubicBezTo>
                        <a:cubicBezTo>
                          <a:pt x="-2998" y="735510"/>
                          <a:pt x="112758" y="775658"/>
                          <a:pt x="163096" y="788701"/>
                        </a:cubicBezTo>
                        <a:cubicBezTo>
                          <a:pt x="293932" y="833332"/>
                          <a:pt x="429456" y="867773"/>
                          <a:pt x="576188" y="936656"/>
                        </a:cubicBezTo>
                        <a:cubicBezTo>
                          <a:pt x="481627" y="806227"/>
                          <a:pt x="16159" y="585924"/>
                          <a:pt x="95232" y="448566"/>
                        </a:cubicBezTo>
                        <a:cubicBezTo>
                          <a:pt x="156574" y="342185"/>
                          <a:pt x="305956" y="505018"/>
                          <a:pt x="362407" y="547407"/>
                        </a:cubicBezTo>
                        <a:cubicBezTo>
                          <a:pt x="464712" y="623015"/>
                          <a:pt x="576392" y="688230"/>
                          <a:pt x="674010" y="768729"/>
                        </a:cubicBezTo>
                        <a:cubicBezTo>
                          <a:pt x="630194" y="661125"/>
                          <a:pt x="510159" y="516838"/>
                          <a:pt x="451466" y="409845"/>
                        </a:cubicBezTo>
                        <a:cubicBezTo>
                          <a:pt x="403574" y="327308"/>
                          <a:pt x="320425" y="231117"/>
                          <a:pt x="346511" y="135741"/>
                        </a:cubicBezTo>
                        <a:cubicBezTo>
                          <a:pt x="384825" y="-29741"/>
                          <a:pt x="532984" y="202993"/>
                          <a:pt x="574966" y="260871"/>
                        </a:cubicBezTo>
                        <a:cubicBezTo>
                          <a:pt x="638346" y="357674"/>
                          <a:pt x="743301" y="502776"/>
                          <a:pt x="808311" y="639319"/>
                        </a:cubicBezTo>
                        <a:cubicBezTo>
                          <a:pt x="823188" y="509501"/>
                          <a:pt x="715788" y="300203"/>
                          <a:pt x="705598" y="166514"/>
                        </a:cubicBezTo>
                        <a:cubicBezTo>
                          <a:pt x="692148" y="-41561"/>
                          <a:pt x="835620" y="-57050"/>
                          <a:pt x="912451" y="133703"/>
                        </a:cubicBezTo>
                        <a:cubicBezTo>
                          <a:pt x="1011087" y="373162"/>
                          <a:pt x="1030652" y="620977"/>
                          <a:pt x="1050827" y="883262"/>
                        </a:cubicBezTo>
                        <a:cubicBezTo>
                          <a:pt x="1060202" y="997183"/>
                          <a:pt x="1061017" y="1146158"/>
                          <a:pt x="1065501" y="1260283"/>
                        </a:cubicBezTo>
                      </a:path>
                    </a:pathLst>
                  </a:custGeom>
                  <a:solidFill>
                    <a:srgbClr val="FFDB69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66" name="Google Shape;866;p18"/>
                  <p:cNvSpPr/>
                  <p:nvPr/>
                </p:nvSpPr>
                <p:spPr>
                  <a:xfrm>
                    <a:off x="11581671" y="3386307"/>
                    <a:ext cx="649062" cy="10763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49062" h="1076344" extrusionOk="0">
                        <a:moveTo>
                          <a:pt x="2885" y="27541"/>
                        </a:moveTo>
                        <a:cubicBezTo>
                          <a:pt x="123124" y="222573"/>
                          <a:pt x="237249" y="420662"/>
                          <a:pt x="362583" y="612433"/>
                        </a:cubicBezTo>
                        <a:cubicBezTo>
                          <a:pt x="419238" y="699046"/>
                          <a:pt x="473855" y="790957"/>
                          <a:pt x="517264" y="884907"/>
                        </a:cubicBezTo>
                        <a:cubicBezTo>
                          <a:pt x="546406" y="948084"/>
                          <a:pt x="569028" y="1019004"/>
                          <a:pt x="617531" y="1070565"/>
                        </a:cubicBezTo>
                        <a:cubicBezTo>
                          <a:pt x="634038" y="1088091"/>
                          <a:pt x="660328" y="1061801"/>
                          <a:pt x="643821" y="1044275"/>
                        </a:cubicBezTo>
                        <a:cubicBezTo>
                          <a:pt x="594298" y="991696"/>
                          <a:pt x="571473" y="913846"/>
                          <a:pt x="541719" y="849243"/>
                        </a:cubicBezTo>
                        <a:cubicBezTo>
                          <a:pt x="497088" y="752644"/>
                          <a:pt x="437784" y="659306"/>
                          <a:pt x="379702" y="570451"/>
                        </a:cubicBezTo>
                        <a:cubicBezTo>
                          <a:pt x="259463" y="386424"/>
                          <a:pt x="150636" y="195875"/>
                          <a:pt x="35288" y="8791"/>
                        </a:cubicBezTo>
                        <a:cubicBezTo>
                          <a:pt x="22449" y="-11588"/>
                          <a:pt x="-9751" y="7161"/>
                          <a:pt x="2885" y="27541"/>
                        </a:cubicBezTo>
                        <a:lnTo>
                          <a:pt x="2885" y="27541"/>
                        </a:lnTo>
                        <a:close/>
                      </a:path>
                    </a:pathLst>
                  </a:custGeom>
                  <a:solidFill>
                    <a:srgbClr val="FFA52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67" name="Google Shape;867;p18"/>
                  <p:cNvSpPr/>
                  <p:nvPr/>
                </p:nvSpPr>
                <p:spPr>
                  <a:xfrm>
                    <a:off x="11345328" y="3703811"/>
                    <a:ext cx="879995" cy="7643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79995" h="764358" extrusionOk="0">
                        <a:moveTo>
                          <a:pt x="6086" y="31014"/>
                        </a:moveTo>
                        <a:cubicBezTo>
                          <a:pt x="147316" y="152476"/>
                          <a:pt x="294049" y="267009"/>
                          <a:pt x="445469" y="375428"/>
                        </a:cubicBezTo>
                        <a:cubicBezTo>
                          <a:pt x="601576" y="487108"/>
                          <a:pt x="722426" y="615295"/>
                          <a:pt x="848779" y="758359"/>
                        </a:cubicBezTo>
                        <a:cubicBezTo>
                          <a:pt x="864675" y="776293"/>
                          <a:pt x="890965" y="750004"/>
                          <a:pt x="875069" y="732070"/>
                        </a:cubicBezTo>
                        <a:cubicBezTo>
                          <a:pt x="767261" y="609996"/>
                          <a:pt x="663733" y="486904"/>
                          <a:pt x="531266" y="390509"/>
                        </a:cubicBezTo>
                        <a:cubicBezTo>
                          <a:pt x="360894" y="266398"/>
                          <a:pt x="192355" y="142490"/>
                          <a:pt x="32172" y="4928"/>
                        </a:cubicBezTo>
                        <a:cubicBezTo>
                          <a:pt x="14442" y="-10968"/>
                          <a:pt x="-12052" y="15322"/>
                          <a:pt x="6086" y="31014"/>
                        </a:cubicBezTo>
                        <a:lnTo>
                          <a:pt x="6086" y="31014"/>
                        </a:lnTo>
                        <a:close/>
                      </a:path>
                    </a:pathLst>
                  </a:custGeom>
                  <a:solidFill>
                    <a:srgbClr val="FFA52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68" name="Google Shape;868;p18"/>
                  <p:cNvSpPr/>
                  <p:nvPr/>
                </p:nvSpPr>
                <p:spPr>
                  <a:xfrm>
                    <a:off x="11239302" y="4015204"/>
                    <a:ext cx="970593" cy="45388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70593" h="453881" extrusionOk="0">
                        <a:moveTo>
                          <a:pt x="13271" y="36523"/>
                        </a:moveTo>
                        <a:cubicBezTo>
                          <a:pt x="175492" y="76671"/>
                          <a:pt x="323244" y="156762"/>
                          <a:pt x="478332" y="217086"/>
                        </a:cubicBezTo>
                        <a:cubicBezTo>
                          <a:pt x="642591" y="281281"/>
                          <a:pt x="802366" y="342420"/>
                          <a:pt x="944004" y="450227"/>
                        </a:cubicBezTo>
                        <a:cubicBezTo>
                          <a:pt x="963161" y="464697"/>
                          <a:pt x="981502" y="432497"/>
                          <a:pt x="962753" y="418028"/>
                        </a:cubicBezTo>
                        <a:cubicBezTo>
                          <a:pt x="833751" y="319798"/>
                          <a:pt x="687630" y="254992"/>
                          <a:pt x="536414" y="198744"/>
                        </a:cubicBezTo>
                        <a:cubicBezTo>
                          <a:pt x="364818" y="135160"/>
                          <a:pt x="201782" y="44879"/>
                          <a:pt x="23257" y="655"/>
                        </a:cubicBezTo>
                        <a:cubicBezTo>
                          <a:pt x="-179" y="-5255"/>
                          <a:pt x="-9961" y="30613"/>
                          <a:pt x="13271" y="36523"/>
                        </a:cubicBezTo>
                        <a:lnTo>
                          <a:pt x="13271" y="36523"/>
                        </a:lnTo>
                        <a:close/>
                      </a:path>
                    </a:pathLst>
                  </a:custGeom>
                  <a:solidFill>
                    <a:srgbClr val="FFA52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69" name="Google Shape;869;p18"/>
                  <p:cNvSpPr/>
                  <p:nvPr/>
                </p:nvSpPr>
                <p:spPr>
                  <a:xfrm>
                    <a:off x="11926029" y="3314013"/>
                    <a:ext cx="284246" cy="112859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4246" h="1128593" extrusionOk="0">
                        <a:moveTo>
                          <a:pt x="284178" y="1110659"/>
                        </a:moveTo>
                        <a:cubicBezTo>
                          <a:pt x="285808" y="1027918"/>
                          <a:pt x="258296" y="950680"/>
                          <a:pt x="234452" y="872626"/>
                        </a:cubicBezTo>
                        <a:cubicBezTo>
                          <a:pt x="206124" y="779492"/>
                          <a:pt x="193081" y="680855"/>
                          <a:pt x="173517" y="585479"/>
                        </a:cubicBezTo>
                        <a:cubicBezTo>
                          <a:pt x="153952" y="489899"/>
                          <a:pt x="129905" y="395338"/>
                          <a:pt x="110340" y="299758"/>
                        </a:cubicBezTo>
                        <a:cubicBezTo>
                          <a:pt x="90572" y="202547"/>
                          <a:pt x="72842" y="105337"/>
                          <a:pt x="37178" y="12610"/>
                        </a:cubicBezTo>
                        <a:cubicBezTo>
                          <a:pt x="28618" y="-9603"/>
                          <a:pt x="-7250" y="-25"/>
                          <a:pt x="1310" y="22392"/>
                        </a:cubicBezTo>
                        <a:cubicBezTo>
                          <a:pt x="64079" y="186244"/>
                          <a:pt x="89146" y="369252"/>
                          <a:pt x="126032" y="540440"/>
                        </a:cubicBezTo>
                        <a:cubicBezTo>
                          <a:pt x="147227" y="639077"/>
                          <a:pt x="164142" y="738529"/>
                          <a:pt x="185948" y="836962"/>
                        </a:cubicBezTo>
                        <a:cubicBezTo>
                          <a:pt x="206328" y="929078"/>
                          <a:pt x="248513" y="1014264"/>
                          <a:pt x="246679" y="1110455"/>
                        </a:cubicBezTo>
                        <a:cubicBezTo>
                          <a:pt x="246475" y="1134707"/>
                          <a:pt x="283770" y="1134503"/>
                          <a:pt x="284178" y="1110659"/>
                        </a:cubicBezTo>
                        <a:lnTo>
                          <a:pt x="284178" y="1110659"/>
                        </a:lnTo>
                        <a:close/>
                      </a:path>
                    </a:pathLst>
                  </a:custGeom>
                  <a:solidFill>
                    <a:srgbClr val="FFA52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pic>
              <p:nvPicPr>
                <p:cNvPr id="870" name="Google Shape;870;p18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/>
                <a:stretch/>
              </p:blipFill>
              <p:spPr>
                <a:xfrm rot="-2982117" flipH="1">
                  <a:off x="9292893" y="4618835"/>
                  <a:ext cx="2292469" cy="168480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grpSp>
              <p:nvGrpSpPr>
                <p:cNvPr id="871" name="Google Shape;871;p18"/>
                <p:cNvGrpSpPr/>
                <p:nvPr/>
              </p:nvGrpSpPr>
              <p:grpSpPr>
                <a:xfrm rot="-1040774" flipH="1">
                  <a:off x="9304116" y="5138542"/>
                  <a:ext cx="1630724" cy="1255169"/>
                  <a:chOff x="7982733" y="5589867"/>
                  <a:chExt cx="1630724" cy="1255169"/>
                </a:xfrm>
              </p:grpSpPr>
              <p:sp>
                <p:nvSpPr>
                  <p:cNvPr id="872" name="Google Shape;872;p18"/>
                  <p:cNvSpPr/>
                  <p:nvPr/>
                </p:nvSpPr>
                <p:spPr>
                  <a:xfrm>
                    <a:off x="7982733" y="5589867"/>
                    <a:ext cx="1598486" cy="121966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98486" h="1219662" extrusionOk="0">
                        <a:moveTo>
                          <a:pt x="1598487" y="1219663"/>
                        </a:moveTo>
                        <a:cubicBezTo>
                          <a:pt x="1346147" y="1206221"/>
                          <a:pt x="981079" y="1226974"/>
                          <a:pt x="768595" y="1212352"/>
                        </a:cubicBezTo>
                        <a:cubicBezTo>
                          <a:pt x="703977" y="1211409"/>
                          <a:pt x="425224" y="1188062"/>
                          <a:pt x="449515" y="1085711"/>
                        </a:cubicBezTo>
                        <a:cubicBezTo>
                          <a:pt x="459891" y="1026988"/>
                          <a:pt x="663414" y="1003641"/>
                          <a:pt x="709165" y="993029"/>
                        </a:cubicBezTo>
                        <a:cubicBezTo>
                          <a:pt x="598560" y="898224"/>
                          <a:pt x="316977" y="931712"/>
                          <a:pt x="197175" y="831248"/>
                        </a:cubicBezTo>
                        <a:cubicBezTo>
                          <a:pt x="8038" y="674420"/>
                          <a:pt x="366738" y="695173"/>
                          <a:pt x="471683" y="662628"/>
                        </a:cubicBezTo>
                        <a:cubicBezTo>
                          <a:pt x="321694" y="536930"/>
                          <a:pt x="54261" y="390243"/>
                          <a:pt x="5679" y="216671"/>
                        </a:cubicBezTo>
                        <a:cubicBezTo>
                          <a:pt x="-53514" y="-2653"/>
                          <a:pt x="366030" y="245206"/>
                          <a:pt x="519557" y="386234"/>
                        </a:cubicBezTo>
                        <a:cubicBezTo>
                          <a:pt x="499983" y="302278"/>
                          <a:pt x="275471" y="-39207"/>
                          <a:pt x="470504" y="3715"/>
                        </a:cubicBezTo>
                        <a:cubicBezTo>
                          <a:pt x="629690" y="30835"/>
                          <a:pt x="743597" y="277751"/>
                          <a:pt x="854909" y="444720"/>
                        </a:cubicBezTo>
                        <a:cubicBezTo>
                          <a:pt x="874012" y="319729"/>
                          <a:pt x="842410" y="-91090"/>
                          <a:pt x="1007493" y="167854"/>
                        </a:cubicBezTo>
                        <a:cubicBezTo>
                          <a:pt x="1091213" y="285062"/>
                          <a:pt x="1121871" y="382460"/>
                          <a:pt x="1185781" y="552259"/>
                        </a:cubicBezTo>
                        <a:cubicBezTo>
                          <a:pt x="1251343" y="488820"/>
                          <a:pt x="1273747" y="274449"/>
                          <a:pt x="1389540" y="392129"/>
                        </a:cubicBezTo>
                        <a:cubicBezTo>
                          <a:pt x="1443781" y="451795"/>
                          <a:pt x="1472317" y="678193"/>
                          <a:pt x="1482694" y="756254"/>
                        </a:cubicBezTo>
                        <a:cubicBezTo>
                          <a:pt x="1508635" y="902941"/>
                          <a:pt x="1543538" y="1087833"/>
                          <a:pt x="1598487" y="1219663"/>
                        </a:cubicBezTo>
                      </a:path>
                    </a:pathLst>
                  </a:custGeom>
                  <a:solidFill>
                    <a:srgbClr val="CFD690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73" name="Google Shape;873;p18"/>
                  <p:cNvSpPr/>
                  <p:nvPr/>
                </p:nvSpPr>
                <p:spPr>
                  <a:xfrm>
                    <a:off x="8178631" y="5864164"/>
                    <a:ext cx="1434826" cy="9808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34826" h="980872" extrusionOk="0">
                        <a:moveTo>
                          <a:pt x="1424757" y="940177"/>
                        </a:moveTo>
                        <a:cubicBezTo>
                          <a:pt x="950028" y="643501"/>
                          <a:pt x="518691" y="281499"/>
                          <a:pt x="32171" y="2982"/>
                        </a:cubicBezTo>
                        <a:cubicBezTo>
                          <a:pt x="8116" y="-10696"/>
                          <a:pt x="-13581" y="26329"/>
                          <a:pt x="10474" y="40244"/>
                        </a:cubicBezTo>
                        <a:cubicBezTo>
                          <a:pt x="496995" y="318761"/>
                          <a:pt x="928331" y="680762"/>
                          <a:pt x="1403061" y="977439"/>
                        </a:cubicBezTo>
                        <a:cubicBezTo>
                          <a:pt x="1426644" y="992296"/>
                          <a:pt x="1448104" y="955035"/>
                          <a:pt x="1424757" y="940177"/>
                        </a:cubicBezTo>
                        <a:lnTo>
                          <a:pt x="1424757" y="940177"/>
                        </a:lnTo>
                        <a:close/>
                      </a:path>
                    </a:pathLst>
                  </a:custGeom>
                  <a:solidFill>
                    <a:srgbClr val="0E514A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74" name="Google Shape;874;p18"/>
                  <p:cNvSpPr/>
                  <p:nvPr/>
                </p:nvSpPr>
                <p:spPr>
                  <a:xfrm>
                    <a:off x="8349663" y="5784809"/>
                    <a:ext cx="528127" cy="6133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28127" h="613347" extrusionOk="0">
                        <a:moveTo>
                          <a:pt x="26692" y="612488"/>
                        </a:moveTo>
                        <a:cubicBezTo>
                          <a:pt x="183049" y="570038"/>
                          <a:pt x="344830" y="560133"/>
                          <a:pt x="506138" y="556360"/>
                        </a:cubicBezTo>
                        <a:cubicBezTo>
                          <a:pt x="518873" y="556124"/>
                          <a:pt x="532316" y="542681"/>
                          <a:pt x="526892" y="529003"/>
                        </a:cubicBezTo>
                        <a:cubicBezTo>
                          <a:pt x="451897" y="343168"/>
                          <a:pt x="317001" y="179736"/>
                          <a:pt x="211820" y="10173"/>
                        </a:cubicBezTo>
                        <a:cubicBezTo>
                          <a:pt x="197199" y="-13410"/>
                          <a:pt x="159937" y="8287"/>
                          <a:pt x="174559" y="31870"/>
                        </a:cubicBezTo>
                        <a:cubicBezTo>
                          <a:pt x="277382" y="197895"/>
                          <a:pt x="411806" y="358497"/>
                          <a:pt x="485385" y="540559"/>
                        </a:cubicBezTo>
                        <a:cubicBezTo>
                          <a:pt x="492224" y="531361"/>
                          <a:pt x="499299" y="522400"/>
                          <a:pt x="506138" y="513202"/>
                        </a:cubicBezTo>
                        <a:cubicBezTo>
                          <a:pt x="341056" y="517212"/>
                          <a:pt x="175266" y="527588"/>
                          <a:pt x="15373" y="570981"/>
                        </a:cubicBezTo>
                        <a:cubicBezTo>
                          <a:pt x="-11512" y="578292"/>
                          <a:pt x="-192" y="619798"/>
                          <a:pt x="26692" y="612488"/>
                        </a:cubicBezTo>
                        <a:lnTo>
                          <a:pt x="26692" y="612488"/>
                        </a:lnTo>
                        <a:close/>
                      </a:path>
                    </a:pathLst>
                  </a:custGeom>
                  <a:solidFill>
                    <a:srgbClr val="0E514A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75" name="Google Shape;875;p18"/>
                  <p:cNvSpPr/>
                  <p:nvPr/>
                </p:nvSpPr>
                <p:spPr>
                  <a:xfrm>
                    <a:off x="8710163" y="5950838"/>
                    <a:ext cx="396569" cy="5799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6569" h="579954" extrusionOk="0">
                        <a:moveTo>
                          <a:pt x="27015" y="579467"/>
                        </a:moveTo>
                        <a:cubicBezTo>
                          <a:pt x="143752" y="555884"/>
                          <a:pt x="263319" y="561780"/>
                          <a:pt x="380763" y="545036"/>
                        </a:cubicBezTo>
                        <a:cubicBezTo>
                          <a:pt x="389960" y="543856"/>
                          <a:pt x="396800" y="533008"/>
                          <a:pt x="396564" y="524282"/>
                        </a:cubicBezTo>
                        <a:cubicBezTo>
                          <a:pt x="391611" y="350003"/>
                          <a:pt x="318975" y="183034"/>
                          <a:pt x="278412" y="15358"/>
                        </a:cubicBezTo>
                        <a:cubicBezTo>
                          <a:pt x="271809" y="-11527"/>
                          <a:pt x="230302" y="-207"/>
                          <a:pt x="236906" y="26913"/>
                        </a:cubicBezTo>
                        <a:cubicBezTo>
                          <a:pt x="267800" y="153791"/>
                          <a:pt x="310721" y="277602"/>
                          <a:pt x="339021" y="405187"/>
                        </a:cubicBezTo>
                        <a:cubicBezTo>
                          <a:pt x="346096" y="436789"/>
                          <a:pt x="350105" y="468862"/>
                          <a:pt x="352935" y="501171"/>
                        </a:cubicBezTo>
                        <a:cubicBezTo>
                          <a:pt x="353878" y="512255"/>
                          <a:pt x="225821" y="516028"/>
                          <a:pt x="213794" y="516500"/>
                        </a:cubicBezTo>
                        <a:cubicBezTo>
                          <a:pt x="146818" y="519566"/>
                          <a:pt x="81257" y="524754"/>
                          <a:pt x="15460" y="538197"/>
                        </a:cubicBezTo>
                        <a:cubicBezTo>
                          <a:pt x="-11661" y="543385"/>
                          <a:pt x="-105" y="584891"/>
                          <a:pt x="27015" y="579467"/>
                        </a:cubicBezTo>
                        <a:lnTo>
                          <a:pt x="27015" y="579467"/>
                        </a:lnTo>
                        <a:close/>
                      </a:path>
                    </a:pathLst>
                  </a:custGeom>
                  <a:solidFill>
                    <a:srgbClr val="0E514A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76" name="Google Shape;876;p18"/>
                  <p:cNvSpPr/>
                  <p:nvPr/>
                </p:nvSpPr>
                <p:spPr>
                  <a:xfrm>
                    <a:off x="8916292" y="6173899"/>
                    <a:ext cx="458094" cy="5502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8094" h="550259" extrusionOk="0">
                        <a:moveTo>
                          <a:pt x="20871" y="550260"/>
                        </a:moveTo>
                        <a:cubicBezTo>
                          <a:pt x="159540" y="550260"/>
                          <a:pt x="298209" y="548609"/>
                          <a:pt x="436878" y="541534"/>
                        </a:cubicBezTo>
                        <a:cubicBezTo>
                          <a:pt x="451736" y="540826"/>
                          <a:pt x="460226" y="528327"/>
                          <a:pt x="457632" y="514177"/>
                        </a:cubicBezTo>
                        <a:cubicBezTo>
                          <a:pt x="427209" y="349095"/>
                          <a:pt x="412116" y="181891"/>
                          <a:pt x="389476" y="15629"/>
                        </a:cubicBezTo>
                        <a:cubicBezTo>
                          <a:pt x="385703" y="-11727"/>
                          <a:pt x="344196" y="-172"/>
                          <a:pt x="347970" y="27185"/>
                        </a:cubicBezTo>
                        <a:cubicBezTo>
                          <a:pt x="370610" y="193446"/>
                          <a:pt x="385703" y="360651"/>
                          <a:pt x="416125" y="525733"/>
                        </a:cubicBezTo>
                        <a:cubicBezTo>
                          <a:pt x="422964" y="516536"/>
                          <a:pt x="430039" y="507574"/>
                          <a:pt x="436878" y="498377"/>
                        </a:cubicBezTo>
                        <a:cubicBezTo>
                          <a:pt x="298209" y="505452"/>
                          <a:pt x="159540" y="507102"/>
                          <a:pt x="20871" y="507102"/>
                        </a:cubicBezTo>
                        <a:cubicBezTo>
                          <a:pt x="-6957" y="507102"/>
                          <a:pt x="-6957" y="550260"/>
                          <a:pt x="20871" y="550260"/>
                        </a:cubicBezTo>
                        <a:lnTo>
                          <a:pt x="20871" y="550260"/>
                        </a:lnTo>
                        <a:close/>
                      </a:path>
                    </a:pathLst>
                  </a:custGeom>
                  <a:solidFill>
                    <a:srgbClr val="0E514A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pic>
            <p:nvPicPr>
              <p:cNvPr id="877" name="Google Shape;877;p18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 flipH="1">
                <a:off x="4553295" y="5049881"/>
                <a:ext cx="574076" cy="1148152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878" name="Google Shape;878;p18"/>
          <p:cNvGrpSpPr/>
          <p:nvPr/>
        </p:nvGrpSpPr>
        <p:grpSpPr>
          <a:xfrm>
            <a:off x="4220072" y="3474435"/>
            <a:ext cx="5003140" cy="1313649"/>
            <a:chOff x="3762001" y="3878686"/>
            <a:chExt cx="5003140" cy="1313649"/>
          </a:xfrm>
        </p:grpSpPr>
        <p:sp>
          <p:nvSpPr>
            <p:cNvPr id="879" name="Google Shape;879;p18"/>
            <p:cNvSpPr/>
            <p:nvPr/>
          </p:nvSpPr>
          <p:spPr>
            <a:xfrm>
              <a:off x="5002764" y="4054193"/>
              <a:ext cx="3762377" cy="10156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000"/>
                <a:buFont typeface="Calibri"/>
                <a:buNone/>
              </a:pPr>
              <a:r>
                <a:rPr lang="en-US" sz="4000" b="1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4000" b="1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bết</a:t>
              </a:r>
              <a:endParaRPr sz="4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80" name="Google Shape;880;p18"/>
            <p:cNvGrpSpPr/>
            <p:nvPr/>
          </p:nvGrpSpPr>
          <p:grpSpPr>
            <a:xfrm>
              <a:off x="3762001" y="3878686"/>
              <a:ext cx="1313752" cy="1313649"/>
              <a:chOff x="4012643" y="5049881"/>
              <a:chExt cx="1313752" cy="1313649"/>
            </a:xfrm>
          </p:grpSpPr>
          <p:grpSp>
            <p:nvGrpSpPr>
              <p:cNvPr id="881" name="Google Shape;881;p18"/>
              <p:cNvGrpSpPr/>
              <p:nvPr/>
            </p:nvGrpSpPr>
            <p:grpSpPr>
              <a:xfrm>
                <a:off x="4012643" y="5555438"/>
                <a:ext cx="1313752" cy="808092"/>
                <a:chOff x="6579668" y="3766808"/>
                <a:chExt cx="5243293" cy="3225162"/>
              </a:xfrm>
            </p:grpSpPr>
            <p:grpSp>
              <p:nvGrpSpPr>
                <p:cNvPr id="882" name="Google Shape;882;p18"/>
                <p:cNvGrpSpPr/>
                <p:nvPr/>
              </p:nvGrpSpPr>
              <p:grpSpPr>
                <a:xfrm rot="-3931937" flipH="1">
                  <a:off x="7697731" y="3547295"/>
                  <a:ext cx="1876002" cy="3664187"/>
                  <a:chOff x="10445531" y="3270549"/>
                  <a:chExt cx="1876002" cy="3664187"/>
                </a:xfrm>
              </p:grpSpPr>
              <p:sp>
                <p:nvSpPr>
                  <p:cNvPr id="883" name="Google Shape;883;p18"/>
                  <p:cNvSpPr/>
                  <p:nvPr/>
                </p:nvSpPr>
                <p:spPr>
                  <a:xfrm>
                    <a:off x="10445531" y="3270549"/>
                    <a:ext cx="1876002" cy="36508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76002" h="3650892" extrusionOk="0">
                        <a:moveTo>
                          <a:pt x="1562850" y="3650892"/>
                        </a:moveTo>
                        <a:cubicBezTo>
                          <a:pt x="514885" y="3556451"/>
                          <a:pt x="37088" y="2504345"/>
                          <a:pt x="6436" y="1834145"/>
                        </a:cubicBezTo>
                        <a:cubicBezTo>
                          <a:pt x="-2884" y="1525761"/>
                          <a:pt x="-10547" y="51363"/>
                          <a:pt x="47444" y="9941"/>
                        </a:cubicBezTo>
                        <a:cubicBezTo>
                          <a:pt x="49100" y="0"/>
                          <a:pt x="49100" y="0"/>
                          <a:pt x="49100" y="0"/>
                        </a:cubicBezTo>
                        <a:cubicBezTo>
                          <a:pt x="680572" y="259713"/>
                          <a:pt x="1247011" y="846034"/>
                          <a:pt x="1624361" y="1400462"/>
                        </a:cubicBezTo>
                        <a:cubicBezTo>
                          <a:pt x="2023043" y="2009772"/>
                          <a:pt x="1876204" y="2701097"/>
                          <a:pt x="1674481" y="3352658"/>
                        </a:cubicBezTo>
                        <a:cubicBezTo>
                          <a:pt x="1647764" y="3450412"/>
                          <a:pt x="1612763" y="3536569"/>
                          <a:pt x="1562850" y="3650892"/>
                        </a:cubicBezTo>
                      </a:path>
                    </a:pathLst>
                  </a:custGeom>
                  <a:solidFill>
                    <a:srgbClr val="459B97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84" name="Google Shape;884;p18"/>
                  <p:cNvSpPr/>
                  <p:nvPr/>
                </p:nvSpPr>
                <p:spPr>
                  <a:xfrm>
                    <a:off x="10625392" y="3521682"/>
                    <a:ext cx="1371735" cy="34130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71735" h="3413054" extrusionOk="0">
                        <a:moveTo>
                          <a:pt x="1788" y="28876"/>
                        </a:moveTo>
                        <a:cubicBezTo>
                          <a:pt x="119011" y="296666"/>
                          <a:pt x="297330" y="530284"/>
                          <a:pt x="431743" y="788961"/>
                        </a:cubicBezTo>
                        <a:cubicBezTo>
                          <a:pt x="580861" y="1075805"/>
                          <a:pt x="669296" y="1395786"/>
                          <a:pt x="772228" y="1701063"/>
                        </a:cubicBezTo>
                        <a:cubicBezTo>
                          <a:pt x="870190" y="1992049"/>
                          <a:pt x="966288" y="2281999"/>
                          <a:pt x="1052652" y="2576713"/>
                        </a:cubicBezTo>
                        <a:cubicBezTo>
                          <a:pt x="1134666" y="2856723"/>
                          <a:pt x="1219995" y="3136318"/>
                          <a:pt x="1337011" y="3404108"/>
                        </a:cubicBezTo>
                        <a:cubicBezTo>
                          <a:pt x="1347987" y="3397688"/>
                          <a:pt x="1358757" y="3391475"/>
                          <a:pt x="1369734" y="3385055"/>
                        </a:cubicBezTo>
                        <a:cubicBezTo>
                          <a:pt x="1367041" y="3381120"/>
                          <a:pt x="1364142" y="3377391"/>
                          <a:pt x="1361449" y="3373456"/>
                        </a:cubicBezTo>
                        <a:cubicBezTo>
                          <a:pt x="1347366" y="3353781"/>
                          <a:pt x="1314643" y="3372628"/>
                          <a:pt x="1328726" y="3392510"/>
                        </a:cubicBezTo>
                        <a:cubicBezTo>
                          <a:pt x="1331419" y="3396445"/>
                          <a:pt x="1334318" y="3400173"/>
                          <a:pt x="1337011" y="3404108"/>
                        </a:cubicBezTo>
                        <a:cubicBezTo>
                          <a:pt x="1351301" y="3424198"/>
                          <a:pt x="1379468" y="3407215"/>
                          <a:pt x="1369734" y="3385055"/>
                        </a:cubicBezTo>
                        <a:cubicBezTo>
                          <a:pt x="1246505" y="3103388"/>
                          <a:pt x="1159726" y="2808053"/>
                          <a:pt x="1073570" y="2513546"/>
                        </a:cubicBezTo>
                        <a:cubicBezTo>
                          <a:pt x="986999" y="2217796"/>
                          <a:pt x="888208" y="1927638"/>
                          <a:pt x="790247" y="1635617"/>
                        </a:cubicBezTo>
                        <a:cubicBezTo>
                          <a:pt x="692492" y="1344216"/>
                          <a:pt x="603435" y="1044946"/>
                          <a:pt x="464673" y="769907"/>
                        </a:cubicBezTo>
                        <a:cubicBezTo>
                          <a:pt x="333160" y="509573"/>
                          <a:pt x="152148" y="277819"/>
                          <a:pt x="34718" y="9822"/>
                        </a:cubicBezTo>
                        <a:cubicBezTo>
                          <a:pt x="24777" y="-12338"/>
                          <a:pt x="-7946" y="6923"/>
                          <a:pt x="1788" y="28876"/>
                        </a:cubicBezTo>
                        <a:lnTo>
                          <a:pt x="1788" y="28876"/>
                        </a:lnTo>
                        <a:close/>
                      </a:path>
                    </a:pathLst>
                  </a:custGeom>
                  <a:solidFill>
                    <a:srgbClr val="11564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85" name="Google Shape;885;p18"/>
                  <p:cNvSpPr/>
                  <p:nvPr/>
                </p:nvSpPr>
                <p:spPr>
                  <a:xfrm>
                    <a:off x="10568388" y="3758960"/>
                    <a:ext cx="463768" cy="3905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3768" h="390574" extrusionOk="0">
                        <a:moveTo>
                          <a:pt x="8672" y="198150"/>
                        </a:moveTo>
                        <a:cubicBezTo>
                          <a:pt x="132936" y="280786"/>
                          <a:pt x="269834" y="342090"/>
                          <a:pt x="410874" y="389725"/>
                        </a:cubicBezTo>
                        <a:cubicBezTo>
                          <a:pt x="422680" y="393660"/>
                          <a:pt x="434692" y="383304"/>
                          <a:pt x="434899" y="371499"/>
                        </a:cubicBezTo>
                        <a:cubicBezTo>
                          <a:pt x="435106" y="253034"/>
                          <a:pt x="453746" y="136018"/>
                          <a:pt x="463687" y="18174"/>
                        </a:cubicBezTo>
                        <a:cubicBezTo>
                          <a:pt x="465758" y="-6058"/>
                          <a:pt x="427857" y="-6058"/>
                          <a:pt x="425786" y="18174"/>
                        </a:cubicBezTo>
                        <a:cubicBezTo>
                          <a:pt x="415845" y="136018"/>
                          <a:pt x="397205" y="253034"/>
                          <a:pt x="396998" y="371499"/>
                        </a:cubicBezTo>
                        <a:cubicBezTo>
                          <a:pt x="404868" y="365493"/>
                          <a:pt x="412946" y="359280"/>
                          <a:pt x="421023" y="353274"/>
                        </a:cubicBezTo>
                        <a:cubicBezTo>
                          <a:pt x="282882" y="306675"/>
                          <a:pt x="149505" y="246406"/>
                          <a:pt x="27725" y="165634"/>
                        </a:cubicBezTo>
                        <a:cubicBezTo>
                          <a:pt x="7429" y="151965"/>
                          <a:pt x="-11625" y="184688"/>
                          <a:pt x="8672" y="198150"/>
                        </a:cubicBezTo>
                        <a:lnTo>
                          <a:pt x="8672" y="198150"/>
                        </a:lnTo>
                        <a:close/>
                      </a:path>
                    </a:pathLst>
                  </a:custGeom>
                  <a:solidFill>
                    <a:srgbClr val="11564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86" name="Google Shape;886;p18"/>
                  <p:cNvSpPr/>
                  <p:nvPr/>
                </p:nvSpPr>
                <p:spPr>
                  <a:xfrm>
                    <a:off x="10574138" y="4118909"/>
                    <a:ext cx="713804" cy="4331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13804" h="433172" extrusionOk="0">
                        <a:moveTo>
                          <a:pt x="8928" y="166467"/>
                        </a:moveTo>
                        <a:cubicBezTo>
                          <a:pt x="195947" y="282033"/>
                          <a:pt x="408232" y="344579"/>
                          <a:pt x="608919" y="431150"/>
                        </a:cubicBezTo>
                        <a:cubicBezTo>
                          <a:pt x="619689" y="435706"/>
                          <a:pt x="633565" y="432807"/>
                          <a:pt x="636672" y="419966"/>
                        </a:cubicBezTo>
                        <a:cubicBezTo>
                          <a:pt x="668359" y="289074"/>
                          <a:pt x="691141" y="156525"/>
                          <a:pt x="713508" y="23769"/>
                        </a:cubicBezTo>
                        <a:cubicBezTo>
                          <a:pt x="717443" y="-48"/>
                          <a:pt x="680993" y="-10403"/>
                          <a:pt x="677058" y="13828"/>
                        </a:cubicBezTo>
                        <a:cubicBezTo>
                          <a:pt x="654690" y="146584"/>
                          <a:pt x="631908" y="279133"/>
                          <a:pt x="600221" y="410025"/>
                        </a:cubicBezTo>
                        <a:cubicBezTo>
                          <a:pt x="609540" y="406297"/>
                          <a:pt x="618860" y="402569"/>
                          <a:pt x="627973" y="398634"/>
                        </a:cubicBezTo>
                        <a:cubicBezTo>
                          <a:pt x="427493" y="312063"/>
                          <a:pt x="215000" y="249310"/>
                          <a:pt x="28189" y="133951"/>
                        </a:cubicBezTo>
                        <a:cubicBezTo>
                          <a:pt x="7272" y="120903"/>
                          <a:pt x="-11782" y="153626"/>
                          <a:pt x="8928" y="166467"/>
                        </a:cubicBezTo>
                        <a:lnTo>
                          <a:pt x="8928" y="166467"/>
                        </a:lnTo>
                        <a:close/>
                      </a:path>
                    </a:pathLst>
                  </a:custGeom>
                  <a:solidFill>
                    <a:srgbClr val="11564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87" name="Google Shape;887;p18"/>
                  <p:cNvSpPr/>
                  <p:nvPr/>
                </p:nvSpPr>
                <p:spPr>
                  <a:xfrm>
                    <a:off x="10548869" y="4399170"/>
                    <a:ext cx="1008997" cy="611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997" h="611440" extrusionOk="0">
                        <a:moveTo>
                          <a:pt x="13279" y="282817"/>
                        </a:moveTo>
                        <a:cubicBezTo>
                          <a:pt x="289561" y="363381"/>
                          <a:pt x="530841" y="530103"/>
                          <a:pt x="807123" y="610668"/>
                        </a:cubicBezTo>
                        <a:cubicBezTo>
                          <a:pt x="817478" y="613774"/>
                          <a:pt x="827212" y="607147"/>
                          <a:pt x="830319" y="597413"/>
                        </a:cubicBezTo>
                        <a:cubicBezTo>
                          <a:pt x="894729" y="407495"/>
                          <a:pt x="973016" y="222134"/>
                          <a:pt x="1008638" y="23725"/>
                        </a:cubicBezTo>
                        <a:cubicBezTo>
                          <a:pt x="1012988" y="-92"/>
                          <a:pt x="976537" y="-10241"/>
                          <a:pt x="972187" y="13577"/>
                        </a:cubicBezTo>
                        <a:cubicBezTo>
                          <a:pt x="936565" y="211986"/>
                          <a:pt x="858278" y="397347"/>
                          <a:pt x="793868" y="587265"/>
                        </a:cubicBezTo>
                        <a:cubicBezTo>
                          <a:pt x="801531" y="582915"/>
                          <a:pt x="809401" y="578359"/>
                          <a:pt x="817064" y="574010"/>
                        </a:cubicBezTo>
                        <a:cubicBezTo>
                          <a:pt x="540989" y="493652"/>
                          <a:pt x="299709" y="327138"/>
                          <a:pt x="23427" y="246366"/>
                        </a:cubicBezTo>
                        <a:cubicBezTo>
                          <a:pt x="24" y="239531"/>
                          <a:pt x="-10124" y="275982"/>
                          <a:pt x="13279" y="282817"/>
                        </a:cubicBezTo>
                        <a:lnTo>
                          <a:pt x="13279" y="282817"/>
                        </a:lnTo>
                        <a:close/>
                      </a:path>
                    </a:pathLst>
                  </a:custGeom>
                  <a:solidFill>
                    <a:srgbClr val="11564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88" name="Google Shape;888;p18"/>
                  <p:cNvSpPr/>
                  <p:nvPr/>
                </p:nvSpPr>
                <p:spPr>
                  <a:xfrm>
                    <a:off x="10645958" y="4782571"/>
                    <a:ext cx="1185080" cy="6277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85080" h="627779" extrusionOk="0">
                        <a:moveTo>
                          <a:pt x="8975" y="292506"/>
                        </a:moveTo>
                        <a:cubicBezTo>
                          <a:pt x="144630" y="375349"/>
                          <a:pt x="294369" y="424641"/>
                          <a:pt x="438309" y="490294"/>
                        </a:cubicBezTo>
                        <a:cubicBezTo>
                          <a:pt x="548904" y="540621"/>
                          <a:pt x="657221" y="612280"/>
                          <a:pt x="780243" y="626778"/>
                        </a:cubicBezTo>
                        <a:cubicBezTo>
                          <a:pt x="881519" y="638790"/>
                          <a:pt x="934745" y="540414"/>
                          <a:pt x="968297" y="462334"/>
                        </a:cubicBezTo>
                        <a:cubicBezTo>
                          <a:pt x="1032500" y="313010"/>
                          <a:pt x="1109959" y="173626"/>
                          <a:pt x="1182860" y="28651"/>
                        </a:cubicBezTo>
                        <a:cubicBezTo>
                          <a:pt x="1193837" y="6905"/>
                          <a:pt x="1161114" y="-12149"/>
                          <a:pt x="1150137" y="9597"/>
                        </a:cubicBezTo>
                        <a:cubicBezTo>
                          <a:pt x="1089041" y="131169"/>
                          <a:pt x="1016346" y="246942"/>
                          <a:pt x="964155" y="372657"/>
                        </a:cubicBezTo>
                        <a:cubicBezTo>
                          <a:pt x="917348" y="485323"/>
                          <a:pt x="879862" y="617872"/>
                          <a:pt x="729916" y="579143"/>
                        </a:cubicBezTo>
                        <a:cubicBezTo>
                          <a:pt x="619735" y="550562"/>
                          <a:pt x="523637" y="482631"/>
                          <a:pt x="418633" y="440588"/>
                        </a:cubicBezTo>
                        <a:cubicBezTo>
                          <a:pt x="285670" y="387361"/>
                          <a:pt x="150636" y="334549"/>
                          <a:pt x="28028" y="259783"/>
                        </a:cubicBezTo>
                        <a:cubicBezTo>
                          <a:pt x="7111" y="246942"/>
                          <a:pt x="-11736" y="279665"/>
                          <a:pt x="8975" y="292506"/>
                        </a:cubicBezTo>
                        <a:lnTo>
                          <a:pt x="8975" y="292506"/>
                        </a:lnTo>
                        <a:close/>
                      </a:path>
                    </a:pathLst>
                  </a:custGeom>
                  <a:solidFill>
                    <a:srgbClr val="11564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89" name="Google Shape;889;p18"/>
                  <p:cNvSpPr/>
                  <p:nvPr/>
                </p:nvSpPr>
                <p:spPr>
                  <a:xfrm>
                    <a:off x="10705272" y="5222868"/>
                    <a:ext cx="1308052" cy="693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08052" h="693850" extrusionOk="0">
                        <a:moveTo>
                          <a:pt x="6408" y="340154"/>
                        </a:moveTo>
                        <a:cubicBezTo>
                          <a:pt x="116175" y="430039"/>
                          <a:pt x="257422" y="458205"/>
                          <a:pt x="390385" y="497556"/>
                        </a:cubicBezTo>
                        <a:cubicBezTo>
                          <a:pt x="573468" y="551818"/>
                          <a:pt x="745782" y="636525"/>
                          <a:pt x="928037" y="693065"/>
                        </a:cubicBezTo>
                        <a:cubicBezTo>
                          <a:pt x="936528" y="695758"/>
                          <a:pt x="944605" y="691201"/>
                          <a:pt x="949369" y="684367"/>
                        </a:cubicBezTo>
                        <a:cubicBezTo>
                          <a:pt x="1090409" y="481401"/>
                          <a:pt x="1239112" y="263938"/>
                          <a:pt x="1307251" y="23486"/>
                        </a:cubicBezTo>
                        <a:cubicBezTo>
                          <a:pt x="1313878" y="-124"/>
                          <a:pt x="1277427" y="-10065"/>
                          <a:pt x="1270800" y="13338"/>
                        </a:cubicBezTo>
                        <a:cubicBezTo>
                          <a:pt x="1233935" y="143609"/>
                          <a:pt x="1169317" y="264145"/>
                          <a:pt x="1101178" y="380540"/>
                        </a:cubicBezTo>
                        <a:cubicBezTo>
                          <a:pt x="1065349" y="441844"/>
                          <a:pt x="1026827" y="501698"/>
                          <a:pt x="987684" y="561138"/>
                        </a:cubicBezTo>
                        <a:cubicBezTo>
                          <a:pt x="971943" y="585162"/>
                          <a:pt x="955789" y="608773"/>
                          <a:pt x="939427" y="632383"/>
                        </a:cubicBezTo>
                        <a:cubicBezTo>
                          <a:pt x="915817" y="666763"/>
                          <a:pt x="867768" y="633418"/>
                          <a:pt x="834838" y="621406"/>
                        </a:cubicBezTo>
                        <a:cubicBezTo>
                          <a:pt x="695869" y="570872"/>
                          <a:pt x="560628" y="512882"/>
                          <a:pt x="420002" y="466904"/>
                        </a:cubicBezTo>
                        <a:cubicBezTo>
                          <a:pt x="288488" y="423825"/>
                          <a:pt x="143099" y="403529"/>
                          <a:pt x="33125" y="313230"/>
                        </a:cubicBezTo>
                        <a:cubicBezTo>
                          <a:pt x="14485" y="298111"/>
                          <a:pt x="-12439" y="324621"/>
                          <a:pt x="6408" y="340154"/>
                        </a:cubicBezTo>
                        <a:lnTo>
                          <a:pt x="6408" y="340154"/>
                        </a:lnTo>
                        <a:close/>
                      </a:path>
                    </a:pathLst>
                  </a:custGeom>
                  <a:solidFill>
                    <a:srgbClr val="11564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90" name="Google Shape;890;p18"/>
                  <p:cNvSpPr/>
                  <p:nvPr/>
                </p:nvSpPr>
                <p:spPr>
                  <a:xfrm>
                    <a:off x="10850062" y="5765432"/>
                    <a:ext cx="1225541" cy="6803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25541" h="680327" extrusionOk="0">
                        <a:moveTo>
                          <a:pt x="13428" y="348289"/>
                        </a:moveTo>
                        <a:cubicBezTo>
                          <a:pt x="336516" y="426162"/>
                          <a:pt x="632887" y="582735"/>
                          <a:pt x="949968" y="679662"/>
                        </a:cubicBezTo>
                        <a:cubicBezTo>
                          <a:pt x="957838" y="681940"/>
                          <a:pt x="967572" y="678212"/>
                          <a:pt x="971300" y="670963"/>
                        </a:cubicBezTo>
                        <a:cubicBezTo>
                          <a:pt x="1078996" y="464891"/>
                          <a:pt x="1155212" y="244736"/>
                          <a:pt x="1224593" y="23338"/>
                        </a:cubicBezTo>
                        <a:cubicBezTo>
                          <a:pt x="1231842" y="-65"/>
                          <a:pt x="1195391" y="-10007"/>
                          <a:pt x="1188142" y="13189"/>
                        </a:cubicBezTo>
                        <a:cubicBezTo>
                          <a:pt x="1148170" y="140561"/>
                          <a:pt x="1105920" y="266896"/>
                          <a:pt x="1057250" y="391368"/>
                        </a:cubicBezTo>
                        <a:cubicBezTo>
                          <a:pt x="1031983" y="455985"/>
                          <a:pt x="1003816" y="519568"/>
                          <a:pt x="973993" y="582321"/>
                        </a:cubicBezTo>
                        <a:cubicBezTo>
                          <a:pt x="955560" y="620843"/>
                          <a:pt x="953489" y="641347"/>
                          <a:pt x="908133" y="627056"/>
                        </a:cubicBezTo>
                        <a:cubicBezTo>
                          <a:pt x="873339" y="615872"/>
                          <a:pt x="838752" y="603653"/>
                          <a:pt x="804372" y="591434"/>
                        </a:cubicBezTo>
                        <a:cubicBezTo>
                          <a:pt x="543830" y="498235"/>
                          <a:pt x="293644" y="376870"/>
                          <a:pt x="23576" y="311839"/>
                        </a:cubicBezTo>
                        <a:cubicBezTo>
                          <a:pt x="-34" y="306040"/>
                          <a:pt x="-10182" y="342697"/>
                          <a:pt x="13428" y="348289"/>
                        </a:cubicBezTo>
                        <a:lnTo>
                          <a:pt x="13428" y="348289"/>
                        </a:lnTo>
                        <a:close/>
                      </a:path>
                    </a:pathLst>
                  </a:custGeom>
                  <a:solidFill>
                    <a:srgbClr val="11564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91" name="Google Shape;891;p18"/>
                <p:cNvGrpSpPr/>
                <p:nvPr/>
              </p:nvGrpSpPr>
              <p:grpSpPr>
                <a:xfrm rot="-5229554" flipH="1">
                  <a:off x="8139893" y="4836512"/>
                  <a:ext cx="1488064" cy="1783686"/>
                  <a:chOff x="11161825" y="3187825"/>
                  <a:chExt cx="1068908" cy="1281260"/>
                </a:xfrm>
              </p:grpSpPr>
              <p:sp>
                <p:nvSpPr>
                  <p:cNvPr id="892" name="Google Shape;892;p18"/>
                  <p:cNvSpPr/>
                  <p:nvPr/>
                </p:nvSpPr>
                <p:spPr>
                  <a:xfrm>
                    <a:off x="11161825" y="3187825"/>
                    <a:ext cx="1065500" cy="12678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65500" h="1267823" extrusionOk="0">
                        <a:moveTo>
                          <a:pt x="996210" y="1267823"/>
                        </a:moveTo>
                        <a:cubicBezTo>
                          <a:pt x="733518" y="1153902"/>
                          <a:pt x="462063" y="1069938"/>
                          <a:pt x="199371" y="961111"/>
                        </a:cubicBezTo>
                        <a:cubicBezTo>
                          <a:pt x="149034" y="938286"/>
                          <a:pt x="2913" y="889172"/>
                          <a:pt x="59" y="814786"/>
                        </a:cubicBezTo>
                        <a:cubicBezTo>
                          <a:pt x="-2998" y="735510"/>
                          <a:pt x="112758" y="775658"/>
                          <a:pt x="163096" y="788701"/>
                        </a:cubicBezTo>
                        <a:cubicBezTo>
                          <a:pt x="293932" y="833332"/>
                          <a:pt x="429456" y="867773"/>
                          <a:pt x="576188" y="936656"/>
                        </a:cubicBezTo>
                        <a:cubicBezTo>
                          <a:pt x="481627" y="806227"/>
                          <a:pt x="16159" y="585924"/>
                          <a:pt x="95232" y="448566"/>
                        </a:cubicBezTo>
                        <a:cubicBezTo>
                          <a:pt x="156574" y="342185"/>
                          <a:pt x="305956" y="505018"/>
                          <a:pt x="362407" y="547407"/>
                        </a:cubicBezTo>
                        <a:cubicBezTo>
                          <a:pt x="464712" y="623015"/>
                          <a:pt x="576392" y="688230"/>
                          <a:pt x="674010" y="768729"/>
                        </a:cubicBezTo>
                        <a:cubicBezTo>
                          <a:pt x="630194" y="661125"/>
                          <a:pt x="510159" y="516838"/>
                          <a:pt x="451466" y="409845"/>
                        </a:cubicBezTo>
                        <a:cubicBezTo>
                          <a:pt x="403574" y="327308"/>
                          <a:pt x="320425" y="231117"/>
                          <a:pt x="346511" y="135741"/>
                        </a:cubicBezTo>
                        <a:cubicBezTo>
                          <a:pt x="384825" y="-29741"/>
                          <a:pt x="532984" y="202993"/>
                          <a:pt x="574966" y="260871"/>
                        </a:cubicBezTo>
                        <a:cubicBezTo>
                          <a:pt x="638346" y="357674"/>
                          <a:pt x="743301" y="502776"/>
                          <a:pt x="808311" y="639319"/>
                        </a:cubicBezTo>
                        <a:cubicBezTo>
                          <a:pt x="823188" y="509501"/>
                          <a:pt x="715788" y="300203"/>
                          <a:pt x="705598" y="166514"/>
                        </a:cubicBezTo>
                        <a:cubicBezTo>
                          <a:pt x="692148" y="-41561"/>
                          <a:pt x="835620" y="-57050"/>
                          <a:pt x="912451" y="133703"/>
                        </a:cubicBezTo>
                        <a:cubicBezTo>
                          <a:pt x="1011087" y="373162"/>
                          <a:pt x="1030652" y="620977"/>
                          <a:pt x="1050827" y="883262"/>
                        </a:cubicBezTo>
                        <a:cubicBezTo>
                          <a:pt x="1060202" y="997183"/>
                          <a:pt x="1061017" y="1146158"/>
                          <a:pt x="1065501" y="1260283"/>
                        </a:cubicBezTo>
                      </a:path>
                    </a:pathLst>
                  </a:custGeom>
                  <a:solidFill>
                    <a:srgbClr val="FFDB69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93" name="Google Shape;893;p18"/>
                  <p:cNvSpPr/>
                  <p:nvPr/>
                </p:nvSpPr>
                <p:spPr>
                  <a:xfrm>
                    <a:off x="11581671" y="3386307"/>
                    <a:ext cx="649062" cy="10763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49062" h="1076344" extrusionOk="0">
                        <a:moveTo>
                          <a:pt x="2885" y="27541"/>
                        </a:moveTo>
                        <a:cubicBezTo>
                          <a:pt x="123124" y="222573"/>
                          <a:pt x="237249" y="420662"/>
                          <a:pt x="362583" y="612433"/>
                        </a:cubicBezTo>
                        <a:cubicBezTo>
                          <a:pt x="419238" y="699046"/>
                          <a:pt x="473855" y="790957"/>
                          <a:pt x="517264" y="884907"/>
                        </a:cubicBezTo>
                        <a:cubicBezTo>
                          <a:pt x="546406" y="948084"/>
                          <a:pt x="569028" y="1019004"/>
                          <a:pt x="617531" y="1070565"/>
                        </a:cubicBezTo>
                        <a:cubicBezTo>
                          <a:pt x="634038" y="1088091"/>
                          <a:pt x="660328" y="1061801"/>
                          <a:pt x="643821" y="1044275"/>
                        </a:cubicBezTo>
                        <a:cubicBezTo>
                          <a:pt x="594298" y="991696"/>
                          <a:pt x="571473" y="913846"/>
                          <a:pt x="541719" y="849243"/>
                        </a:cubicBezTo>
                        <a:cubicBezTo>
                          <a:pt x="497088" y="752644"/>
                          <a:pt x="437784" y="659306"/>
                          <a:pt x="379702" y="570451"/>
                        </a:cubicBezTo>
                        <a:cubicBezTo>
                          <a:pt x="259463" y="386424"/>
                          <a:pt x="150636" y="195875"/>
                          <a:pt x="35288" y="8791"/>
                        </a:cubicBezTo>
                        <a:cubicBezTo>
                          <a:pt x="22449" y="-11588"/>
                          <a:pt x="-9751" y="7161"/>
                          <a:pt x="2885" y="27541"/>
                        </a:cubicBezTo>
                        <a:lnTo>
                          <a:pt x="2885" y="27541"/>
                        </a:lnTo>
                        <a:close/>
                      </a:path>
                    </a:pathLst>
                  </a:custGeom>
                  <a:solidFill>
                    <a:srgbClr val="FFA52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94" name="Google Shape;894;p18"/>
                  <p:cNvSpPr/>
                  <p:nvPr/>
                </p:nvSpPr>
                <p:spPr>
                  <a:xfrm>
                    <a:off x="11345328" y="3703811"/>
                    <a:ext cx="879995" cy="7643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79995" h="764358" extrusionOk="0">
                        <a:moveTo>
                          <a:pt x="6086" y="31014"/>
                        </a:moveTo>
                        <a:cubicBezTo>
                          <a:pt x="147316" y="152476"/>
                          <a:pt x="294049" y="267009"/>
                          <a:pt x="445469" y="375428"/>
                        </a:cubicBezTo>
                        <a:cubicBezTo>
                          <a:pt x="601576" y="487108"/>
                          <a:pt x="722426" y="615295"/>
                          <a:pt x="848779" y="758359"/>
                        </a:cubicBezTo>
                        <a:cubicBezTo>
                          <a:pt x="864675" y="776293"/>
                          <a:pt x="890965" y="750004"/>
                          <a:pt x="875069" y="732070"/>
                        </a:cubicBezTo>
                        <a:cubicBezTo>
                          <a:pt x="767261" y="609996"/>
                          <a:pt x="663733" y="486904"/>
                          <a:pt x="531266" y="390509"/>
                        </a:cubicBezTo>
                        <a:cubicBezTo>
                          <a:pt x="360894" y="266398"/>
                          <a:pt x="192355" y="142490"/>
                          <a:pt x="32172" y="4928"/>
                        </a:cubicBezTo>
                        <a:cubicBezTo>
                          <a:pt x="14442" y="-10968"/>
                          <a:pt x="-12052" y="15322"/>
                          <a:pt x="6086" y="31014"/>
                        </a:cubicBezTo>
                        <a:lnTo>
                          <a:pt x="6086" y="31014"/>
                        </a:lnTo>
                        <a:close/>
                      </a:path>
                    </a:pathLst>
                  </a:custGeom>
                  <a:solidFill>
                    <a:srgbClr val="FFA52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95" name="Google Shape;895;p18"/>
                  <p:cNvSpPr/>
                  <p:nvPr/>
                </p:nvSpPr>
                <p:spPr>
                  <a:xfrm>
                    <a:off x="11239302" y="4015204"/>
                    <a:ext cx="970593" cy="45388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70593" h="453881" extrusionOk="0">
                        <a:moveTo>
                          <a:pt x="13271" y="36523"/>
                        </a:moveTo>
                        <a:cubicBezTo>
                          <a:pt x="175492" y="76671"/>
                          <a:pt x="323244" y="156762"/>
                          <a:pt x="478332" y="217086"/>
                        </a:cubicBezTo>
                        <a:cubicBezTo>
                          <a:pt x="642591" y="281281"/>
                          <a:pt x="802366" y="342420"/>
                          <a:pt x="944004" y="450227"/>
                        </a:cubicBezTo>
                        <a:cubicBezTo>
                          <a:pt x="963161" y="464697"/>
                          <a:pt x="981502" y="432497"/>
                          <a:pt x="962753" y="418028"/>
                        </a:cubicBezTo>
                        <a:cubicBezTo>
                          <a:pt x="833751" y="319798"/>
                          <a:pt x="687630" y="254992"/>
                          <a:pt x="536414" y="198744"/>
                        </a:cubicBezTo>
                        <a:cubicBezTo>
                          <a:pt x="364818" y="135160"/>
                          <a:pt x="201782" y="44879"/>
                          <a:pt x="23257" y="655"/>
                        </a:cubicBezTo>
                        <a:cubicBezTo>
                          <a:pt x="-179" y="-5255"/>
                          <a:pt x="-9961" y="30613"/>
                          <a:pt x="13271" y="36523"/>
                        </a:cubicBezTo>
                        <a:lnTo>
                          <a:pt x="13271" y="36523"/>
                        </a:lnTo>
                        <a:close/>
                      </a:path>
                    </a:pathLst>
                  </a:custGeom>
                  <a:solidFill>
                    <a:srgbClr val="FFA52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96" name="Google Shape;896;p18"/>
                  <p:cNvSpPr/>
                  <p:nvPr/>
                </p:nvSpPr>
                <p:spPr>
                  <a:xfrm>
                    <a:off x="11926029" y="3314013"/>
                    <a:ext cx="284246" cy="112859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4246" h="1128593" extrusionOk="0">
                        <a:moveTo>
                          <a:pt x="284178" y="1110659"/>
                        </a:moveTo>
                        <a:cubicBezTo>
                          <a:pt x="285808" y="1027918"/>
                          <a:pt x="258296" y="950680"/>
                          <a:pt x="234452" y="872626"/>
                        </a:cubicBezTo>
                        <a:cubicBezTo>
                          <a:pt x="206124" y="779492"/>
                          <a:pt x="193081" y="680855"/>
                          <a:pt x="173517" y="585479"/>
                        </a:cubicBezTo>
                        <a:cubicBezTo>
                          <a:pt x="153952" y="489899"/>
                          <a:pt x="129905" y="395338"/>
                          <a:pt x="110340" y="299758"/>
                        </a:cubicBezTo>
                        <a:cubicBezTo>
                          <a:pt x="90572" y="202547"/>
                          <a:pt x="72842" y="105337"/>
                          <a:pt x="37178" y="12610"/>
                        </a:cubicBezTo>
                        <a:cubicBezTo>
                          <a:pt x="28618" y="-9603"/>
                          <a:pt x="-7250" y="-25"/>
                          <a:pt x="1310" y="22392"/>
                        </a:cubicBezTo>
                        <a:cubicBezTo>
                          <a:pt x="64079" y="186244"/>
                          <a:pt x="89146" y="369252"/>
                          <a:pt x="126032" y="540440"/>
                        </a:cubicBezTo>
                        <a:cubicBezTo>
                          <a:pt x="147227" y="639077"/>
                          <a:pt x="164142" y="738529"/>
                          <a:pt x="185948" y="836962"/>
                        </a:cubicBezTo>
                        <a:cubicBezTo>
                          <a:pt x="206328" y="929078"/>
                          <a:pt x="248513" y="1014264"/>
                          <a:pt x="246679" y="1110455"/>
                        </a:cubicBezTo>
                        <a:cubicBezTo>
                          <a:pt x="246475" y="1134707"/>
                          <a:pt x="283770" y="1134503"/>
                          <a:pt x="284178" y="1110659"/>
                        </a:cubicBezTo>
                        <a:lnTo>
                          <a:pt x="284178" y="1110659"/>
                        </a:lnTo>
                        <a:close/>
                      </a:path>
                    </a:pathLst>
                  </a:custGeom>
                  <a:solidFill>
                    <a:srgbClr val="FFA52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pic>
              <p:nvPicPr>
                <p:cNvPr id="897" name="Google Shape;897;p18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/>
                <a:stretch/>
              </p:blipFill>
              <p:spPr>
                <a:xfrm rot="-2982117" flipH="1">
                  <a:off x="9292893" y="4618835"/>
                  <a:ext cx="2292469" cy="168480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grpSp>
              <p:nvGrpSpPr>
                <p:cNvPr id="898" name="Google Shape;898;p18"/>
                <p:cNvGrpSpPr/>
                <p:nvPr/>
              </p:nvGrpSpPr>
              <p:grpSpPr>
                <a:xfrm rot="-1040774" flipH="1">
                  <a:off x="9304116" y="5138542"/>
                  <a:ext cx="1630724" cy="1255169"/>
                  <a:chOff x="7982733" y="5589867"/>
                  <a:chExt cx="1630724" cy="1255169"/>
                </a:xfrm>
              </p:grpSpPr>
              <p:sp>
                <p:nvSpPr>
                  <p:cNvPr id="899" name="Google Shape;899;p18"/>
                  <p:cNvSpPr/>
                  <p:nvPr/>
                </p:nvSpPr>
                <p:spPr>
                  <a:xfrm>
                    <a:off x="7982733" y="5589867"/>
                    <a:ext cx="1598486" cy="121966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98486" h="1219662" extrusionOk="0">
                        <a:moveTo>
                          <a:pt x="1598487" y="1219663"/>
                        </a:moveTo>
                        <a:cubicBezTo>
                          <a:pt x="1346147" y="1206221"/>
                          <a:pt x="981079" y="1226974"/>
                          <a:pt x="768595" y="1212352"/>
                        </a:cubicBezTo>
                        <a:cubicBezTo>
                          <a:pt x="703977" y="1211409"/>
                          <a:pt x="425224" y="1188062"/>
                          <a:pt x="449515" y="1085711"/>
                        </a:cubicBezTo>
                        <a:cubicBezTo>
                          <a:pt x="459891" y="1026988"/>
                          <a:pt x="663414" y="1003641"/>
                          <a:pt x="709165" y="993029"/>
                        </a:cubicBezTo>
                        <a:cubicBezTo>
                          <a:pt x="598560" y="898224"/>
                          <a:pt x="316977" y="931712"/>
                          <a:pt x="197175" y="831248"/>
                        </a:cubicBezTo>
                        <a:cubicBezTo>
                          <a:pt x="8038" y="674420"/>
                          <a:pt x="366738" y="695173"/>
                          <a:pt x="471683" y="662628"/>
                        </a:cubicBezTo>
                        <a:cubicBezTo>
                          <a:pt x="321694" y="536930"/>
                          <a:pt x="54261" y="390243"/>
                          <a:pt x="5679" y="216671"/>
                        </a:cubicBezTo>
                        <a:cubicBezTo>
                          <a:pt x="-53514" y="-2653"/>
                          <a:pt x="366030" y="245206"/>
                          <a:pt x="519557" y="386234"/>
                        </a:cubicBezTo>
                        <a:cubicBezTo>
                          <a:pt x="499983" y="302278"/>
                          <a:pt x="275471" y="-39207"/>
                          <a:pt x="470504" y="3715"/>
                        </a:cubicBezTo>
                        <a:cubicBezTo>
                          <a:pt x="629690" y="30835"/>
                          <a:pt x="743597" y="277751"/>
                          <a:pt x="854909" y="444720"/>
                        </a:cubicBezTo>
                        <a:cubicBezTo>
                          <a:pt x="874012" y="319729"/>
                          <a:pt x="842410" y="-91090"/>
                          <a:pt x="1007493" y="167854"/>
                        </a:cubicBezTo>
                        <a:cubicBezTo>
                          <a:pt x="1091213" y="285062"/>
                          <a:pt x="1121871" y="382460"/>
                          <a:pt x="1185781" y="552259"/>
                        </a:cubicBezTo>
                        <a:cubicBezTo>
                          <a:pt x="1251343" y="488820"/>
                          <a:pt x="1273747" y="274449"/>
                          <a:pt x="1389540" y="392129"/>
                        </a:cubicBezTo>
                        <a:cubicBezTo>
                          <a:pt x="1443781" y="451795"/>
                          <a:pt x="1472317" y="678193"/>
                          <a:pt x="1482694" y="756254"/>
                        </a:cubicBezTo>
                        <a:cubicBezTo>
                          <a:pt x="1508635" y="902941"/>
                          <a:pt x="1543538" y="1087833"/>
                          <a:pt x="1598487" y="1219663"/>
                        </a:cubicBezTo>
                      </a:path>
                    </a:pathLst>
                  </a:custGeom>
                  <a:solidFill>
                    <a:srgbClr val="CFD690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00" name="Google Shape;900;p18"/>
                  <p:cNvSpPr/>
                  <p:nvPr/>
                </p:nvSpPr>
                <p:spPr>
                  <a:xfrm>
                    <a:off x="8178631" y="5864164"/>
                    <a:ext cx="1434826" cy="9808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34826" h="980872" extrusionOk="0">
                        <a:moveTo>
                          <a:pt x="1424757" y="940177"/>
                        </a:moveTo>
                        <a:cubicBezTo>
                          <a:pt x="950028" y="643501"/>
                          <a:pt x="518691" y="281499"/>
                          <a:pt x="32171" y="2982"/>
                        </a:cubicBezTo>
                        <a:cubicBezTo>
                          <a:pt x="8116" y="-10696"/>
                          <a:pt x="-13581" y="26329"/>
                          <a:pt x="10474" y="40244"/>
                        </a:cubicBezTo>
                        <a:cubicBezTo>
                          <a:pt x="496995" y="318761"/>
                          <a:pt x="928331" y="680762"/>
                          <a:pt x="1403061" y="977439"/>
                        </a:cubicBezTo>
                        <a:cubicBezTo>
                          <a:pt x="1426644" y="992296"/>
                          <a:pt x="1448104" y="955035"/>
                          <a:pt x="1424757" y="940177"/>
                        </a:cubicBezTo>
                        <a:lnTo>
                          <a:pt x="1424757" y="940177"/>
                        </a:lnTo>
                        <a:close/>
                      </a:path>
                    </a:pathLst>
                  </a:custGeom>
                  <a:solidFill>
                    <a:srgbClr val="0E514A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01" name="Google Shape;901;p18"/>
                  <p:cNvSpPr/>
                  <p:nvPr/>
                </p:nvSpPr>
                <p:spPr>
                  <a:xfrm>
                    <a:off x="8349663" y="5784809"/>
                    <a:ext cx="528127" cy="6133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28127" h="613347" extrusionOk="0">
                        <a:moveTo>
                          <a:pt x="26692" y="612488"/>
                        </a:moveTo>
                        <a:cubicBezTo>
                          <a:pt x="183049" y="570038"/>
                          <a:pt x="344830" y="560133"/>
                          <a:pt x="506138" y="556360"/>
                        </a:cubicBezTo>
                        <a:cubicBezTo>
                          <a:pt x="518873" y="556124"/>
                          <a:pt x="532316" y="542681"/>
                          <a:pt x="526892" y="529003"/>
                        </a:cubicBezTo>
                        <a:cubicBezTo>
                          <a:pt x="451897" y="343168"/>
                          <a:pt x="317001" y="179736"/>
                          <a:pt x="211820" y="10173"/>
                        </a:cubicBezTo>
                        <a:cubicBezTo>
                          <a:pt x="197199" y="-13410"/>
                          <a:pt x="159937" y="8287"/>
                          <a:pt x="174559" y="31870"/>
                        </a:cubicBezTo>
                        <a:cubicBezTo>
                          <a:pt x="277382" y="197895"/>
                          <a:pt x="411806" y="358497"/>
                          <a:pt x="485385" y="540559"/>
                        </a:cubicBezTo>
                        <a:cubicBezTo>
                          <a:pt x="492224" y="531361"/>
                          <a:pt x="499299" y="522400"/>
                          <a:pt x="506138" y="513202"/>
                        </a:cubicBezTo>
                        <a:cubicBezTo>
                          <a:pt x="341056" y="517212"/>
                          <a:pt x="175266" y="527588"/>
                          <a:pt x="15373" y="570981"/>
                        </a:cubicBezTo>
                        <a:cubicBezTo>
                          <a:pt x="-11512" y="578292"/>
                          <a:pt x="-192" y="619798"/>
                          <a:pt x="26692" y="612488"/>
                        </a:cubicBezTo>
                        <a:lnTo>
                          <a:pt x="26692" y="612488"/>
                        </a:lnTo>
                        <a:close/>
                      </a:path>
                    </a:pathLst>
                  </a:custGeom>
                  <a:solidFill>
                    <a:srgbClr val="0E514A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02" name="Google Shape;902;p18"/>
                  <p:cNvSpPr/>
                  <p:nvPr/>
                </p:nvSpPr>
                <p:spPr>
                  <a:xfrm>
                    <a:off x="8710163" y="5950838"/>
                    <a:ext cx="396569" cy="5799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6569" h="579954" extrusionOk="0">
                        <a:moveTo>
                          <a:pt x="27015" y="579467"/>
                        </a:moveTo>
                        <a:cubicBezTo>
                          <a:pt x="143752" y="555884"/>
                          <a:pt x="263319" y="561780"/>
                          <a:pt x="380763" y="545036"/>
                        </a:cubicBezTo>
                        <a:cubicBezTo>
                          <a:pt x="389960" y="543856"/>
                          <a:pt x="396800" y="533008"/>
                          <a:pt x="396564" y="524282"/>
                        </a:cubicBezTo>
                        <a:cubicBezTo>
                          <a:pt x="391611" y="350003"/>
                          <a:pt x="318975" y="183034"/>
                          <a:pt x="278412" y="15358"/>
                        </a:cubicBezTo>
                        <a:cubicBezTo>
                          <a:pt x="271809" y="-11527"/>
                          <a:pt x="230302" y="-207"/>
                          <a:pt x="236906" y="26913"/>
                        </a:cubicBezTo>
                        <a:cubicBezTo>
                          <a:pt x="267800" y="153791"/>
                          <a:pt x="310721" y="277602"/>
                          <a:pt x="339021" y="405187"/>
                        </a:cubicBezTo>
                        <a:cubicBezTo>
                          <a:pt x="346096" y="436789"/>
                          <a:pt x="350105" y="468862"/>
                          <a:pt x="352935" y="501171"/>
                        </a:cubicBezTo>
                        <a:cubicBezTo>
                          <a:pt x="353878" y="512255"/>
                          <a:pt x="225821" y="516028"/>
                          <a:pt x="213794" y="516500"/>
                        </a:cubicBezTo>
                        <a:cubicBezTo>
                          <a:pt x="146818" y="519566"/>
                          <a:pt x="81257" y="524754"/>
                          <a:pt x="15460" y="538197"/>
                        </a:cubicBezTo>
                        <a:cubicBezTo>
                          <a:pt x="-11661" y="543385"/>
                          <a:pt x="-105" y="584891"/>
                          <a:pt x="27015" y="579467"/>
                        </a:cubicBezTo>
                        <a:lnTo>
                          <a:pt x="27015" y="579467"/>
                        </a:lnTo>
                        <a:close/>
                      </a:path>
                    </a:pathLst>
                  </a:custGeom>
                  <a:solidFill>
                    <a:srgbClr val="0E514A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03" name="Google Shape;903;p18"/>
                  <p:cNvSpPr/>
                  <p:nvPr/>
                </p:nvSpPr>
                <p:spPr>
                  <a:xfrm>
                    <a:off x="8916292" y="6173899"/>
                    <a:ext cx="458094" cy="5502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8094" h="550259" extrusionOk="0">
                        <a:moveTo>
                          <a:pt x="20871" y="550260"/>
                        </a:moveTo>
                        <a:cubicBezTo>
                          <a:pt x="159540" y="550260"/>
                          <a:pt x="298209" y="548609"/>
                          <a:pt x="436878" y="541534"/>
                        </a:cubicBezTo>
                        <a:cubicBezTo>
                          <a:pt x="451736" y="540826"/>
                          <a:pt x="460226" y="528327"/>
                          <a:pt x="457632" y="514177"/>
                        </a:cubicBezTo>
                        <a:cubicBezTo>
                          <a:pt x="427209" y="349095"/>
                          <a:pt x="412116" y="181891"/>
                          <a:pt x="389476" y="15629"/>
                        </a:cubicBezTo>
                        <a:cubicBezTo>
                          <a:pt x="385703" y="-11727"/>
                          <a:pt x="344196" y="-172"/>
                          <a:pt x="347970" y="27185"/>
                        </a:cubicBezTo>
                        <a:cubicBezTo>
                          <a:pt x="370610" y="193446"/>
                          <a:pt x="385703" y="360651"/>
                          <a:pt x="416125" y="525733"/>
                        </a:cubicBezTo>
                        <a:cubicBezTo>
                          <a:pt x="422964" y="516536"/>
                          <a:pt x="430039" y="507574"/>
                          <a:pt x="436878" y="498377"/>
                        </a:cubicBezTo>
                        <a:cubicBezTo>
                          <a:pt x="298209" y="505452"/>
                          <a:pt x="159540" y="507102"/>
                          <a:pt x="20871" y="507102"/>
                        </a:cubicBezTo>
                        <a:cubicBezTo>
                          <a:pt x="-6957" y="507102"/>
                          <a:pt x="-6957" y="550260"/>
                          <a:pt x="20871" y="550260"/>
                        </a:cubicBezTo>
                        <a:lnTo>
                          <a:pt x="20871" y="550260"/>
                        </a:lnTo>
                        <a:close/>
                      </a:path>
                    </a:pathLst>
                  </a:custGeom>
                  <a:solidFill>
                    <a:srgbClr val="0E514A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pic>
            <p:nvPicPr>
              <p:cNvPr id="904" name="Google Shape;904;p18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 flipH="1">
                <a:off x="4553295" y="5049881"/>
                <a:ext cx="574076" cy="1148152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905" name="Google Shape;905;p18"/>
          <p:cNvGrpSpPr/>
          <p:nvPr/>
        </p:nvGrpSpPr>
        <p:grpSpPr>
          <a:xfrm>
            <a:off x="7517116" y="3381151"/>
            <a:ext cx="5153725" cy="1338912"/>
            <a:chOff x="7635174" y="3826314"/>
            <a:chExt cx="5153725" cy="1338912"/>
          </a:xfrm>
        </p:grpSpPr>
        <p:sp>
          <p:nvSpPr>
            <p:cNvPr id="906" name="Google Shape;906;p18"/>
            <p:cNvSpPr/>
            <p:nvPr/>
          </p:nvSpPr>
          <p:spPr>
            <a:xfrm>
              <a:off x="9026522" y="4149563"/>
              <a:ext cx="3762377" cy="10156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000"/>
                <a:buFont typeface="Calibri"/>
                <a:buNone/>
              </a:pPr>
              <a:r>
                <a:rPr lang="en-US" sz="4000" b="1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4000" b="1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vớt</a:t>
              </a:r>
              <a:endParaRPr sz="4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07" name="Google Shape;907;p18"/>
            <p:cNvGrpSpPr/>
            <p:nvPr/>
          </p:nvGrpSpPr>
          <p:grpSpPr>
            <a:xfrm>
              <a:off x="7635174" y="3826314"/>
              <a:ext cx="1313752" cy="1313649"/>
              <a:chOff x="4012643" y="5049881"/>
              <a:chExt cx="1313752" cy="1313649"/>
            </a:xfrm>
          </p:grpSpPr>
          <p:grpSp>
            <p:nvGrpSpPr>
              <p:cNvPr id="908" name="Google Shape;908;p18"/>
              <p:cNvGrpSpPr/>
              <p:nvPr/>
            </p:nvGrpSpPr>
            <p:grpSpPr>
              <a:xfrm>
                <a:off x="4012643" y="5555438"/>
                <a:ext cx="1313752" cy="808092"/>
                <a:chOff x="6579668" y="3766808"/>
                <a:chExt cx="5243293" cy="3225162"/>
              </a:xfrm>
            </p:grpSpPr>
            <p:grpSp>
              <p:nvGrpSpPr>
                <p:cNvPr id="909" name="Google Shape;909;p18"/>
                <p:cNvGrpSpPr/>
                <p:nvPr/>
              </p:nvGrpSpPr>
              <p:grpSpPr>
                <a:xfrm rot="-3931937" flipH="1">
                  <a:off x="7697731" y="3547295"/>
                  <a:ext cx="1876002" cy="3664187"/>
                  <a:chOff x="10445531" y="3270549"/>
                  <a:chExt cx="1876002" cy="3664187"/>
                </a:xfrm>
              </p:grpSpPr>
              <p:sp>
                <p:nvSpPr>
                  <p:cNvPr id="910" name="Google Shape;910;p18"/>
                  <p:cNvSpPr/>
                  <p:nvPr/>
                </p:nvSpPr>
                <p:spPr>
                  <a:xfrm>
                    <a:off x="10445531" y="3270549"/>
                    <a:ext cx="1876002" cy="36508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76002" h="3650892" extrusionOk="0">
                        <a:moveTo>
                          <a:pt x="1562850" y="3650892"/>
                        </a:moveTo>
                        <a:cubicBezTo>
                          <a:pt x="514885" y="3556451"/>
                          <a:pt x="37088" y="2504345"/>
                          <a:pt x="6436" y="1834145"/>
                        </a:cubicBezTo>
                        <a:cubicBezTo>
                          <a:pt x="-2884" y="1525761"/>
                          <a:pt x="-10547" y="51363"/>
                          <a:pt x="47444" y="9941"/>
                        </a:cubicBezTo>
                        <a:cubicBezTo>
                          <a:pt x="49100" y="0"/>
                          <a:pt x="49100" y="0"/>
                          <a:pt x="49100" y="0"/>
                        </a:cubicBezTo>
                        <a:cubicBezTo>
                          <a:pt x="680572" y="259713"/>
                          <a:pt x="1247011" y="846034"/>
                          <a:pt x="1624361" y="1400462"/>
                        </a:cubicBezTo>
                        <a:cubicBezTo>
                          <a:pt x="2023043" y="2009772"/>
                          <a:pt x="1876204" y="2701097"/>
                          <a:pt x="1674481" y="3352658"/>
                        </a:cubicBezTo>
                        <a:cubicBezTo>
                          <a:pt x="1647764" y="3450412"/>
                          <a:pt x="1612763" y="3536569"/>
                          <a:pt x="1562850" y="3650892"/>
                        </a:cubicBezTo>
                      </a:path>
                    </a:pathLst>
                  </a:custGeom>
                  <a:solidFill>
                    <a:srgbClr val="459B97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11" name="Google Shape;911;p18"/>
                  <p:cNvSpPr/>
                  <p:nvPr/>
                </p:nvSpPr>
                <p:spPr>
                  <a:xfrm>
                    <a:off x="10625392" y="3521682"/>
                    <a:ext cx="1371735" cy="34130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71735" h="3413054" extrusionOk="0">
                        <a:moveTo>
                          <a:pt x="1788" y="28876"/>
                        </a:moveTo>
                        <a:cubicBezTo>
                          <a:pt x="119011" y="296666"/>
                          <a:pt x="297330" y="530284"/>
                          <a:pt x="431743" y="788961"/>
                        </a:cubicBezTo>
                        <a:cubicBezTo>
                          <a:pt x="580861" y="1075805"/>
                          <a:pt x="669296" y="1395786"/>
                          <a:pt x="772228" y="1701063"/>
                        </a:cubicBezTo>
                        <a:cubicBezTo>
                          <a:pt x="870190" y="1992049"/>
                          <a:pt x="966288" y="2281999"/>
                          <a:pt x="1052652" y="2576713"/>
                        </a:cubicBezTo>
                        <a:cubicBezTo>
                          <a:pt x="1134666" y="2856723"/>
                          <a:pt x="1219995" y="3136318"/>
                          <a:pt x="1337011" y="3404108"/>
                        </a:cubicBezTo>
                        <a:cubicBezTo>
                          <a:pt x="1347987" y="3397688"/>
                          <a:pt x="1358757" y="3391475"/>
                          <a:pt x="1369734" y="3385055"/>
                        </a:cubicBezTo>
                        <a:cubicBezTo>
                          <a:pt x="1367041" y="3381120"/>
                          <a:pt x="1364142" y="3377391"/>
                          <a:pt x="1361449" y="3373456"/>
                        </a:cubicBezTo>
                        <a:cubicBezTo>
                          <a:pt x="1347366" y="3353781"/>
                          <a:pt x="1314643" y="3372628"/>
                          <a:pt x="1328726" y="3392510"/>
                        </a:cubicBezTo>
                        <a:cubicBezTo>
                          <a:pt x="1331419" y="3396445"/>
                          <a:pt x="1334318" y="3400173"/>
                          <a:pt x="1337011" y="3404108"/>
                        </a:cubicBezTo>
                        <a:cubicBezTo>
                          <a:pt x="1351301" y="3424198"/>
                          <a:pt x="1379468" y="3407215"/>
                          <a:pt x="1369734" y="3385055"/>
                        </a:cubicBezTo>
                        <a:cubicBezTo>
                          <a:pt x="1246505" y="3103388"/>
                          <a:pt x="1159726" y="2808053"/>
                          <a:pt x="1073570" y="2513546"/>
                        </a:cubicBezTo>
                        <a:cubicBezTo>
                          <a:pt x="986999" y="2217796"/>
                          <a:pt x="888208" y="1927638"/>
                          <a:pt x="790247" y="1635617"/>
                        </a:cubicBezTo>
                        <a:cubicBezTo>
                          <a:pt x="692492" y="1344216"/>
                          <a:pt x="603435" y="1044946"/>
                          <a:pt x="464673" y="769907"/>
                        </a:cubicBezTo>
                        <a:cubicBezTo>
                          <a:pt x="333160" y="509573"/>
                          <a:pt x="152148" y="277819"/>
                          <a:pt x="34718" y="9822"/>
                        </a:cubicBezTo>
                        <a:cubicBezTo>
                          <a:pt x="24777" y="-12338"/>
                          <a:pt x="-7946" y="6923"/>
                          <a:pt x="1788" y="28876"/>
                        </a:cubicBezTo>
                        <a:lnTo>
                          <a:pt x="1788" y="28876"/>
                        </a:lnTo>
                        <a:close/>
                      </a:path>
                    </a:pathLst>
                  </a:custGeom>
                  <a:solidFill>
                    <a:srgbClr val="11564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12" name="Google Shape;912;p18"/>
                  <p:cNvSpPr/>
                  <p:nvPr/>
                </p:nvSpPr>
                <p:spPr>
                  <a:xfrm>
                    <a:off x="10568388" y="3758960"/>
                    <a:ext cx="463768" cy="3905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3768" h="390574" extrusionOk="0">
                        <a:moveTo>
                          <a:pt x="8672" y="198150"/>
                        </a:moveTo>
                        <a:cubicBezTo>
                          <a:pt x="132936" y="280786"/>
                          <a:pt x="269834" y="342090"/>
                          <a:pt x="410874" y="389725"/>
                        </a:cubicBezTo>
                        <a:cubicBezTo>
                          <a:pt x="422680" y="393660"/>
                          <a:pt x="434692" y="383304"/>
                          <a:pt x="434899" y="371499"/>
                        </a:cubicBezTo>
                        <a:cubicBezTo>
                          <a:pt x="435106" y="253034"/>
                          <a:pt x="453746" y="136018"/>
                          <a:pt x="463687" y="18174"/>
                        </a:cubicBezTo>
                        <a:cubicBezTo>
                          <a:pt x="465758" y="-6058"/>
                          <a:pt x="427857" y="-6058"/>
                          <a:pt x="425786" y="18174"/>
                        </a:cubicBezTo>
                        <a:cubicBezTo>
                          <a:pt x="415845" y="136018"/>
                          <a:pt x="397205" y="253034"/>
                          <a:pt x="396998" y="371499"/>
                        </a:cubicBezTo>
                        <a:cubicBezTo>
                          <a:pt x="404868" y="365493"/>
                          <a:pt x="412946" y="359280"/>
                          <a:pt x="421023" y="353274"/>
                        </a:cubicBezTo>
                        <a:cubicBezTo>
                          <a:pt x="282882" y="306675"/>
                          <a:pt x="149505" y="246406"/>
                          <a:pt x="27725" y="165634"/>
                        </a:cubicBezTo>
                        <a:cubicBezTo>
                          <a:pt x="7429" y="151965"/>
                          <a:pt x="-11625" y="184688"/>
                          <a:pt x="8672" y="198150"/>
                        </a:cubicBezTo>
                        <a:lnTo>
                          <a:pt x="8672" y="198150"/>
                        </a:lnTo>
                        <a:close/>
                      </a:path>
                    </a:pathLst>
                  </a:custGeom>
                  <a:solidFill>
                    <a:srgbClr val="11564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13" name="Google Shape;913;p18"/>
                  <p:cNvSpPr/>
                  <p:nvPr/>
                </p:nvSpPr>
                <p:spPr>
                  <a:xfrm>
                    <a:off x="10574138" y="4118909"/>
                    <a:ext cx="713804" cy="4331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13804" h="433172" extrusionOk="0">
                        <a:moveTo>
                          <a:pt x="8928" y="166467"/>
                        </a:moveTo>
                        <a:cubicBezTo>
                          <a:pt x="195947" y="282033"/>
                          <a:pt x="408232" y="344579"/>
                          <a:pt x="608919" y="431150"/>
                        </a:cubicBezTo>
                        <a:cubicBezTo>
                          <a:pt x="619689" y="435706"/>
                          <a:pt x="633565" y="432807"/>
                          <a:pt x="636672" y="419966"/>
                        </a:cubicBezTo>
                        <a:cubicBezTo>
                          <a:pt x="668359" y="289074"/>
                          <a:pt x="691141" y="156525"/>
                          <a:pt x="713508" y="23769"/>
                        </a:cubicBezTo>
                        <a:cubicBezTo>
                          <a:pt x="717443" y="-48"/>
                          <a:pt x="680993" y="-10403"/>
                          <a:pt x="677058" y="13828"/>
                        </a:cubicBezTo>
                        <a:cubicBezTo>
                          <a:pt x="654690" y="146584"/>
                          <a:pt x="631908" y="279133"/>
                          <a:pt x="600221" y="410025"/>
                        </a:cubicBezTo>
                        <a:cubicBezTo>
                          <a:pt x="609540" y="406297"/>
                          <a:pt x="618860" y="402569"/>
                          <a:pt x="627973" y="398634"/>
                        </a:cubicBezTo>
                        <a:cubicBezTo>
                          <a:pt x="427493" y="312063"/>
                          <a:pt x="215000" y="249310"/>
                          <a:pt x="28189" y="133951"/>
                        </a:cubicBezTo>
                        <a:cubicBezTo>
                          <a:pt x="7272" y="120903"/>
                          <a:pt x="-11782" y="153626"/>
                          <a:pt x="8928" y="166467"/>
                        </a:cubicBezTo>
                        <a:lnTo>
                          <a:pt x="8928" y="166467"/>
                        </a:lnTo>
                        <a:close/>
                      </a:path>
                    </a:pathLst>
                  </a:custGeom>
                  <a:solidFill>
                    <a:srgbClr val="11564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14" name="Google Shape;914;p18"/>
                  <p:cNvSpPr/>
                  <p:nvPr/>
                </p:nvSpPr>
                <p:spPr>
                  <a:xfrm>
                    <a:off x="10548869" y="4399170"/>
                    <a:ext cx="1008997" cy="611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997" h="611440" extrusionOk="0">
                        <a:moveTo>
                          <a:pt x="13279" y="282817"/>
                        </a:moveTo>
                        <a:cubicBezTo>
                          <a:pt x="289561" y="363381"/>
                          <a:pt x="530841" y="530103"/>
                          <a:pt x="807123" y="610668"/>
                        </a:cubicBezTo>
                        <a:cubicBezTo>
                          <a:pt x="817478" y="613774"/>
                          <a:pt x="827212" y="607147"/>
                          <a:pt x="830319" y="597413"/>
                        </a:cubicBezTo>
                        <a:cubicBezTo>
                          <a:pt x="894729" y="407495"/>
                          <a:pt x="973016" y="222134"/>
                          <a:pt x="1008638" y="23725"/>
                        </a:cubicBezTo>
                        <a:cubicBezTo>
                          <a:pt x="1012988" y="-92"/>
                          <a:pt x="976537" y="-10241"/>
                          <a:pt x="972187" y="13577"/>
                        </a:cubicBezTo>
                        <a:cubicBezTo>
                          <a:pt x="936565" y="211986"/>
                          <a:pt x="858278" y="397347"/>
                          <a:pt x="793868" y="587265"/>
                        </a:cubicBezTo>
                        <a:cubicBezTo>
                          <a:pt x="801531" y="582915"/>
                          <a:pt x="809401" y="578359"/>
                          <a:pt x="817064" y="574010"/>
                        </a:cubicBezTo>
                        <a:cubicBezTo>
                          <a:pt x="540989" y="493652"/>
                          <a:pt x="299709" y="327138"/>
                          <a:pt x="23427" y="246366"/>
                        </a:cubicBezTo>
                        <a:cubicBezTo>
                          <a:pt x="24" y="239531"/>
                          <a:pt x="-10124" y="275982"/>
                          <a:pt x="13279" y="282817"/>
                        </a:cubicBezTo>
                        <a:lnTo>
                          <a:pt x="13279" y="282817"/>
                        </a:lnTo>
                        <a:close/>
                      </a:path>
                    </a:pathLst>
                  </a:custGeom>
                  <a:solidFill>
                    <a:srgbClr val="11564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15" name="Google Shape;915;p18"/>
                  <p:cNvSpPr/>
                  <p:nvPr/>
                </p:nvSpPr>
                <p:spPr>
                  <a:xfrm>
                    <a:off x="10645958" y="4782571"/>
                    <a:ext cx="1185080" cy="6277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85080" h="627779" extrusionOk="0">
                        <a:moveTo>
                          <a:pt x="8975" y="292506"/>
                        </a:moveTo>
                        <a:cubicBezTo>
                          <a:pt x="144630" y="375349"/>
                          <a:pt x="294369" y="424641"/>
                          <a:pt x="438309" y="490294"/>
                        </a:cubicBezTo>
                        <a:cubicBezTo>
                          <a:pt x="548904" y="540621"/>
                          <a:pt x="657221" y="612280"/>
                          <a:pt x="780243" y="626778"/>
                        </a:cubicBezTo>
                        <a:cubicBezTo>
                          <a:pt x="881519" y="638790"/>
                          <a:pt x="934745" y="540414"/>
                          <a:pt x="968297" y="462334"/>
                        </a:cubicBezTo>
                        <a:cubicBezTo>
                          <a:pt x="1032500" y="313010"/>
                          <a:pt x="1109959" y="173626"/>
                          <a:pt x="1182860" y="28651"/>
                        </a:cubicBezTo>
                        <a:cubicBezTo>
                          <a:pt x="1193837" y="6905"/>
                          <a:pt x="1161114" y="-12149"/>
                          <a:pt x="1150137" y="9597"/>
                        </a:cubicBezTo>
                        <a:cubicBezTo>
                          <a:pt x="1089041" y="131169"/>
                          <a:pt x="1016346" y="246942"/>
                          <a:pt x="964155" y="372657"/>
                        </a:cubicBezTo>
                        <a:cubicBezTo>
                          <a:pt x="917348" y="485323"/>
                          <a:pt x="879862" y="617872"/>
                          <a:pt x="729916" y="579143"/>
                        </a:cubicBezTo>
                        <a:cubicBezTo>
                          <a:pt x="619735" y="550562"/>
                          <a:pt x="523637" y="482631"/>
                          <a:pt x="418633" y="440588"/>
                        </a:cubicBezTo>
                        <a:cubicBezTo>
                          <a:pt x="285670" y="387361"/>
                          <a:pt x="150636" y="334549"/>
                          <a:pt x="28028" y="259783"/>
                        </a:cubicBezTo>
                        <a:cubicBezTo>
                          <a:pt x="7111" y="246942"/>
                          <a:pt x="-11736" y="279665"/>
                          <a:pt x="8975" y="292506"/>
                        </a:cubicBezTo>
                        <a:lnTo>
                          <a:pt x="8975" y="292506"/>
                        </a:lnTo>
                        <a:close/>
                      </a:path>
                    </a:pathLst>
                  </a:custGeom>
                  <a:solidFill>
                    <a:srgbClr val="11564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16" name="Google Shape;916;p18"/>
                  <p:cNvSpPr/>
                  <p:nvPr/>
                </p:nvSpPr>
                <p:spPr>
                  <a:xfrm>
                    <a:off x="10705272" y="5222868"/>
                    <a:ext cx="1308052" cy="693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08052" h="693850" extrusionOk="0">
                        <a:moveTo>
                          <a:pt x="6408" y="340154"/>
                        </a:moveTo>
                        <a:cubicBezTo>
                          <a:pt x="116175" y="430039"/>
                          <a:pt x="257422" y="458205"/>
                          <a:pt x="390385" y="497556"/>
                        </a:cubicBezTo>
                        <a:cubicBezTo>
                          <a:pt x="573468" y="551818"/>
                          <a:pt x="745782" y="636525"/>
                          <a:pt x="928037" y="693065"/>
                        </a:cubicBezTo>
                        <a:cubicBezTo>
                          <a:pt x="936528" y="695758"/>
                          <a:pt x="944605" y="691201"/>
                          <a:pt x="949369" y="684367"/>
                        </a:cubicBezTo>
                        <a:cubicBezTo>
                          <a:pt x="1090409" y="481401"/>
                          <a:pt x="1239112" y="263938"/>
                          <a:pt x="1307251" y="23486"/>
                        </a:cubicBezTo>
                        <a:cubicBezTo>
                          <a:pt x="1313878" y="-124"/>
                          <a:pt x="1277427" y="-10065"/>
                          <a:pt x="1270800" y="13338"/>
                        </a:cubicBezTo>
                        <a:cubicBezTo>
                          <a:pt x="1233935" y="143609"/>
                          <a:pt x="1169317" y="264145"/>
                          <a:pt x="1101178" y="380540"/>
                        </a:cubicBezTo>
                        <a:cubicBezTo>
                          <a:pt x="1065349" y="441844"/>
                          <a:pt x="1026827" y="501698"/>
                          <a:pt x="987684" y="561138"/>
                        </a:cubicBezTo>
                        <a:cubicBezTo>
                          <a:pt x="971943" y="585162"/>
                          <a:pt x="955789" y="608773"/>
                          <a:pt x="939427" y="632383"/>
                        </a:cubicBezTo>
                        <a:cubicBezTo>
                          <a:pt x="915817" y="666763"/>
                          <a:pt x="867768" y="633418"/>
                          <a:pt x="834838" y="621406"/>
                        </a:cubicBezTo>
                        <a:cubicBezTo>
                          <a:pt x="695869" y="570872"/>
                          <a:pt x="560628" y="512882"/>
                          <a:pt x="420002" y="466904"/>
                        </a:cubicBezTo>
                        <a:cubicBezTo>
                          <a:pt x="288488" y="423825"/>
                          <a:pt x="143099" y="403529"/>
                          <a:pt x="33125" y="313230"/>
                        </a:cubicBezTo>
                        <a:cubicBezTo>
                          <a:pt x="14485" y="298111"/>
                          <a:pt x="-12439" y="324621"/>
                          <a:pt x="6408" y="340154"/>
                        </a:cubicBezTo>
                        <a:lnTo>
                          <a:pt x="6408" y="340154"/>
                        </a:lnTo>
                        <a:close/>
                      </a:path>
                    </a:pathLst>
                  </a:custGeom>
                  <a:solidFill>
                    <a:srgbClr val="11564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17" name="Google Shape;917;p18"/>
                  <p:cNvSpPr/>
                  <p:nvPr/>
                </p:nvSpPr>
                <p:spPr>
                  <a:xfrm>
                    <a:off x="10850062" y="5765432"/>
                    <a:ext cx="1225541" cy="6803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25541" h="680327" extrusionOk="0">
                        <a:moveTo>
                          <a:pt x="13428" y="348289"/>
                        </a:moveTo>
                        <a:cubicBezTo>
                          <a:pt x="336516" y="426162"/>
                          <a:pt x="632887" y="582735"/>
                          <a:pt x="949968" y="679662"/>
                        </a:cubicBezTo>
                        <a:cubicBezTo>
                          <a:pt x="957838" y="681940"/>
                          <a:pt x="967572" y="678212"/>
                          <a:pt x="971300" y="670963"/>
                        </a:cubicBezTo>
                        <a:cubicBezTo>
                          <a:pt x="1078996" y="464891"/>
                          <a:pt x="1155212" y="244736"/>
                          <a:pt x="1224593" y="23338"/>
                        </a:cubicBezTo>
                        <a:cubicBezTo>
                          <a:pt x="1231842" y="-65"/>
                          <a:pt x="1195391" y="-10007"/>
                          <a:pt x="1188142" y="13189"/>
                        </a:cubicBezTo>
                        <a:cubicBezTo>
                          <a:pt x="1148170" y="140561"/>
                          <a:pt x="1105920" y="266896"/>
                          <a:pt x="1057250" y="391368"/>
                        </a:cubicBezTo>
                        <a:cubicBezTo>
                          <a:pt x="1031983" y="455985"/>
                          <a:pt x="1003816" y="519568"/>
                          <a:pt x="973993" y="582321"/>
                        </a:cubicBezTo>
                        <a:cubicBezTo>
                          <a:pt x="955560" y="620843"/>
                          <a:pt x="953489" y="641347"/>
                          <a:pt x="908133" y="627056"/>
                        </a:cubicBezTo>
                        <a:cubicBezTo>
                          <a:pt x="873339" y="615872"/>
                          <a:pt x="838752" y="603653"/>
                          <a:pt x="804372" y="591434"/>
                        </a:cubicBezTo>
                        <a:cubicBezTo>
                          <a:pt x="543830" y="498235"/>
                          <a:pt x="293644" y="376870"/>
                          <a:pt x="23576" y="311839"/>
                        </a:cubicBezTo>
                        <a:cubicBezTo>
                          <a:pt x="-34" y="306040"/>
                          <a:pt x="-10182" y="342697"/>
                          <a:pt x="13428" y="348289"/>
                        </a:cubicBezTo>
                        <a:lnTo>
                          <a:pt x="13428" y="348289"/>
                        </a:lnTo>
                        <a:close/>
                      </a:path>
                    </a:pathLst>
                  </a:custGeom>
                  <a:solidFill>
                    <a:srgbClr val="11564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18" name="Google Shape;918;p18"/>
                <p:cNvGrpSpPr/>
                <p:nvPr/>
              </p:nvGrpSpPr>
              <p:grpSpPr>
                <a:xfrm rot="-5229554" flipH="1">
                  <a:off x="8139893" y="4836512"/>
                  <a:ext cx="1488064" cy="1783686"/>
                  <a:chOff x="11161825" y="3187825"/>
                  <a:chExt cx="1068908" cy="1281260"/>
                </a:xfrm>
              </p:grpSpPr>
              <p:sp>
                <p:nvSpPr>
                  <p:cNvPr id="919" name="Google Shape;919;p18"/>
                  <p:cNvSpPr/>
                  <p:nvPr/>
                </p:nvSpPr>
                <p:spPr>
                  <a:xfrm>
                    <a:off x="11161825" y="3187825"/>
                    <a:ext cx="1065500" cy="12678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65500" h="1267823" extrusionOk="0">
                        <a:moveTo>
                          <a:pt x="996210" y="1267823"/>
                        </a:moveTo>
                        <a:cubicBezTo>
                          <a:pt x="733518" y="1153902"/>
                          <a:pt x="462063" y="1069938"/>
                          <a:pt x="199371" y="961111"/>
                        </a:cubicBezTo>
                        <a:cubicBezTo>
                          <a:pt x="149034" y="938286"/>
                          <a:pt x="2913" y="889172"/>
                          <a:pt x="59" y="814786"/>
                        </a:cubicBezTo>
                        <a:cubicBezTo>
                          <a:pt x="-2998" y="735510"/>
                          <a:pt x="112758" y="775658"/>
                          <a:pt x="163096" y="788701"/>
                        </a:cubicBezTo>
                        <a:cubicBezTo>
                          <a:pt x="293932" y="833332"/>
                          <a:pt x="429456" y="867773"/>
                          <a:pt x="576188" y="936656"/>
                        </a:cubicBezTo>
                        <a:cubicBezTo>
                          <a:pt x="481627" y="806227"/>
                          <a:pt x="16159" y="585924"/>
                          <a:pt x="95232" y="448566"/>
                        </a:cubicBezTo>
                        <a:cubicBezTo>
                          <a:pt x="156574" y="342185"/>
                          <a:pt x="305956" y="505018"/>
                          <a:pt x="362407" y="547407"/>
                        </a:cubicBezTo>
                        <a:cubicBezTo>
                          <a:pt x="464712" y="623015"/>
                          <a:pt x="576392" y="688230"/>
                          <a:pt x="674010" y="768729"/>
                        </a:cubicBezTo>
                        <a:cubicBezTo>
                          <a:pt x="630194" y="661125"/>
                          <a:pt x="510159" y="516838"/>
                          <a:pt x="451466" y="409845"/>
                        </a:cubicBezTo>
                        <a:cubicBezTo>
                          <a:pt x="403574" y="327308"/>
                          <a:pt x="320425" y="231117"/>
                          <a:pt x="346511" y="135741"/>
                        </a:cubicBezTo>
                        <a:cubicBezTo>
                          <a:pt x="384825" y="-29741"/>
                          <a:pt x="532984" y="202993"/>
                          <a:pt x="574966" y="260871"/>
                        </a:cubicBezTo>
                        <a:cubicBezTo>
                          <a:pt x="638346" y="357674"/>
                          <a:pt x="743301" y="502776"/>
                          <a:pt x="808311" y="639319"/>
                        </a:cubicBezTo>
                        <a:cubicBezTo>
                          <a:pt x="823188" y="509501"/>
                          <a:pt x="715788" y="300203"/>
                          <a:pt x="705598" y="166514"/>
                        </a:cubicBezTo>
                        <a:cubicBezTo>
                          <a:pt x="692148" y="-41561"/>
                          <a:pt x="835620" y="-57050"/>
                          <a:pt x="912451" y="133703"/>
                        </a:cubicBezTo>
                        <a:cubicBezTo>
                          <a:pt x="1011087" y="373162"/>
                          <a:pt x="1030652" y="620977"/>
                          <a:pt x="1050827" y="883262"/>
                        </a:cubicBezTo>
                        <a:cubicBezTo>
                          <a:pt x="1060202" y="997183"/>
                          <a:pt x="1061017" y="1146158"/>
                          <a:pt x="1065501" y="1260283"/>
                        </a:cubicBezTo>
                      </a:path>
                    </a:pathLst>
                  </a:custGeom>
                  <a:solidFill>
                    <a:srgbClr val="FFDB69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20" name="Google Shape;920;p18"/>
                  <p:cNvSpPr/>
                  <p:nvPr/>
                </p:nvSpPr>
                <p:spPr>
                  <a:xfrm>
                    <a:off x="11581671" y="3386307"/>
                    <a:ext cx="649062" cy="10763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49062" h="1076344" extrusionOk="0">
                        <a:moveTo>
                          <a:pt x="2885" y="27541"/>
                        </a:moveTo>
                        <a:cubicBezTo>
                          <a:pt x="123124" y="222573"/>
                          <a:pt x="237249" y="420662"/>
                          <a:pt x="362583" y="612433"/>
                        </a:cubicBezTo>
                        <a:cubicBezTo>
                          <a:pt x="419238" y="699046"/>
                          <a:pt x="473855" y="790957"/>
                          <a:pt x="517264" y="884907"/>
                        </a:cubicBezTo>
                        <a:cubicBezTo>
                          <a:pt x="546406" y="948084"/>
                          <a:pt x="569028" y="1019004"/>
                          <a:pt x="617531" y="1070565"/>
                        </a:cubicBezTo>
                        <a:cubicBezTo>
                          <a:pt x="634038" y="1088091"/>
                          <a:pt x="660328" y="1061801"/>
                          <a:pt x="643821" y="1044275"/>
                        </a:cubicBezTo>
                        <a:cubicBezTo>
                          <a:pt x="594298" y="991696"/>
                          <a:pt x="571473" y="913846"/>
                          <a:pt x="541719" y="849243"/>
                        </a:cubicBezTo>
                        <a:cubicBezTo>
                          <a:pt x="497088" y="752644"/>
                          <a:pt x="437784" y="659306"/>
                          <a:pt x="379702" y="570451"/>
                        </a:cubicBezTo>
                        <a:cubicBezTo>
                          <a:pt x="259463" y="386424"/>
                          <a:pt x="150636" y="195875"/>
                          <a:pt x="35288" y="8791"/>
                        </a:cubicBezTo>
                        <a:cubicBezTo>
                          <a:pt x="22449" y="-11588"/>
                          <a:pt x="-9751" y="7161"/>
                          <a:pt x="2885" y="27541"/>
                        </a:cubicBezTo>
                        <a:lnTo>
                          <a:pt x="2885" y="27541"/>
                        </a:lnTo>
                        <a:close/>
                      </a:path>
                    </a:pathLst>
                  </a:custGeom>
                  <a:solidFill>
                    <a:srgbClr val="FFA52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21" name="Google Shape;921;p18"/>
                  <p:cNvSpPr/>
                  <p:nvPr/>
                </p:nvSpPr>
                <p:spPr>
                  <a:xfrm>
                    <a:off x="11345328" y="3703811"/>
                    <a:ext cx="879995" cy="7643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79995" h="764358" extrusionOk="0">
                        <a:moveTo>
                          <a:pt x="6086" y="31014"/>
                        </a:moveTo>
                        <a:cubicBezTo>
                          <a:pt x="147316" y="152476"/>
                          <a:pt x="294049" y="267009"/>
                          <a:pt x="445469" y="375428"/>
                        </a:cubicBezTo>
                        <a:cubicBezTo>
                          <a:pt x="601576" y="487108"/>
                          <a:pt x="722426" y="615295"/>
                          <a:pt x="848779" y="758359"/>
                        </a:cubicBezTo>
                        <a:cubicBezTo>
                          <a:pt x="864675" y="776293"/>
                          <a:pt x="890965" y="750004"/>
                          <a:pt x="875069" y="732070"/>
                        </a:cubicBezTo>
                        <a:cubicBezTo>
                          <a:pt x="767261" y="609996"/>
                          <a:pt x="663733" y="486904"/>
                          <a:pt x="531266" y="390509"/>
                        </a:cubicBezTo>
                        <a:cubicBezTo>
                          <a:pt x="360894" y="266398"/>
                          <a:pt x="192355" y="142490"/>
                          <a:pt x="32172" y="4928"/>
                        </a:cubicBezTo>
                        <a:cubicBezTo>
                          <a:pt x="14442" y="-10968"/>
                          <a:pt x="-12052" y="15322"/>
                          <a:pt x="6086" y="31014"/>
                        </a:cubicBezTo>
                        <a:lnTo>
                          <a:pt x="6086" y="31014"/>
                        </a:lnTo>
                        <a:close/>
                      </a:path>
                    </a:pathLst>
                  </a:custGeom>
                  <a:solidFill>
                    <a:srgbClr val="FFA52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22" name="Google Shape;922;p18"/>
                  <p:cNvSpPr/>
                  <p:nvPr/>
                </p:nvSpPr>
                <p:spPr>
                  <a:xfrm>
                    <a:off x="11239302" y="4015204"/>
                    <a:ext cx="970593" cy="45388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70593" h="453881" extrusionOk="0">
                        <a:moveTo>
                          <a:pt x="13271" y="36523"/>
                        </a:moveTo>
                        <a:cubicBezTo>
                          <a:pt x="175492" y="76671"/>
                          <a:pt x="323244" y="156762"/>
                          <a:pt x="478332" y="217086"/>
                        </a:cubicBezTo>
                        <a:cubicBezTo>
                          <a:pt x="642591" y="281281"/>
                          <a:pt x="802366" y="342420"/>
                          <a:pt x="944004" y="450227"/>
                        </a:cubicBezTo>
                        <a:cubicBezTo>
                          <a:pt x="963161" y="464697"/>
                          <a:pt x="981502" y="432497"/>
                          <a:pt x="962753" y="418028"/>
                        </a:cubicBezTo>
                        <a:cubicBezTo>
                          <a:pt x="833751" y="319798"/>
                          <a:pt x="687630" y="254992"/>
                          <a:pt x="536414" y="198744"/>
                        </a:cubicBezTo>
                        <a:cubicBezTo>
                          <a:pt x="364818" y="135160"/>
                          <a:pt x="201782" y="44879"/>
                          <a:pt x="23257" y="655"/>
                        </a:cubicBezTo>
                        <a:cubicBezTo>
                          <a:pt x="-179" y="-5255"/>
                          <a:pt x="-9961" y="30613"/>
                          <a:pt x="13271" y="36523"/>
                        </a:cubicBezTo>
                        <a:lnTo>
                          <a:pt x="13271" y="36523"/>
                        </a:lnTo>
                        <a:close/>
                      </a:path>
                    </a:pathLst>
                  </a:custGeom>
                  <a:solidFill>
                    <a:srgbClr val="FFA52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23" name="Google Shape;923;p18"/>
                  <p:cNvSpPr/>
                  <p:nvPr/>
                </p:nvSpPr>
                <p:spPr>
                  <a:xfrm>
                    <a:off x="11926029" y="3314013"/>
                    <a:ext cx="284246" cy="112859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4246" h="1128593" extrusionOk="0">
                        <a:moveTo>
                          <a:pt x="284178" y="1110659"/>
                        </a:moveTo>
                        <a:cubicBezTo>
                          <a:pt x="285808" y="1027918"/>
                          <a:pt x="258296" y="950680"/>
                          <a:pt x="234452" y="872626"/>
                        </a:cubicBezTo>
                        <a:cubicBezTo>
                          <a:pt x="206124" y="779492"/>
                          <a:pt x="193081" y="680855"/>
                          <a:pt x="173517" y="585479"/>
                        </a:cubicBezTo>
                        <a:cubicBezTo>
                          <a:pt x="153952" y="489899"/>
                          <a:pt x="129905" y="395338"/>
                          <a:pt x="110340" y="299758"/>
                        </a:cubicBezTo>
                        <a:cubicBezTo>
                          <a:pt x="90572" y="202547"/>
                          <a:pt x="72842" y="105337"/>
                          <a:pt x="37178" y="12610"/>
                        </a:cubicBezTo>
                        <a:cubicBezTo>
                          <a:pt x="28618" y="-9603"/>
                          <a:pt x="-7250" y="-25"/>
                          <a:pt x="1310" y="22392"/>
                        </a:cubicBezTo>
                        <a:cubicBezTo>
                          <a:pt x="64079" y="186244"/>
                          <a:pt x="89146" y="369252"/>
                          <a:pt x="126032" y="540440"/>
                        </a:cubicBezTo>
                        <a:cubicBezTo>
                          <a:pt x="147227" y="639077"/>
                          <a:pt x="164142" y="738529"/>
                          <a:pt x="185948" y="836962"/>
                        </a:cubicBezTo>
                        <a:cubicBezTo>
                          <a:pt x="206328" y="929078"/>
                          <a:pt x="248513" y="1014264"/>
                          <a:pt x="246679" y="1110455"/>
                        </a:cubicBezTo>
                        <a:cubicBezTo>
                          <a:pt x="246475" y="1134707"/>
                          <a:pt x="283770" y="1134503"/>
                          <a:pt x="284178" y="1110659"/>
                        </a:cubicBezTo>
                        <a:lnTo>
                          <a:pt x="284178" y="1110659"/>
                        </a:lnTo>
                        <a:close/>
                      </a:path>
                    </a:pathLst>
                  </a:custGeom>
                  <a:solidFill>
                    <a:srgbClr val="FFA52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pic>
              <p:nvPicPr>
                <p:cNvPr id="924" name="Google Shape;924;p18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/>
                <a:stretch/>
              </p:blipFill>
              <p:spPr>
                <a:xfrm rot="-2982117" flipH="1">
                  <a:off x="9292893" y="4618835"/>
                  <a:ext cx="2292469" cy="168480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grpSp>
              <p:nvGrpSpPr>
                <p:cNvPr id="925" name="Google Shape;925;p18"/>
                <p:cNvGrpSpPr/>
                <p:nvPr/>
              </p:nvGrpSpPr>
              <p:grpSpPr>
                <a:xfrm rot="-1040774" flipH="1">
                  <a:off x="9304116" y="5138542"/>
                  <a:ext cx="1630724" cy="1255169"/>
                  <a:chOff x="7982733" y="5589867"/>
                  <a:chExt cx="1630724" cy="1255169"/>
                </a:xfrm>
              </p:grpSpPr>
              <p:sp>
                <p:nvSpPr>
                  <p:cNvPr id="926" name="Google Shape;926;p18"/>
                  <p:cNvSpPr/>
                  <p:nvPr/>
                </p:nvSpPr>
                <p:spPr>
                  <a:xfrm>
                    <a:off x="7982733" y="5589867"/>
                    <a:ext cx="1598486" cy="121966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98486" h="1219662" extrusionOk="0">
                        <a:moveTo>
                          <a:pt x="1598487" y="1219663"/>
                        </a:moveTo>
                        <a:cubicBezTo>
                          <a:pt x="1346147" y="1206221"/>
                          <a:pt x="981079" y="1226974"/>
                          <a:pt x="768595" y="1212352"/>
                        </a:cubicBezTo>
                        <a:cubicBezTo>
                          <a:pt x="703977" y="1211409"/>
                          <a:pt x="425224" y="1188062"/>
                          <a:pt x="449515" y="1085711"/>
                        </a:cubicBezTo>
                        <a:cubicBezTo>
                          <a:pt x="459891" y="1026988"/>
                          <a:pt x="663414" y="1003641"/>
                          <a:pt x="709165" y="993029"/>
                        </a:cubicBezTo>
                        <a:cubicBezTo>
                          <a:pt x="598560" y="898224"/>
                          <a:pt x="316977" y="931712"/>
                          <a:pt x="197175" y="831248"/>
                        </a:cubicBezTo>
                        <a:cubicBezTo>
                          <a:pt x="8038" y="674420"/>
                          <a:pt x="366738" y="695173"/>
                          <a:pt x="471683" y="662628"/>
                        </a:cubicBezTo>
                        <a:cubicBezTo>
                          <a:pt x="321694" y="536930"/>
                          <a:pt x="54261" y="390243"/>
                          <a:pt x="5679" y="216671"/>
                        </a:cubicBezTo>
                        <a:cubicBezTo>
                          <a:pt x="-53514" y="-2653"/>
                          <a:pt x="366030" y="245206"/>
                          <a:pt x="519557" y="386234"/>
                        </a:cubicBezTo>
                        <a:cubicBezTo>
                          <a:pt x="499983" y="302278"/>
                          <a:pt x="275471" y="-39207"/>
                          <a:pt x="470504" y="3715"/>
                        </a:cubicBezTo>
                        <a:cubicBezTo>
                          <a:pt x="629690" y="30835"/>
                          <a:pt x="743597" y="277751"/>
                          <a:pt x="854909" y="444720"/>
                        </a:cubicBezTo>
                        <a:cubicBezTo>
                          <a:pt x="874012" y="319729"/>
                          <a:pt x="842410" y="-91090"/>
                          <a:pt x="1007493" y="167854"/>
                        </a:cubicBezTo>
                        <a:cubicBezTo>
                          <a:pt x="1091213" y="285062"/>
                          <a:pt x="1121871" y="382460"/>
                          <a:pt x="1185781" y="552259"/>
                        </a:cubicBezTo>
                        <a:cubicBezTo>
                          <a:pt x="1251343" y="488820"/>
                          <a:pt x="1273747" y="274449"/>
                          <a:pt x="1389540" y="392129"/>
                        </a:cubicBezTo>
                        <a:cubicBezTo>
                          <a:pt x="1443781" y="451795"/>
                          <a:pt x="1472317" y="678193"/>
                          <a:pt x="1482694" y="756254"/>
                        </a:cubicBezTo>
                        <a:cubicBezTo>
                          <a:pt x="1508635" y="902941"/>
                          <a:pt x="1543538" y="1087833"/>
                          <a:pt x="1598487" y="1219663"/>
                        </a:cubicBezTo>
                      </a:path>
                    </a:pathLst>
                  </a:custGeom>
                  <a:solidFill>
                    <a:srgbClr val="CFD690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27" name="Google Shape;927;p18"/>
                  <p:cNvSpPr/>
                  <p:nvPr/>
                </p:nvSpPr>
                <p:spPr>
                  <a:xfrm>
                    <a:off x="8178631" y="5864164"/>
                    <a:ext cx="1434826" cy="9808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34826" h="980872" extrusionOk="0">
                        <a:moveTo>
                          <a:pt x="1424757" y="940177"/>
                        </a:moveTo>
                        <a:cubicBezTo>
                          <a:pt x="950028" y="643501"/>
                          <a:pt x="518691" y="281499"/>
                          <a:pt x="32171" y="2982"/>
                        </a:cubicBezTo>
                        <a:cubicBezTo>
                          <a:pt x="8116" y="-10696"/>
                          <a:pt x="-13581" y="26329"/>
                          <a:pt x="10474" y="40244"/>
                        </a:cubicBezTo>
                        <a:cubicBezTo>
                          <a:pt x="496995" y="318761"/>
                          <a:pt x="928331" y="680762"/>
                          <a:pt x="1403061" y="977439"/>
                        </a:cubicBezTo>
                        <a:cubicBezTo>
                          <a:pt x="1426644" y="992296"/>
                          <a:pt x="1448104" y="955035"/>
                          <a:pt x="1424757" y="940177"/>
                        </a:cubicBezTo>
                        <a:lnTo>
                          <a:pt x="1424757" y="940177"/>
                        </a:lnTo>
                        <a:close/>
                      </a:path>
                    </a:pathLst>
                  </a:custGeom>
                  <a:solidFill>
                    <a:srgbClr val="0E514A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28" name="Google Shape;928;p18"/>
                  <p:cNvSpPr/>
                  <p:nvPr/>
                </p:nvSpPr>
                <p:spPr>
                  <a:xfrm>
                    <a:off x="8349663" y="5784809"/>
                    <a:ext cx="528127" cy="6133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28127" h="613347" extrusionOk="0">
                        <a:moveTo>
                          <a:pt x="26692" y="612488"/>
                        </a:moveTo>
                        <a:cubicBezTo>
                          <a:pt x="183049" y="570038"/>
                          <a:pt x="344830" y="560133"/>
                          <a:pt x="506138" y="556360"/>
                        </a:cubicBezTo>
                        <a:cubicBezTo>
                          <a:pt x="518873" y="556124"/>
                          <a:pt x="532316" y="542681"/>
                          <a:pt x="526892" y="529003"/>
                        </a:cubicBezTo>
                        <a:cubicBezTo>
                          <a:pt x="451897" y="343168"/>
                          <a:pt x="317001" y="179736"/>
                          <a:pt x="211820" y="10173"/>
                        </a:cubicBezTo>
                        <a:cubicBezTo>
                          <a:pt x="197199" y="-13410"/>
                          <a:pt x="159937" y="8287"/>
                          <a:pt x="174559" y="31870"/>
                        </a:cubicBezTo>
                        <a:cubicBezTo>
                          <a:pt x="277382" y="197895"/>
                          <a:pt x="411806" y="358497"/>
                          <a:pt x="485385" y="540559"/>
                        </a:cubicBezTo>
                        <a:cubicBezTo>
                          <a:pt x="492224" y="531361"/>
                          <a:pt x="499299" y="522400"/>
                          <a:pt x="506138" y="513202"/>
                        </a:cubicBezTo>
                        <a:cubicBezTo>
                          <a:pt x="341056" y="517212"/>
                          <a:pt x="175266" y="527588"/>
                          <a:pt x="15373" y="570981"/>
                        </a:cubicBezTo>
                        <a:cubicBezTo>
                          <a:pt x="-11512" y="578292"/>
                          <a:pt x="-192" y="619798"/>
                          <a:pt x="26692" y="612488"/>
                        </a:cubicBezTo>
                        <a:lnTo>
                          <a:pt x="26692" y="612488"/>
                        </a:lnTo>
                        <a:close/>
                      </a:path>
                    </a:pathLst>
                  </a:custGeom>
                  <a:solidFill>
                    <a:srgbClr val="0E514A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29" name="Google Shape;929;p18"/>
                  <p:cNvSpPr/>
                  <p:nvPr/>
                </p:nvSpPr>
                <p:spPr>
                  <a:xfrm>
                    <a:off x="8710163" y="5950838"/>
                    <a:ext cx="396569" cy="5799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6569" h="579954" extrusionOk="0">
                        <a:moveTo>
                          <a:pt x="27015" y="579467"/>
                        </a:moveTo>
                        <a:cubicBezTo>
                          <a:pt x="143752" y="555884"/>
                          <a:pt x="263319" y="561780"/>
                          <a:pt x="380763" y="545036"/>
                        </a:cubicBezTo>
                        <a:cubicBezTo>
                          <a:pt x="389960" y="543856"/>
                          <a:pt x="396800" y="533008"/>
                          <a:pt x="396564" y="524282"/>
                        </a:cubicBezTo>
                        <a:cubicBezTo>
                          <a:pt x="391611" y="350003"/>
                          <a:pt x="318975" y="183034"/>
                          <a:pt x="278412" y="15358"/>
                        </a:cubicBezTo>
                        <a:cubicBezTo>
                          <a:pt x="271809" y="-11527"/>
                          <a:pt x="230302" y="-207"/>
                          <a:pt x="236906" y="26913"/>
                        </a:cubicBezTo>
                        <a:cubicBezTo>
                          <a:pt x="267800" y="153791"/>
                          <a:pt x="310721" y="277602"/>
                          <a:pt x="339021" y="405187"/>
                        </a:cubicBezTo>
                        <a:cubicBezTo>
                          <a:pt x="346096" y="436789"/>
                          <a:pt x="350105" y="468862"/>
                          <a:pt x="352935" y="501171"/>
                        </a:cubicBezTo>
                        <a:cubicBezTo>
                          <a:pt x="353878" y="512255"/>
                          <a:pt x="225821" y="516028"/>
                          <a:pt x="213794" y="516500"/>
                        </a:cubicBezTo>
                        <a:cubicBezTo>
                          <a:pt x="146818" y="519566"/>
                          <a:pt x="81257" y="524754"/>
                          <a:pt x="15460" y="538197"/>
                        </a:cubicBezTo>
                        <a:cubicBezTo>
                          <a:pt x="-11661" y="543385"/>
                          <a:pt x="-105" y="584891"/>
                          <a:pt x="27015" y="579467"/>
                        </a:cubicBezTo>
                        <a:lnTo>
                          <a:pt x="27015" y="579467"/>
                        </a:lnTo>
                        <a:close/>
                      </a:path>
                    </a:pathLst>
                  </a:custGeom>
                  <a:solidFill>
                    <a:srgbClr val="0E514A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30" name="Google Shape;930;p18"/>
                  <p:cNvSpPr/>
                  <p:nvPr/>
                </p:nvSpPr>
                <p:spPr>
                  <a:xfrm>
                    <a:off x="8916292" y="6173899"/>
                    <a:ext cx="458094" cy="5502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8094" h="550259" extrusionOk="0">
                        <a:moveTo>
                          <a:pt x="20871" y="550260"/>
                        </a:moveTo>
                        <a:cubicBezTo>
                          <a:pt x="159540" y="550260"/>
                          <a:pt x="298209" y="548609"/>
                          <a:pt x="436878" y="541534"/>
                        </a:cubicBezTo>
                        <a:cubicBezTo>
                          <a:pt x="451736" y="540826"/>
                          <a:pt x="460226" y="528327"/>
                          <a:pt x="457632" y="514177"/>
                        </a:cubicBezTo>
                        <a:cubicBezTo>
                          <a:pt x="427209" y="349095"/>
                          <a:pt x="412116" y="181891"/>
                          <a:pt x="389476" y="15629"/>
                        </a:cubicBezTo>
                        <a:cubicBezTo>
                          <a:pt x="385703" y="-11727"/>
                          <a:pt x="344196" y="-172"/>
                          <a:pt x="347970" y="27185"/>
                        </a:cubicBezTo>
                        <a:cubicBezTo>
                          <a:pt x="370610" y="193446"/>
                          <a:pt x="385703" y="360651"/>
                          <a:pt x="416125" y="525733"/>
                        </a:cubicBezTo>
                        <a:cubicBezTo>
                          <a:pt x="422964" y="516536"/>
                          <a:pt x="430039" y="507574"/>
                          <a:pt x="436878" y="498377"/>
                        </a:cubicBezTo>
                        <a:cubicBezTo>
                          <a:pt x="298209" y="505452"/>
                          <a:pt x="159540" y="507102"/>
                          <a:pt x="20871" y="507102"/>
                        </a:cubicBezTo>
                        <a:cubicBezTo>
                          <a:pt x="-6957" y="507102"/>
                          <a:pt x="-6957" y="550260"/>
                          <a:pt x="20871" y="550260"/>
                        </a:cubicBezTo>
                        <a:lnTo>
                          <a:pt x="20871" y="550260"/>
                        </a:lnTo>
                        <a:close/>
                      </a:path>
                    </a:pathLst>
                  </a:custGeom>
                  <a:solidFill>
                    <a:srgbClr val="0E514A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pic>
            <p:nvPicPr>
              <p:cNvPr id="931" name="Google Shape;931;p18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 flipH="1">
                <a:off x="4553295" y="5049881"/>
                <a:ext cx="574076" cy="1148152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932" name="Google Shape;932;p18"/>
          <p:cNvGrpSpPr/>
          <p:nvPr/>
        </p:nvGrpSpPr>
        <p:grpSpPr>
          <a:xfrm>
            <a:off x="1025631" y="4986495"/>
            <a:ext cx="5195468" cy="1313649"/>
            <a:chOff x="-266999" y="5442920"/>
            <a:chExt cx="5195468" cy="1313649"/>
          </a:xfrm>
        </p:grpSpPr>
        <p:sp>
          <p:nvSpPr>
            <p:cNvPr id="933" name="Google Shape;933;p18"/>
            <p:cNvSpPr/>
            <p:nvPr/>
          </p:nvSpPr>
          <p:spPr>
            <a:xfrm>
              <a:off x="1166092" y="5679335"/>
              <a:ext cx="3762377" cy="10156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000"/>
                <a:buFont typeface="Calibri"/>
                <a:buNone/>
              </a:pPr>
              <a:r>
                <a:rPr lang="en-US" sz="4000" b="1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cối</a:t>
              </a:r>
              <a:r>
                <a:rPr lang="en-US" sz="40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4000" b="1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xay</a:t>
              </a:r>
              <a:endParaRPr sz="4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34" name="Google Shape;934;p18"/>
            <p:cNvGrpSpPr/>
            <p:nvPr/>
          </p:nvGrpSpPr>
          <p:grpSpPr>
            <a:xfrm>
              <a:off x="-266999" y="5442920"/>
              <a:ext cx="1313752" cy="1313649"/>
              <a:chOff x="4012643" y="5049881"/>
              <a:chExt cx="1313752" cy="1313649"/>
            </a:xfrm>
          </p:grpSpPr>
          <p:grpSp>
            <p:nvGrpSpPr>
              <p:cNvPr id="935" name="Google Shape;935;p18"/>
              <p:cNvGrpSpPr/>
              <p:nvPr/>
            </p:nvGrpSpPr>
            <p:grpSpPr>
              <a:xfrm>
                <a:off x="4012643" y="5555438"/>
                <a:ext cx="1313752" cy="808092"/>
                <a:chOff x="6579668" y="3766808"/>
                <a:chExt cx="5243293" cy="3225162"/>
              </a:xfrm>
            </p:grpSpPr>
            <p:grpSp>
              <p:nvGrpSpPr>
                <p:cNvPr id="936" name="Google Shape;936;p18"/>
                <p:cNvGrpSpPr/>
                <p:nvPr/>
              </p:nvGrpSpPr>
              <p:grpSpPr>
                <a:xfrm rot="-3931937" flipH="1">
                  <a:off x="7697731" y="3547295"/>
                  <a:ext cx="1876002" cy="3664187"/>
                  <a:chOff x="10445531" y="3270549"/>
                  <a:chExt cx="1876002" cy="3664187"/>
                </a:xfrm>
              </p:grpSpPr>
              <p:sp>
                <p:nvSpPr>
                  <p:cNvPr id="937" name="Google Shape;937;p18"/>
                  <p:cNvSpPr/>
                  <p:nvPr/>
                </p:nvSpPr>
                <p:spPr>
                  <a:xfrm>
                    <a:off x="10445531" y="3270549"/>
                    <a:ext cx="1876002" cy="36508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76002" h="3650892" extrusionOk="0">
                        <a:moveTo>
                          <a:pt x="1562850" y="3650892"/>
                        </a:moveTo>
                        <a:cubicBezTo>
                          <a:pt x="514885" y="3556451"/>
                          <a:pt x="37088" y="2504345"/>
                          <a:pt x="6436" y="1834145"/>
                        </a:cubicBezTo>
                        <a:cubicBezTo>
                          <a:pt x="-2884" y="1525761"/>
                          <a:pt x="-10547" y="51363"/>
                          <a:pt x="47444" y="9941"/>
                        </a:cubicBezTo>
                        <a:cubicBezTo>
                          <a:pt x="49100" y="0"/>
                          <a:pt x="49100" y="0"/>
                          <a:pt x="49100" y="0"/>
                        </a:cubicBezTo>
                        <a:cubicBezTo>
                          <a:pt x="680572" y="259713"/>
                          <a:pt x="1247011" y="846034"/>
                          <a:pt x="1624361" y="1400462"/>
                        </a:cubicBezTo>
                        <a:cubicBezTo>
                          <a:pt x="2023043" y="2009772"/>
                          <a:pt x="1876204" y="2701097"/>
                          <a:pt x="1674481" y="3352658"/>
                        </a:cubicBezTo>
                        <a:cubicBezTo>
                          <a:pt x="1647764" y="3450412"/>
                          <a:pt x="1612763" y="3536569"/>
                          <a:pt x="1562850" y="3650892"/>
                        </a:cubicBezTo>
                      </a:path>
                    </a:pathLst>
                  </a:custGeom>
                  <a:solidFill>
                    <a:srgbClr val="459B97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38" name="Google Shape;938;p18"/>
                  <p:cNvSpPr/>
                  <p:nvPr/>
                </p:nvSpPr>
                <p:spPr>
                  <a:xfrm>
                    <a:off x="10625392" y="3521682"/>
                    <a:ext cx="1371735" cy="34130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71735" h="3413054" extrusionOk="0">
                        <a:moveTo>
                          <a:pt x="1788" y="28876"/>
                        </a:moveTo>
                        <a:cubicBezTo>
                          <a:pt x="119011" y="296666"/>
                          <a:pt x="297330" y="530284"/>
                          <a:pt x="431743" y="788961"/>
                        </a:cubicBezTo>
                        <a:cubicBezTo>
                          <a:pt x="580861" y="1075805"/>
                          <a:pt x="669296" y="1395786"/>
                          <a:pt x="772228" y="1701063"/>
                        </a:cubicBezTo>
                        <a:cubicBezTo>
                          <a:pt x="870190" y="1992049"/>
                          <a:pt x="966288" y="2281999"/>
                          <a:pt x="1052652" y="2576713"/>
                        </a:cubicBezTo>
                        <a:cubicBezTo>
                          <a:pt x="1134666" y="2856723"/>
                          <a:pt x="1219995" y="3136318"/>
                          <a:pt x="1337011" y="3404108"/>
                        </a:cubicBezTo>
                        <a:cubicBezTo>
                          <a:pt x="1347987" y="3397688"/>
                          <a:pt x="1358757" y="3391475"/>
                          <a:pt x="1369734" y="3385055"/>
                        </a:cubicBezTo>
                        <a:cubicBezTo>
                          <a:pt x="1367041" y="3381120"/>
                          <a:pt x="1364142" y="3377391"/>
                          <a:pt x="1361449" y="3373456"/>
                        </a:cubicBezTo>
                        <a:cubicBezTo>
                          <a:pt x="1347366" y="3353781"/>
                          <a:pt x="1314643" y="3372628"/>
                          <a:pt x="1328726" y="3392510"/>
                        </a:cubicBezTo>
                        <a:cubicBezTo>
                          <a:pt x="1331419" y="3396445"/>
                          <a:pt x="1334318" y="3400173"/>
                          <a:pt x="1337011" y="3404108"/>
                        </a:cubicBezTo>
                        <a:cubicBezTo>
                          <a:pt x="1351301" y="3424198"/>
                          <a:pt x="1379468" y="3407215"/>
                          <a:pt x="1369734" y="3385055"/>
                        </a:cubicBezTo>
                        <a:cubicBezTo>
                          <a:pt x="1246505" y="3103388"/>
                          <a:pt x="1159726" y="2808053"/>
                          <a:pt x="1073570" y="2513546"/>
                        </a:cubicBezTo>
                        <a:cubicBezTo>
                          <a:pt x="986999" y="2217796"/>
                          <a:pt x="888208" y="1927638"/>
                          <a:pt x="790247" y="1635617"/>
                        </a:cubicBezTo>
                        <a:cubicBezTo>
                          <a:pt x="692492" y="1344216"/>
                          <a:pt x="603435" y="1044946"/>
                          <a:pt x="464673" y="769907"/>
                        </a:cubicBezTo>
                        <a:cubicBezTo>
                          <a:pt x="333160" y="509573"/>
                          <a:pt x="152148" y="277819"/>
                          <a:pt x="34718" y="9822"/>
                        </a:cubicBezTo>
                        <a:cubicBezTo>
                          <a:pt x="24777" y="-12338"/>
                          <a:pt x="-7946" y="6923"/>
                          <a:pt x="1788" y="28876"/>
                        </a:cubicBezTo>
                        <a:lnTo>
                          <a:pt x="1788" y="28876"/>
                        </a:lnTo>
                        <a:close/>
                      </a:path>
                    </a:pathLst>
                  </a:custGeom>
                  <a:solidFill>
                    <a:srgbClr val="11564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39" name="Google Shape;939;p18"/>
                  <p:cNvSpPr/>
                  <p:nvPr/>
                </p:nvSpPr>
                <p:spPr>
                  <a:xfrm>
                    <a:off x="10568388" y="3758960"/>
                    <a:ext cx="463768" cy="3905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3768" h="390574" extrusionOk="0">
                        <a:moveTo>
                          <a:pt x="8672" y="198150"/>
                        </a:moveTo>
                        <a:cubicBezTo>
                          <a:pt x="132936" y="280786"/>
                          <a:pt x="269834" y="342090"/>
                          <a:pt x="410874" y="389725"/>
                        </a:cubicBezTo>
                        <a:cubicBezTo>
                          <a:pt x="422680" y="393660"/>
                          <a:pt x="434692" y="383304"/>
                          <a:pt x="434899" y="371499"/>
                        </a:cubicBezTo>
                        <a:cubicBezTo>
                          <a:pt x="435106" y="253034"/>
                          <a:pt x="453746" y="136018"/>
                          <a:pt x="463687" y="18174"/>
                        </a:cubicBezTo>
                        <a:cubicBezTo>
                          <a:pt x="465758" y="-6058"/>
                          <a:pt x="427857" y="-6058"/>
                          <a:pt x="425786" y="18174"/>
                        </a:cubicBezTo>
                        <a:cubicBezTo>
                          <a:pt x="415845" y="136018"/>
                          <a:pt x="397205" y="253034"/>
                          <a:pt x="396998" y="371499"/>
                        </a:cubicBezTo>
                        <a:cubicBezTo>
                          <a:pt x="404868" y="365493"/>
                          <a:pt x="412946" y="359280"/>
                          <a:pt x="421023" y="353274"/>
                        </a:cubicBezTo>
                        <a:cubicBezTo>
                          <a:pt x="282882" y="306675"/>
                          <a:pt x="149505" y="246406"/>
                          <a:pt x="27725" y="165634"/>
                        </a:cubicBezTo>
                        <a:cubicBezTo>
                          <a:pt x="7429" y="151965"/>
                          <a:pt x="-11625" y="184688"/>
                          <a:pt x="8672" y="198150"/>
                        </a:cubicBezTo>
                        <a:lnTo>
                          <a:pt x="8672" y="198150"/>
                        </a:lnTo>
                        <a:close/>
                      </a:path>
                    </a:pathLst>
                  </a:custGeom>
                  <a:solidFill>
                    <a:srgbClr val="11564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40" name="Google Shape;940;p18"/>
                  <p:cNvSpPr/>
                  <p:nvPr/>
                </p:nvSpPr>
                <p:spPr>
                  <a:xfrm>
                    <a:off x="10574138" y="4118909"/>
                    <a:ext cx="713804" cy="4331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13804" h="433172" extrusionOk="0">
                        <a:moveTo>
                          <a:pt x="8928" y="166467"/>
                        </a:moveTo>
                        <a:cubicBezTo>
                          <a:pt x="195947" y="282033"/>
                          <a:pt x="408232" y="344579"/>
                          <a:pt x="608919" y="431150"/>
                        </a:cubicBezTo>
                        <a:cubicBezTo>
                          <a:pt x="619689" y="435706"/>
                          <a:pt x="633565" y="432807"/>
                          <a:pt x="636672" y="419966"/>
                        </a:cubicBezTo>
                        <a:cubicBezTo>
                          <a:pt x="668359" y="289074"/>
                          <a:pt x="691141" y="156525"/>
                          <a:pt x="713508" y="23769"/>
                        </a:cubicBezTo>
                        <a:cubicBezTo>
                          <a:pt x="717443" y="-48"/>
                          <a:pt x="680993" y="-10403"/>
                          <a:pt x="677058" y="13828"/>
                        </a:cubicBezTo>
                        <a:cubicBezTo>
                          <a:pt x="654690" y="146584"/>
                          <a:pt x="631908" y="279133"/>
                          <a:pt x="600221" y="410025"/>
                        </a:cubicBezTo>
                        <a:cubicBezTo>
                          <a:pt x="609540" y="406297"/>
                          <a:pt x="618860" y="402569"/>
                          <a:pt x="627973" y="398634"/>
                        </a:cubicBezTo>
                        <a:cubicBezTo>
                          <a:pt x="427493" y="312063"/>
                          <a:pt x="215000" y="249310"/>
                          <a:pt x="28189" y="133951"/>
                        </a:cubicBezTo>
                        <a:cubicBezTo>
                          <a:pt x="7272" y="120903"/>
                          <a:pt x="-11782" y="153626"/>
                          <a:pt x="8928" y="166467"/>
                        </a:cubicBezTo>
                        <a:lnTo>
                          <a:pt x="8928" y="166467"/>
                        </a:lnTo>
                        <a:close/>
                      </a:path>
                    </a:pathLst>
                  </a:custGeom>
                  <a:solidFill>
                    <a:srgbClr val="11564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41" name="Google Shape;941;p18"/>
                  <p:cNvSpPr/>
                  <p:nvPr/>
                </p:nvSpPr>
                <p:spPr>
                  <a:xfrm>
                    <a:off x="10548869" y="4399170"/>
                    <a:ext cx="1008997" cy="611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997" h="611440" extrusionOk="0">
                        <a:moveTo>
                          <a:pt x="13279" y="282817"/>
                        </a:moveTo>
                        <a:cubicBezTo>
                          <a:pt x="289561" y="363381"/>
                          <a:pt x="530841" y="530103"/>
                          <a:pt x="807123" y="610668"/>
                        </a:cubicBezTo>
                        <a:cubicBezTo>
                          <a:pt x="817478" y="613774"/>
                          <a:pt x="827212" y="607147"/>
                          <a:pt x="830319" y="597413"/>
                        </a:cubicBezTo>
                        <a:cubicBezTo>
                          <a:pt x="894729" y="407495"/>
                          <a:pt x="973016" y="222134"/>
                          <a:pt x="1008638" y="23725"/>
                        </a:cubicBezTo>
                        <a:cubicBezTo>
                          <a:pt x="1012988" y="-92"/>
                          <a:pt x="976537" y="-10241"/>
                          <a:pt x="972187" y="13577"/>
                        </a:cubicBezTo>
                        <a:cubicBezTo>
                          <a:pt x="936565" y="211986"/>
                          <a:pt x="858278" y="397347"/>
                          <a:pt x="793868" y="587265"/>
                        </a:cubicBezTo>
                        <a:cubicBezTo>
                          <a:pt x="801531" y="582915"/>
                          <a:pt x="809401" y="578359"/>
                          <a:pt x="817064" y="574010"/>
                        </a:cubicBezTo>
                        <a:cubicBezTo>
                          <a:pt x="540989" y="493652"/>
                          <a:pt x="299709" y="327138"/>
                          <a:pt x="23427" y="246366"/>
                        </a:cubicBezTo>
                        <a:cubicBezTo>
                          <a:pt x="24" y="239531"/>
                          <a:pt x="-10124" y="275982"/>
                          <a:pt x="13279" y="282817"/>
                        </a:cubicBezTo>
                        <a:lnTo>
                          <a:pt x="13279" y="282817"/>
                        </a:lnTo>
                        <a:close/>
                      </a:path>
                    </a:pathLst>
                  </a:custGeom>
                  <a:solidFill>
                    <a:srgbClr val="11564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42" name="Google Shape;942;p18"/>
                  <p:cNvSpPr/>
                  <p:nvPr/>
                </p:nvSpPr>
                <p:spPr>
                  <a:xfrm>
                    <a:off x="10645958" y="4782571"/>
                    <a:ext cx="1185080" cy="6277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85080" h="627779" extrusionOk="0">
                        <a:moveTo>
                          <a:pt x="8975" y="292506"/>
                        </a:moveTo>
                        <a:cubicBezTo>
                          <a:pt x="144630" y="375349"/>
                          <a:pt x="294369" y="424641"/>
                          <a:pt x="438309" y="490294"/>
                        </a:cubicBezTo>
                        <a:cubicBezTo>
                          <a:pt x="548904" y="540621"/>
                          <a:pt x="657221" y="612280"/>
                          <a:pt x="780243" y="626778"/>
                        </a:cubicBezTo>
                        <a:cubicBezTo>
                          <a:pt x="881519" y="638790"/>
                          <a:pt x="934745" y="540414"/>
                          <a:pt x="968297" y="462334"/>
                        </a:cubicBezTo>
                        <a:cubicBezTo>
                          <a:pt x="1032500" y="313010"/>
                          <a:pt x="1109959" y="173626"/>
                          <a:pt x="1182860" y="28651"/>
                        </a:cubicBezTo>
                        <a:cubicBezTo>
                          <a:pt x="1193837" y="6905"/>
                          <a:pt x="1161114" y="-12149"/>
                          <a:pt x="1150137" y="9597"/>
                        </a:cubicBezTo>
                        <a:cubicBezTo>
                          <a:pt x="1089041" y="131169"/>
                          <a:pt x="1016346" y="246942"/>
                          <a:pt x="964155" y="372657"/>
                        </a:cubicBezTo>
                        <a:cubicBezTo>
                          <a:pt x="917348" y="485323"/>
                          <a:pt x="879862" y="617872"/>
                          <a:pt x="729916" y="579143"/>
                        </a:cubicBezTo>
                        <a:cubicBezTo>
                          <a:pt x="619735" y="550562"/>
                          <a:pt x="523637" y="482631"/>
                          <a:pt x="418633" y="440588"/>
                        </a:cubicBezTo>
                        <a:cubicBezTo>
                          <a:pt x="285670" y="387361"/>
                          <a:pt x="150636" y="334549"/>
                          <a:pt x="28028" y="259783"/>
                        </a:cubicBezTo>
                        <a:cubicBezTo>
                          <a:pt x="7111" y="246942"/>
                          <a:pt x="-11736" y="279665"/>
                          <a:pt x="8975" y="292506"/>
                        </a:cubicBezTo>
                        <a:lnTo>
                          <a:pt x="8975" y="292506"/>
                        </a:lnTo>
                        <a:close/>
                      </a:path>
                    </a:pathLst>
                  </a:custGeom>
                  <a:solidFill>
                    <a:srgbClr val="11564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43" name="Google Shape;943;p18"/>
                  <p:cNvSpPr/>
                  <p:nvPr/>
                </p:nvSpPr>
                <p:spPr>
                  <a:xfrm>
                    <a:off x="10705272" y="5222868"/>
                    <a:ext cx="1308052" cy="693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08052" h="693850" extrusionOk="0">
                        <a:moveTo>
                          <a:pt x="6408" y="340154"/>
                        </a:moveTo>
                        <a:cubicBezTo>
                          <a:pt x="116175" y="430039"/>
                          <a:pt x="257422" y="458205"/>
                          <a:pt x="390385" y="497556"/>
                        </a:cubicBezTo>
                        <a:cubicBezTo>
                          <a:pt x="573468" y="551818"/>
                          <a:pt x="745782" y="636525"/>
                          <a:pt x="928037" y="693065"/>
                        </a:cubicBezTo>
                        <a:cubicBezTo>
                          <a:pt x="936528" y="695758"/>
                          <a:pt x="944605" y="691201"/>
                          <a:pt x="949369" y="684367"/>
                        </a:cubicBezTo>
                        <a:cubicBezTo>
                          <a:pt x="1090409" y="481401"/>
                          <a:pt x="1239112" y="263938"/>
                          <a:pt x="1307251" y="23486"/>
                        </a:cubicBezTo>
                        <a:cubicBezTo>
                          <a:pt x="1313878" y="-124"/>
                          <a:pt x="1277427" y="-10065"/>
                          <a:pt x="1270800" y="13338"/>
                        </a:cubicBezTo>
                        <a:cubicBezTo>
                          <a:pt x="1233935" y="143609"/>
                          <a:pt x="1169317" y="264145"/>
                          <a:pt x="1101178" y="380540"/>
                        </a:cubicBezTo>
                        <a:cubicBezTo>
                          <a:pt x="1065349" y="441844"/>
                          <a:pt x="1026827" y="501698"/>
                          <a:pt x="987684" y="561138"/>
                        </a:cubicBezTo>
                        <a:cubicBezTo>
                          <a:pt x="971943" y="585162"/>
                          <a:pt x="955789" y="608773"/>
                          <a:pt x="939427" y="632383"/>
                        </a:cubicBezTo>
                        <a:cubicBezTo>
                          <a:pt x="915817" y="666763"/>
                          <a:pt x="867768" y="633418"/>
                          <a:pt x="834838" y="621406"/>
                        </a:cubicBezTo>
                        <a:cubicBezTo>
                          <a:pt x="695869" y="570872"/>
                          <a:pt x="560628" y="512882"/>
                          <a:pt x="420002" y="466904"/>
                        </a:cubicBezTo>
                        <a:cubicBezTo>
                          <a:pt x="288488" y="423825"/>
                          <a:pt x="143099" y="403529"/>
                          <a:pt x="33125" y="313230"/>
                        </a:cubicBezTo>
                        <a:cubicBezTo>
                          <a:pt x="14485" y="298111"/>
                          <a:pt x="-12439" y="324621"/>
                          <a:pt x="6408" y="340154"/>
                        </a:cubicBezTo>
                        <a:lnTo>
                          <a:pt x="6408" y="340154"/>
                        </a:lnTo>
                        <a:close/>
                      </a:path>
                    </a:pathLst>
                  </a:custGeom>
                  <a:solidFill>
                    <a:srgbClr val="11564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44" name="Google Shape;944;p18"/>
                  <p:cNvSpPr/>
                  <p:nvPr/>
                </p:nvSpPr>
                <p:spPr>
                  <a:xfrm>
                    <a:off x="10850062" y="5765432"/>
                    <a:ext cx="1225541" cy="6803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25541" h="680327" extrusionOk="0">
                        <a:moveTo>
                          <a:pt x="13428" y="348289"/>
                        </a:moveTo>
                        <a:cubicBezTo>
                          <a:pt x="336516" y="426162"/>
                          <a:pt x="632887" y="582735"/>
                          <a:pt x="949968" y="679662"/>
                        </a:cubicBezTo>
                        <a:cubicBezTo>
                          <a:pt x="957838" y="681940"/>
                          <a:pt x="967572" y="678212"/>
                          <a:pt x="971300" y="670963"/>
                        </a:cubicBezTo>
                        <a:cubicBezTo>
                          <a:pt x="1078996" y="464891"/>
                          <a:pt x="1155212" y="244736"/>
                          <a:pt x="1224593" y="23338"/>
                        </a:cubicBezTo>
                        <a:cubicBezTo>
                          <a:pt x="1231842" y="-65"/>
                          <a:pt x="1195391" y="-10007"/>
                          <a:pt x="1188142" y="13189"/>
                        </a:cubicBezTo>
                        <a:cubicBezTo>
                          <a:pt x="1148170" y="140561"/>
                          <a:pt x="1105920" y="266896"/>
                          <a:pt x="1057250" y="391368"/>
                        </a:cubicBezTo>
                        <a:cubicBezTo>
                          <a:pt x="1031983" y="455985"/>
                          <a:pt x="1003816" y="519568"/>
                          <a:pt x="973993" y="582321"/>
                        </a:cubicBezTo>
                        <a:cubicBezTo>
                          <a:pt x="955560" y="620843"/>
                          <a:pt x="953489" y="641347"/>
                          <a:pt x="908133" y="627056"/>
                        </a:cubicBezTo>
                        <a:cubicBezTo>
                          <a:pt x="873339" y="615872"/>
                          <a:pt x="838752" y="603653"/>
                          <a:pt x="804372" y="591434"/>
                        </a:cubicBezTo>
                        <a:cubicBezTo>
                          <a:pt x="543830" y="498235"/>
                          <a:pt x="293644" y="376870"/>
                          <a:pt x="23576" y="311839"/>
                        </a:cubicBezTo>
                        <a:cubicBezTo>
                          <a:pt x="-34" y="306040"/>
                          <a:pt x="-10182" y="342697"/>
                          <a:pt x="13428" y="348289"/>
                        </a:cubicBezTo>
                        <a:lnTo>
                          <a:pt x="13428" y="348289"/>
                        </a:lnTo>
                        <a:close/>
                      </a:path>
                    </a:pathLst>
                  </a:custGeom>
                  <a:solidFill>
                    <a:srgbClr val="11564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45" name="Google Shape;945;p18"/>
                <p:cNvGrpSpPr/>
                <p:nvPr/>
              </p:nvGrpSpPr>
              <p:grpSpPr>
                <a:xfrm rot="-5229554" flipH="1">
                  <a:off x="8139893" y="4836512"/>
                  <a:ext cx="1488064" cy="1783686"/>
                  <a:chOff x="11161825" y="3187825"/>
                  <a:chExt cx="1068908" cy="1281260"/>
                </a:xfrm>
              </p:grpSpPr>
              <p:sp>
                <p:nvSpPr>
                  <p:cNvPr id="946" name="Google Shape;946;p18"/>
                  <p:cNvSpPr/>
                  <p:nvPr/>
                </p:nvSpPr>
                <p:spPr>
                  <a:xfrm>
                    <a:off x="11161825" y="3187825"/>
                    <a:ext cx="1065500" cy="12678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65500" h="1267823" extrusionOk="0">
                        <a:moveTo>
                          <a:pt x="996210" y="1267823"/>
                        </a:moveTo>
                        <a:cubicBezTo>
                          <a:pt x="733518" y="1153902"/>
                          <a:pt x="462063" y="1069938"/>
                          <a:pt x="199371" y="961111"/>
                        </a:cubicBezTo>
                        <a:cubicBezTo>
                          <a:pt x="149034" y="938286"/>
                          <a:pt x="2913" y="889172"/>
                          <a:pt x="59" y="814786"/>
                        </a:cubicBezTo>
                        <a:cubicBezTo>
                          <a:pt x="-2998" y="735510"/>
                          <a:pt x="112758" y="775658"/>
                          <a:pt x="163096" y="788701"/>
                        </a:cubicBezTo>
                        <a:cubicBezTo>
                          <a:pt x="293932" y="833332"/>
                          <a:pt x="429456" y="867773"/>
                          <a:pt x="576188" y="936656"/>
                        </a:cubicBezTo>
                        <a:cubicBezTo>
                          <a:pt x="481627" y="806227"/>
                          <a:pt x="16159" y="585924"/>
                          <a:pt x="95232" y="448566"/>
                        </a:cubicBezTo>
                        <a:cubicBezTo>
                          <a:pt x="156574" y="342185"/>
                          <a:pt x="305956" y="505018"/>
                          <a:pt x="362407" y="547407"/>
                        </a:cubicBezTo>
                        <a:cubicBezTo>
                          <a:pt x="464712" y="623015"/>
                          <a:pt x="576392" y="688230"/>
                          <a:pt x="674010" y="768729"/>
                        </a:cubicBezTo>
                        <a:cubicBezTo>
                          <a:pt x="630194" y="661125"/>
                          <a:pt x="510159" y="516838"/>
                          <a:pt x="451466" y="409845"/>
                        </a:cubicBezTo>
                        <a:cubicBezTo>
                          <a:pt x="403574" y="327308"/>
                          <a:pt x="320425" y="231117"/>
                          <a:pt x="346511" y="135741"/>
                        </a:cubicBezTo>
                        <a:cubicBezTo>
                          <a:pt x="384825" y="-29741"/>
                          <a:pt x="532984" y="202993"/>
                          <a:pt x="574966" y="260871"/>
                        </a:cubicBezTo>
                        <a:cubicBezTo>
                          <a:pt x="638346" y="357674"/>
                          <a:pt x="743301" y="502776"/>
                          <a:pt x="808311" y="639319"/>
                        </a:cubicBezTo>
                        <a:cubicBezTo>
                          <a:pt x="823188" y="509501"/>
                          <a:pt x="715788" y="300203"/>
                          <a:pt x="705598" y="166514"/>
                        </a:cubicBezTo>
                        <a:cubicBezTo>
                          <a:pt x="692148" y="-41561"/>
                          <a:pt x="835620" y="-57050"/>
                          <a:pt x="912451" y="133703"/>
                        </a:cubicBezTo>
                        <a:cubicBezTo>
                          <a:pt x="1011087" y="373162"/>
                          <a:pt x="1030652" y="620977"/>
                          <a:pt x="1050827" y="883262"/>
                        </a:cubicBezTo>
                        <a:cubicBezTo>
                          <a:pt x="1060202" y="997183"/>
                          <a:pt x="1061017" y="1146158"/>
                          <a:pt x="1065501" y="1260283"/>
                        </a:cubicBezTo>
                      </a:path>
                    </a:pathLst>
                  </a:custGeom>
                  <a:solidFill>
                    <a:srgbClr val="FFDB69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47" name="Google Shape;947;p18"/>
                  <p:cNvSpPr/>
                  <p:nvPr/>
                </p:nvSpPr>
                <p:spPr>
                  <a:xfrm>
                    <a:off x="11581671" y="3386307"/>
                    <a:ext cx="649062" cy="10763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49062" h="1076344" extrusionOk="0">
                        <a:moveTo>
                          <a:pt x="2885" y="27541"/>
                        </a:moveTo>
                        <a:cubicBezTo>
                          <a:pt x="123124" y="222573"/>
                          <a:pt x="237249" y="420662"/>
                          <a:pt x="362583" y="612433"/>
                        </a:cubicBezTo>
                        <a:cubicBezTo>
                          <a:pt x="419238" y="699046"/>
                          <a:pt x="473855" y="790957"/>
                          <a:pt x="517264" y="884907"/>
                        </a:cubicBezTo>
                        <a:cubicBezTo>
                          <a:pt x="546406" y="948084"/>
                          <a:pt x="569028" y="1019004"/>
                          <a:pt x="617531" y="1070565"/>
                        </a:cubicBezTo>
                        <a:cubicBezTo>
                          <a:pt x="634038" y="1088091"/>
                          <a:pt x="660328" y="1061801"/>
                          <a:pt x="643821" y="1044275"/>
                        </a:cubicBezTo>
                        <a:cubicBezTo>
                          <a:pt x="594298" y="991696"/>
                          <a:pt x="571473" y="913846"/>
                          <a:pt x="541719" y="849243"/>
                        </a:cubicBezTo>
                        <a:cubicBezTo>
                          <a:pt x="497088" y="752644"/>
                          <a:pt x="437784" y="659306"/>
                          <a:pt x="379702" y="570451"/>
                        </a:cubicBezTo>
                        <a:cubicBezTo>
                          <a:pt x="259463" y="386424"/>
                          <a:pt x="150636" y="195875"/>
                          <a:pt x="35288" y="8791"/>
                        </a:cubicBezTo>
                        <a:cubicBezTo>
                          <a:pt x="22449" y="-11588"/>
                          <a:pt x="-9751" y="7161"/>
                          <a:pt x="2885" y="27541"/>
                        </a:cubicBezTo>
                        <a:lnTo>
                          <a:pt x="2885" y="27541"/>
                        </a:lnTo>
                        <a:close/>
                      </a:path>
                    </a:pathLst>
                  </a:custGeom>
                  <a:solidFill>
                    <a:srgbClr val="FFA52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48" name="Google Shape;948;p18"/>
                  <p:cNvSpPr/>
                  <p:nvPr/>
                </p:nvSpPr>
                <p:spPr>
                  <a:xfrm>
                    <a:off x="11345328" y="3703811"/>
                    <a:ext cx="879995" cy="7643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79995" h="764358" extrusionOk="0">
                        <a:moveTo>
                          <a:pt x="6086" y="31014"/>
                        </a:moveTo>
                        <a:cubicBezTo>
                          <a:pt x="147316" y="152476"/>
                          <a:pt x="294049" y="267009"/>
                          <a:pt x="445469" y="375428"/>
                        </a:cubicBezTo>
                        <a:cubicBezTo>
                          <a:pt x="601576" y="487108"/>
                          <a:pt x="722426" y="615295"/>
                          <a:pt x="848779" y="758359"/>
                        </a:cubicBezTo>
                        <a:cubicBezTo>
                          <a:pt x="864675" y="776293"/>
                          <a:pt x="890965" y="750004"/>
                          <a:pt x="875069" y="732070"/>
                        </a:cubicBezTo>
                        <a:cubicBezTo>
                          <a:pt x="767261" y="609996"/>
                          <a:pt x="663733" y="486904"/>
                          <a:pt x="531266" y="390509"/>
                        </a:cubicBezTo>
                        <a:cubicBezTo>
                          <a:pt x="360894" y="266398"/>
                          <a:pt x="192355" y="142490"/>
                          <a:pt x="32172" y="4928"/>
                        </a:cubicBezTo>
                        <a:cubicBezTo>
                          <a:pt x="14442" y="-10968"/>
                          <a:pt x="-12052" y="15322"/>
                          <a:pt x="6086" y="31014"/>
                        </a:cubicBezTo>
                        <a:lnTo>
                          <a:pt x="6086" y="31014"/>
                        </a:lnTo>
                        <a:close/>
                      </a:path>
                    </a:pathLst>
                  </a:custGeom>
                  <a:solidFill>
                    <a:srgbClr val="FFA52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49" name="Google Shape;949;p18"/>
                  <p:cNvSpPr/>
                  <p:nvPr/>
                </p:nvSpPr>
                <p:spPr>
                  <a:xfrm>
                    <a:off x="11239302" y="4015204"/>
                    <a:ext cx="970593" cy="45388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70593" h="453881" extrusionOk="0">
                        <a:moveTo>
                          <a:pt x="13271" y="36523"/>
                        </a:moveTo>
                        <a:cubicBezTo>
                          <a:pt x="175492" y="76671"/>
                          <a:pt x="323244" y="156762"/>
                          <a:pt x="478332" y="217086"/>
                        </a:cubicBezTo>
                        <a:cubicBezTo>
                          <a:pt x="642591" y="281281"/>
                          <a:pt x="802366" y="342420"/>
                          <a:pt x="944004" y="450227"/>
                        </a:cubicBezTo>
                        <a:cubicBezTo>
                          <a:pt x="963161" y="464697"/>
                          <a:pt x="981502" y="432497"/>
                          <a:pt x="962753" y="418028"/>
                        </a:cubicBezTo>
                        <a:cubicBezTo>
                          <a:pt x="833751" y="319798"/>
                          <a:pt x="687630" y="254992"/>
                          <a:pt x="536414" y="198744"/>
                        </a:cubicBezTo>
                        <a:cubicBezTo>
                          <a:pt x="364818" y="135160"/>
                          <a:pt x="201782" y="44879"/>
                          <a:pt x="23257" y="655"/>
                        </a:cubicBezTo>
                        <a:cubicBezTo>
                          <a:pt x="-179" y="-5255"/>
                          <a:pt x="-9961" y="30613"/>
                          <a:pt x="13271" y="36523"/>
                        </a:cubicBezTo>
                        <a:lnTo>
                          <a:pt x="13271" y="36523"/>
                        </a:lnTo>
                        <a:close/>
                      </a:path>
                    </a:pathLst>
                  </a:custGeom>
                  <a:solidFill>
                    <a:srgbClr val="FFA52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50" name="Google Shape;950;p18"/>
                  <p:cNvSpPr/>
                  <p:nvPr/>
                </p:nvSpPr>
                <p:spPr>
                  <a:xfrm>
                    <a:off x="11926029" y="3314013"/>
                    <a:ext cx="284246" cy="112859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4246" h="1128593" extrusionOk="0">
                        <a:moveTo>
                          <a:pt x="284178" y="1110659"/>
                        </a:moveTo>
                        <a:cubicBezTo>
                          <a:pt x="285808" y="1027918"/>
                          <a:pt x="258296" y="950680"/>
                          <a:pt x="234452" y="872626"/>
                        </a:cubicBezTo>
                        <a:cubicBezTo>
                          <a:pt x="206124" y="779492"/>
                          <a:pt x="193081" y="680855"/>
                          <a:pt x="173517" y="585479"/>
                        </a:cubicBezTo>
                        <a:cubicBezTo>
                          <a:pt x="153952" y="489899"/>
                          <a:pt x="129905" y="395338"/>
                          <a:pt x="110340" y="299758"/>
                        </a:cubicBezTo>
                        <a:cubicBezTo>
                          <a:pt x="90572" y="202547"/>
                          <a:pt x="72842" y="105337"/>
                          <a:pt x="37178" y="12610"/>
                        </a:cubicBezTo>
                        <a:cubicBezTo>
                          <a:pt x="28618" y="-9603"/>
                          <a:pt x="-7250" y="-25"/>
                          <a:pt x="1310" y="22392"/>
                        </a:cubicBezTo>
                        <a:cubicBezTo>
                          <a:pt x="64079" y="186244"/>
                          <a:pt x="89146" y="369252"/>
                          <a:pt x="126032" y="540440"/>
                        </a:cubicBezTo>
                        <a:cubicBezTo>
                          <a:pt x="147227" y="639077"/>
                          <a:pt x="164142" y="738529"/>
                          <a:pt x="185948" y="836962"/>
                        </a:cubicBezTo>
                        <a:cubicBezTo>
                          <a:pt x="206328" y="929078"/>
                          <a:pt x="248513" y="1014264"/>
                          <a:pt x="246679" y="1110455"/>
                        </a:cubicBezTo>
                        <a:cubicBezTo>
                          <a:pt x="246475" y="1134707"/>
                          <a:pt x="283770" y="1134503"/>
                          <a:pt x="284178" y="1110659"/>
                        </a:cubicBezTo>
                        <a:lnTo>
                          <a:pt x="284178" y="1110659"/>
                        </a:lnTo>
                        <a:close/>
                      </a:path>
                    </a:pathLst>
                  </a:custGeom>
                  <a:solidFill>
                    <a:srgbClr val="FFA52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pic>
              <p:nvPicPr>
                <p:cNvPr id="951" name="Google Shape;951;p18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/>
                <a:stretch/>
              </p:blipFill>
              <p:spPr>
                <a:xfrm rot="-2982117" flipH="1">
                  <a:off x="9292893" y="4618835"/>
                  <a:ext cx="2292469" cy="168480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grpSp>
              <p:nvGrpSpPr>
                <p:cNvPr id="952" name="Google Shape;952;p18"/>
                <p:cNvGrpSpPr/>
                <p:nvPr/>
              </p:nvGrpSpPr>
              <p:grpSpPr>
                <a:xfrm rot="-1040774" flipH="1">
                  <a:off x="9304116" y="5138542"/>
                  <a:ext cx="1630724" cy="1255169"/>
                  <a:chOff x="7982733" y="5589867"/>
                  <a:chExt cx="1630724" cy="1255169"/>
                </a:xfrm>
              </p:grpSpPr>
              <p:sp>
                <p:nvSpPr>
                  <p:cNvPr id="953" name="Google Shape;953;p18"/>
                  <p:cNvSpPr/>
                  <p:nvPr/>
                </p:nvSpPr>
                <p:spPr>
                  <a:xfrm>
                    <a:off x="7982733" y="5589867"/>
                    <a:ext cx="1598486" cy="121966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98486" h="1219662" extrusionOk="0">
                        <a:moveTo>
                          <a:pt x="1598487" y="1219663"/>
                        </a:moveTo>
                        <a:cubicBezTo>
                          <a:pt x="1346147" y="1206221"/>
                          <a:pt x="981079" y="1226974"/>
                          <a:pt x="768595" y="1212352"/>
                        </a:cubicBezTo>
                        <a:cubicBezTo>
                          <a:pt x="703977" y="1211409"/>
                          <a:pt x="425224" y="1188062"/>
                          <a:pt x="449515" y="1085711"/>
                        </a:cubicBezTo>
                        <a:cubicBezTo>
                          <a:pt x="459891" y="1026988"/>
                          <a:pt x="663414" y="1003641"/>
                          <a:pt x="709165" y="993029"/>
                        </a:cubicBezTo>
                        <a:cubicBezTo>
                          <a:pt x="598560" y="898224"/>
                          <a:pt x="316977" y="931712"/>
                          <a:pt x="197175" y="831248"/>
                        </a:cubicBezTo>
                        <a:cubicBezTo>
                          <a:pt x="8038" y="674420"/>
                          <a:pt x="366738" y="695173"/>
                          <a:pt x="471683" y="662628"/>
                        </a:cubicBezTo>
                        <a:cubicBezTo>
                          <a:pt x="321694" y="536930"/>
                          <a:pt x="54261" y="390243"/>
                          <a:pt x="5679" y="216671"/>
                        </a:cubicBezTo>
                        <a:cubicBezTo>
                          <a:pt x="-53514" y="-2653"/>
                          <a:pt x="366030" y="245206"/>
                          <a:pt x="519557" y="386234"/>
                        </a:cubicBezTo>
                        <a:cubicBezTo>
                          <a:pt x="499983" y="302278"/>
                          <a:pt x="275471" y="-39207"/>
                          <a:pt x="470504" y="3715"/>
                        </a:cubicBezTo>
                        <a:cubicBezTo>
                          <a:pt x="629690" y="30835"/>
                          <a:pt x="743597" y="277751"/>
                          <a:pt x="854909" y="444720"/>
                        </a:cubicBezTo>
                        <a:cubicBezTo>
                          <a:pt x="874012" y="319729"/>
                          <a:pt x="842410" y="-91090"/>
                          <a:pt x="1007493" y="167854"/>
                        </a:cubicBezTo>
                        <a:cubicBezTo>
                          <a:pt x="1091213" y="285062"/>
                          <a:pt x="1121871" y="382460"/>
                          <a:pt x="1185781" y="552259"/>
                        </a:cubicBezTo>
                        <a:cubicBezTo>
                          <a:pt x="1251343" y="488820"/>
                          <a:pt x="1273747" y="274449"/>
                          <a:pt x="1389540" y="392129"/>
                        </a:cubicBezTo>
                        <a:cubicBezTo>
                          <a:pt x="1443781" y="451795"/>
                          <a:pt x="1472317" y="678193"/>
                          <a:pt x="1482694" y="756254"/>
                        </a:cubicBezTo>
                        <a:cubicBezTo>
                          <a:pt x="1508635" y="902941"/>
                          <a:pt x="1543538" y="1087833"/>
                          <a:pt x="1598487" y="1219663"/>
                        </a:cubicBezTo>
                      </a:path>
                    </a:pathLst>
                  </a:custGeom>
                  <a:solidFill>
                    <a:srgbClr val="CFD690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54" name="Google Shape;954;p18"/>
                  <p:cNvSpPr/>
                  <p:nvPr/>
                </p:nvSpPr>
                <p:spPr>
                  <a:xfrm>
                    <a:off x="8178631" y="5864164"/>
                    <a:ext cx="1434826" cy="9808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34826" h="980872" extrusionOk="0">
                        <a:moveTo>
                          <a:pt x="1424757" y="940177"/>
                        </a:moveTo>
                        <a:cubicBezTo>
                          <a:pt x="950028" y="643501"/>
                          <a:pt x="518691" y="281499"/>
                          <a:pt x="32171" y="2982"/>
                        </a:cubicBezTo>
                        <a:cubicBezTo>
                          <a:pt x="8116" y="-10696"/>
                          <a:pt x="-13581" y="26329"/>
                          <a:pt x="10474" y="40244"/>
                        </a:cubicBezTo>
                        <a:cubicBezTo>
                          <a:pt x="496995" y="318761"/>
                          <a:pt x="928331" y="680762"/>
                          <a:pt x="1403061" y="977439"/>
                        </a:cubicBezTo>
                        <a:cubicBezTo>
                          <a:pt x="1426644" y="992296"/>
                          <a:pt x="1448104" y="955035"/>
                          <a:pt x="1424757" y="940177"/>
                        </a:cubicBezTo>
                        <a:lnTo>
                          <a:pt x="1424757" y="940177"/>
                        </a:lnTo>
                        <a:close/>
                      </a:path>
                    </a:pathLst>
                  </a:custGeom>
                  <a:solidFill>
                    <a:srgbClr val="0E514A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55" name="Google Shape;955;p18"/>
                  <p:cNvSpPr/>
                  <p:nvPr/>
                </p:nvSpPr>
                <p:spPr>
                  <a:xfrm>
                    <a:off x="8349663" y="5784809"/>
                    <a:ext cx="528127" cy="6133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28127" h="613347" extrusionOk="0">
                        <a:moveTo>
                          <a:pt x="26692" y="612488"/>
                        </a:moveTo>
                        <a:cubicBezTo>
                          <a:pt x="183049" y="570038"/>
                          <a:pt x="344830" y="560133"/>
                          <a:pt x="506138" y="556360"/>
                        </a:cubicBezTo>
                        <a:cubicBezTo>
                          <a:pt x="518873" y="556124"/>
                          <a:pt x="532316" y="542681"/>
                          <a:pt x="526892" y="529003"/>
                        </a:cubicBezTo>
                        <a:cubicBezTo>
                          <a:pt x="451897" y="343168"/>
                          <a:pt x="317001" y="179736"/>
                          <a:pt x="211820" y="10173"/>
                        </a:cubicBezTo>
                        <a:cubicBezTo>
                          <a:pt x="197199" y="-13410"/>
                          <a:pt x="159937" y="8287"/>
                          <a:pt x="174559" y="31870"/>
                        </a:cubicBezTo>
                        <a:cubicBezTo>
                          <a:pt x="277382" y="197895"/>
                          <a:pt x="411806" y="358497"/>
                          <a:pt x="485385" y="540559"/>
                        </a:cubicBezTo>
                        <a:cubicBezTo>
                          <a:pt x="492224" y="531361"/>
                          <a:pt x="499299" y="522400"/>
                          <a:pt x="506138" y="513202"/>
                        </a:cubicBezTo>
                        <a:cubicBezTo>
                          <a:pt x="341056" y="517212"/>
                          <a:pt x="175266" y="527588"/>
                          <a:pt x="15373" y="570981"/>
                        </a:cubicBezTo>
                        <a:cubicBezTo>
                          <a:pt x="-11512" y="578292"/>
                          <a:pt x="-192" y="619798"/>
                          <a:pt x="26692" y="612488"/>
                        </a:cubicBezTo>
                        <a:lnTo>
                          <a:pt x="26692" y="612488"/>
                        </a:lnTo>
                        <a:close/>
                      </a:path>
                    </a:pathLst>
                  </a:custGeom>
                  <a:solidFill>
                    <a:srgbClr val="0E514A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56" name="Google Shape;956;p18"/>
                  <p:cNvSpPr/>
                  <p:nvPr/>
                </p:nvSpPr>
                <p:spPr>
                  <a:xfrm>
                    <a:off x="8710163" y="5950838"/>
                    <a:ext cx="396569" cy="5799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6569" h="579954" extrusionOk="0">
                        <a:moveTo>
                          <a:pt x="27015" y="579467"/>
                        </a:moveTo>
                        <a:cubicBezTo>
                          <a:pt x="143752" y="555884"/>
                          <a:pt x="263319" y="561780"/>
                          <a:pt x="380763" y="545036"/>
                        </a:cubicBezTo>
                        <a:cubicBezTo>
                          <a:pt x="389960" y="543856"/>
                          <a:pt x="396800" y="533008"/>
                          <a:pt x="396564" y="524282"/>
                        </a:cubicBezTo>
                        <a:cubicBezTo>
                          <a:pt x="391611" y="350003"/>
                          <a:pt x="318975" y="183034"/>
                          <a:pt x="278412" y="15358"/>
                        </a:cubicBezTo>
                        <a:cubicBezTo>
                          <a:pt x="271809" y="-11527"/>
                          <a:pt x="230302" y="-207"/>
                          <a:pt x="236906" y="26913"/>
                        </a:cubicBezTo>
                        <a:cubicBezTo>
                          <a:pt x="267800" y="153791"/>
                          <a:pt x="310721" y="277602"/>
                          <a:pt x="339021" y="405187"/>
                        </a:cubicBezTo>
                        <a:cubicBezTo>
                          <a:pt x="346096" y="436789"/>
                          <a:pt x="350105" y="468862"/>
                          <a:pt x="352935" y="501171"/>
                        </a:cubicBezTo>
                        <a:cubicBezTo>
                          <a:pt x="353878" y="512255"/>
                          <a:pt x="225821" y="516028"/>
                          <a:pt x="213794" y="516500"/>
                        </a:cubicBezTo>
                        <a:cubicBezTo>
                          <a:pt x="146818" y="519566"/>
                          <a:pt x="81257" y="524754"/>
                          <a:pt x="15460" y="538197"/>
                        </a:cubicBezTo>
                        <a:cubicBezTo>
                          <a:pt x="-11661" y="543385"/>
                          <a:pt x="-105" y="584891"/>
                          <a:pt x="27015" y="579467"/>
                        </a:cubicBezTo>
                        <a:lnTo>
                          <a:pt x="27015" y="579467"/>
                        </a:lnTo>
                        <a:close/>
                      </a:path>
                    </a:pathLst>
                  </a:custGeom>
                  <a:solidFill>
                    <a:srgbClr val="0E514A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57" name="Google Shape;957;p18"/>
                  <p:cNvSpPr/>
                  <p:nvPr/>
                </p:nvSpPr>
                <p:spPr>
                  <a:xfrm>
                    <a:off x="8916292" y="6173899"/>
                    <a:ext cx="458094" cy="5502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8094" h="550259" extrusionOk="0">
                        <a:moveTo>
                          <a:pt x="20871" y="550260"/>
                        </a:moveTo>
                        <a:cubicBezTo>
                          <a:pt x="159540" y="550260"/>
                          <a:pt x="298209" y="548609"/>
                          <a:pt x="436878" y="541534"/>
                        </a:cubicBezTo>
                        <a:cubicBezTo>
                          <a:pt x="451736" y="540826"/>
                          <a:pt x="460226" y="528327"/>
                          <a:pt x="457632" y="514177"/>
                        </a:cubicBezTo>
                        <a:cubicBezTo>
                          <a:pt x="427209" y="349095"/>
                          <a:pt x="412116" y="181891"/>
                          <a:pt x="389476" y="15629"/>
                        </a:cubicBezTo>
                        <a:cubicBezTo>
                          <a:pt x="385703" y="-11727"/>
                          <a:pt x="344196" y="-172"/>
                          <a:pt x="347970" y="27185"/>
                        </a:cubicBezTo>
                        <a:cubicBezTo>
                          <a:pt x="370610" y="193446"/>
                          <a:pt x="385703" y="360651"/>
                          <a:pt x="416125" y="525733"/>
                        </a:cubicBezTo>
                        <a:cubicBezTo>
                          <a:pt x="422964" y="516536"/>
                          <a:pt x="430039" y="507574"/>
                          <a:pt x="436878" y="498377"/>
                        </a:cubicBezTo>
                        <a:cubicBezTo>
                          <a:pt x="298209" y="505452"/>
                          <a:pt x="159540" y="507102"/>
                          <a:pt x="20871" y="507102"/>
                        </a:cubicBezTo>
                        <a:cubicBezTo>
                          <a:pt x="-6957" y="507102"/>
                          <a:pt x="-6957" y="550260"/>
                          <a:pt x="20871" y="550260"/>
                        </a:cubicBezTo>
                        <a:lnTo>
                          <a:pt x="20871" y="550260"/>
                        </a:lnTo>
                        <a:close/>
                      </a:path>
                    </a:pathLst>
                  </a:custGeom>
                  <a:solidFill>
                    <a:srgbClr val="0E514A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pic>
            <p:nvPicPr>
              <p:cNvPr id="958" name="Google Shape;958;p18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 flipH="1">
                <a:off x="4553295" y="5049881"/>
                <a:ext cx="574076" cy="1148152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959" name="Google Shape;959;p18"/>
          <p:cNvGrpSpPr/>
          <p:nvPr/>
        </p:nvGrpSpPr>
        <p:grpSpPr>
          <a:xfrm>
            <a:off x="5595637" y="5148329"/>
            <a:ext cx="4993946" cy="1313649"/>
            <a:chOff x="4614782" y="5281287"/>
            <a:chExt cx="4993946" cy="1313649"/>
          </a:xfrm>
        </p:grpSpPr>
        <p:sp>
          <p:nvSpPr>
            <p:cNvPr id="960" name="Google Shape;960;p18"/>
            <p:cNvSpPr/>
            <p:nvPr/>
          </p:nvSpPr>
          <p:spPr>
            <a:xfrm>
              <a:off x="5846351" y="5413584"/>
              <a:ext cx="3762377" cy="10156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000"/>
                <a:buFont typeface="Calibri"/>
                <a:buNone/>
              </a:pPr>
              <a:r>
                <a:rPr lang="en-US" sz="4000" b="1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4000" b="1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xay</a:t>
              </a:r>
              <a:r>
                <a:rPr lang="en-US" sz="4000" b="1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4000" b="1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lúa</a:t>
              </a:r>
              <a:endParaRPr sz="4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61" name="Google Shape;961;p18"/>
            <p:cNvGrpSpPr/>
            <p:nvPr/>
          </p:nvGrpSpPr>
          <p:grpSpPr>
            <a:xfrm>
              <a:off x="4614782" y="5281287"/>
              <a:ext cx="1313752" cy="1313649"/>
              <a:chOff x="4012643" y="5049881"/>
              <a:chExt cx="1313752" cy="1313649"/>
            </a:xfrm>
          </p:grpSpPr>
          <p:grpSp>
            <p:nvGrpSpPr>
              <p:cNvPr id="962" name="Google Shape;962;p18"/>
              <p:cNvGrpSpPr/>
              <p:nvPr/>
            </p:nvGrpSpPr>
            <p:grpSpPr>
              <a:xfrm>
                <a:off x="4012643" y="5555438"/>
                <a:ext cx="1313752" cy="808092"/>
                <a:chOff x="6579668" y="3766808"/>
                <a:chExt cx="5243293" cy="3225162"/>
              </a:xfrm>
            </p:grpSpPr>
            <p:grpSp>
              <p:nvGrpSpPr>
                <p:cNvPr id="963" name="Google Shape;963;p18"/>
                <p:cNvGrpSpPr/>
                <p:nvPr/>
              </p:nvGrpSpPr>
              <p:grpSpPr>
                <a:xfrm rot="-3931937" flipH="1">
                  <a:off x="7697731" y="3547295"/>
                  <a:ext cx="1876002" cy="3664187"/>
                  <a:chOff x="10445531" y="3270549"/>
                  <a:chExt cx="1876002" cy="3664187"/>
                </a:xfrm>
              </p:grpSpPr>
              <p:sp>
                <p:nvSpPr>
                  <p:cNvPr id="964" name="Google Shape;964;p18"/>
                  <p:cNvSpPr/>
                  <p:nvPr/>
                </p:nvSpPr>
                <p:spPr>
                  <a:xfrm>
                    <a:off x="10445531" y="3270549"/>
                    <a:ext cx="1876002" cy="36508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76002" h="3650892" extrusionOk="0">
                        <a:moveTo>
                          <a:pt x="1562850" y="3650892"/>
                        </a:moveTo>
                        <a:cubicBezTo>
                          <a:pt x="514885" y="3556451"/>
                          <a:pt x="37088" y="2504345"/>
                          <a:pt x="6436" y="1834145"/>
                        </a:cubicBezTo>
                        <a:cubicBezTo>
                          <a:pt x="-2884" y="1525761"/>
                          <a:pt x="-10547" y="51363"/>
                          <a:pt x="47444" y="9941"/>
                        </a:cubicBezTo>
                        <a:cubicBezTo>
                          <a:pt x="49100" y="0"/>
                          <a:pt x="49100" y="0"/>
                          <a:pt x="49100" y="0"/>
                        </a:cubicBezTo>
                        <a:cubicBezTo>
                          <a:pt x="680572" y="259713"/>
                          <a:pt x="1247011" y="846034"/>
                          <a:pt x="1624361" y="1400462"/>
                        </a:cubicBezTo>
                        <a:cubicBezTo>
                          <a:pt x="2023043" y="2009772"/>
                          <a:pt x="1876204" y="2701097"/>
                          <a:pt x="1674481" y="3352658"/>
                        </a:cubicBezTo>
                        <a:cubicBezTo>
                          <a:pt x="1647764" y="3450412"/>
                          <a:pt x="1612763" y="3536569"/>
                          <a:pt x="1562850" y="3650892"/>
                        </a:cubicBezTo>
                      </a:path>
                    </a:pathLst>
                  </a:custGeom>
                  <a:solidFill>
                    <a:srgbClr val="459B97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65" name="Google Shape;965;p18"/>
                  <p:cNvSpPr/>
                  <p:nvPr/>
                </p:nvSpPr>
                <p:spPr>
                  <a:xfrm>
                    <a:off x="10625392" y="3521682"/>
                    <a:ext cx="1371735" cy="34130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71735" h="3413054" extrusionOk="0">
                        <a:moveTo>
                          <a:pt x="1788" y="28876"/>
                        </a:moveTo>
                        <a:cubicBezTo>
                          <a:pt x="119011" y="296666"/>
                          <a:pt x="297330" y="530284"/>
                          <a:pt x="431743" y="788961"/>
                        </a:cubicBezTo>
                        <a:cubicBezTo>
                          <a:pt x="580861" y="1075805"/>
                          <a:pt x="669296" y="1395786"/>
                          <a:pt x="772228" y="1701063"/>
                        </a:cubicBezTo>
                        <a:cubicBezTo>
                          <a:pt x="870190" y="1992049"/>
                          <a:pt x="966288" y="2281999"/>
                          <a:pt x="1052652" y="2576713"/>
                        </a:cubicBezTo>
                        <a:cubicBezTo>
                          <a:pt x="1134666" y="2856723"/>
                          <a:pt x="1219995" y="3136318"/>
                          <a:pt x="1337011" y="3404108"/>
                        </a:cubicBezTo>
                        <a:cubicBezTo>
                          <a:pt x="1347987" y="3397688"/>
                          <a:pt x="1358757" y="3391475"/>
                          <a:pt x="1369734" y="3385055"/>
                        </a:cubicBezTo>
                        <a:cubicBezTo>
                          <a:pt x="1367041" y="3381120"/>
                          <a:pt x="1364142" y="3377391"/>
                          <a:pt x="1361449" y="3373456"/>
                        </a:cubicBezTo>
                        <a:cubicBezTo>
                          <a:pt x="1347366" y="3353781"/>
                          <a:pt x="1314643" y="3372628"/>
                          <a:pt x="1328726" y="3392510"/>
                        </a:cubicBezTo>
                        <a:cubicBezTo>
                          <a:pt x="1331419" y="3396445"/>
                          <a:pt x="1334318" y="3400173"/>
                          <a:pt x="1337011" y="3404108"/>
                        </a:cubicBezTo>
                        <a:cubicBezTo>
                          <a:pt x="1351301" y="3424198"/>
                          <a:pt x="1379468" y="3407215"/>
                          <a:pt x="1369734" y="3385055"/>
                        </a:cubicBezTo>
                        <a:cubicBezTo>
                          <a:pt x="1246505" y="3103388"/>
                          <a:pt x="1159726" y="2808053"/>
                          <a:pt x="1073570" y="2513546"/>
                        </a:cubicBezTo>
                        <a:cubicBezTo>
                          <a:pt x="986999" y="2217796"/>
                          <a:pt x="888208" y="1927638"/>
                          <a:pt x="790247" y="1635617"/>
                        </a:cubicBezTo>
                        <a:cubicBezTo>
                          <a:pt x="692492" y="1344216"/>
                          <a:pt x="603435" y="1044946"/>
                          <a:pt x="464673" y="769907"/>
                        </a:cubicBezTo>
                        <a:cubicBezTo>
                          <a:pt x="333160" y="509573"/>
                          <a:pt x="152148" y="277819"/>
                          <a:pt x="34718" y="9822"/>
                        </a:cubicBezTo>
                        <a:cubicBezTo>
                          <a:pt x="24777" y="-12338"/>
                          <a:pt x="-7946" y="6923"/>
                          <a:pt x="1788" y="28876"/>
                        </a:cubicBezTo>
                        <a:lnTo>
                          <a:pt x="1788" y="28876"/>
                        </a:lnTo>
                        <a:close/>
                      </a:path>
                    </a:pathLst>
                  </a:custGeom>
                  <a:solidFill>
                    <a:srgbClr val="11564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66" name="Google Shape;966;p18"/>
                  <p:cNvSpPr/>
                  <p:nvPr/>
                </p:nvSpPr>
                <p:spPr>
                  <a:xfrm>
                    <a:off x="10568388" y="3758960"/>
                    <a:ext cx="463768" cy="3905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3768" h="390574" extrusionOk="0">
                        <a:moveTo>
                          <a:pt x="8672" y="198150"/>
                        </a:moveTo>
                        <a:cubicBezTo>
                          <a:pt x="132936" y="280786"/>
                          <a:pt x="269834" y="342090"/>
                          <a:pt x="410874" y="389725"/>
                        </a:cubicBezTo>
                        <a:cubicBezTo>
                          <a:pt x="422680" y="393660"/>
                          <a:pt x="434692" y="383304"/>
                          <a:pt x="434899" y="371499"/>
                        </a:cubicBezTo>
                        <a:cubicBezTo>
                          <a:pt x="435106" y="253034"/>
                          <a:pt x="453746" y="136018"/>
                          <a:pt x="463687" y="18174"/>
                        </a:cubicBezTo>
                        <a:cubicBezTo>
                          <a:pt x="465758" y="-6058"/>
                          <a:pt x="427857" y="-6058"/>
                          <a:pt x="425786" y="18174"/>
                        </a:cubicBezTo>
                        <a:cubicBezTo>
                          <a:pt x="415845" y="136018"/>
                          <a:pt x="397205" y="253034"/>
                          <a:pt x="396998" y="371499"/>
                        </a:cubicBezTo>
                        <a:cubicBezTo>
                          <a:pt x="404868" y="365493"/>
                          <a:pt x="412946" y="359280"/>
                          <a:pt x="421023" y="353274"/>
                        </a:cubicBezTo>
                        <a:cubicBezTo>
                          <a:pt x="282882" y="306675"/>
                          <a:pt x="149505" y="246406"/>
                          <a:pt x="27725" y="165634"/>
                        </a:cubicBezTo>
                        <a:cubicBezTo>
                          <a:pt x="7429" y="151965"/>
                          <a:pt x="-11625" y="184688"/>
                          <a:pt x="8672" y="198150"/>
                        </a:cubicBezTo>
                        <a:lnTo>
                          <a:pt x="8672" y="198150"/>
                        </a:lnTo>
                        <a:close/>
                      </a:path>
                    </a:pathLst>
                  </a:custGeom>
                  <a:solidFill>
                    <a:srgbClr val="11564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67" name="Google Shape;967;p18"/>
                  <p:cNvSpPr/>
                  <p:nvPr/>
                </p:nvSpPr>
                <p:spPr>
                  <a:xfrm>
                    <a:off x="10574138" y="4118909"/>
                    <a:ext cx="713804" cy="4331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13804" h="433172" extrusionOk="0">
                        <a:moveTo>
                          <a:pt x="8928" y="166467"/>
                        </a:moveTo>
                        <a:cubicBezTo>
                          <a:pt x="195947" y="282033"/>
                          <a:pt x="408232" y="344579"/>
                          <a:pt x="608919" y="431150"/>
                        </a:cubicBezTo>
                        <a:cubicBezTo>
                          <a:pt x="619689" y="435706"/>
                          <a:pt x="633565" y="432807"/>
                          <a:pt x="636672" y="419966"/>
                        </a:cubicBezTo>
                        <a:cubicBezTo>
                          <a:pt x="668359" y="289074"/>
                          <a:pt x="691141" y="156525"/>
                          <a:pt x="713508" y="23769"/>
                        </a:cubicBezTo>
                        <a:cubicBezTo>
                          <a:pt x="717443" y="-48"/>
                          <a:pt x="680993" y="-10403"/>
                          <a:pt x="677058" y="13828"/>
                        </a:cubicBezTo>
                        <a:cubicBezTo>
                          <a:pt x="654690" y="146584"/>
                          <a:pt x="631908" y="279133"/>
                          <a:pt x="600221" y="410025"/>
                        </a:cubicBezTo>
                        <a:cubicBezTo>
                          <a:pt x="609540" y="406297"/>
                          <a:pt x="618860" y="402569"/>
                          <a:pt x="627973" y="398634"/>
                        </a:cubicBezTo>
                        <a:cubicBezTo>
                          <a:pt x="427493" y="312063"/>
                          <a:pt x="215000" y="249310"/>
                          <a:pt x="28189" y="133951"/>
                        </a:cubicBezTo>
                        <a:cubicBezTo>
                          <a:pt x="7272" y="120903"/>
                          <a:pt x="-11782" y="153626"/>
                          <a:pt x="8928" y="166467"/>
                        </a:cubicBezTo>
                        <a:lnTo>
                          <a:pt x="8928" y="166467"/>
                        </a:lnTo>
                        <a:close/>
                      </a:path>
                    </a:pathLst>
                  </a:custGeom>
                  <a:solidFill>
                    <a:srgbClr val="11564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68" name="Google Shape;968;p18"/>
                  <p:cNvSpPr/>
                  <p:nvPr/>
                </p:nvSpPr>
                <p:spPr>
                  <a:xfrm>
                    <a:off x="10548869" y="4399170"/>
                    <a:ext cx="1008997" cy="611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997" h="611440" extrusionOk="0">
                        <a:moveTo>
                          <a:pt x="13279" y="282817"/>
                        </a:moveTo>
                        <a:cubicBezTo>
                          <a:pt x="289561" y="363381"/>
                          <a:pt x="530841" y="530103"/>
                          <a:pt x="807123" y="610668"/>
                        </a:cubicBezTo>
                        <a:cubicBezTo>
                          <a:pt x="817478" y="613774"/>
                          <a:pt x="827212" y="607147"/>
                          <a:pt x="830319" y="597413"/>
                        </a:cubicBezTo>
                        <a:cubicBezTo>
                          <a:pt x="894729" y="407495"/>
                          <a:pt x="973016" y="222134"/>
                          <a:pt x="1008638" y="23725"/>
                        </a:cubicBezTo>
                        <a:cubicBezTo>
                          <a:pt x="1012988" y="-92"/>
                          <a:pt x="976537" y="-10241"/>
                          <a:pt x="972187" y="13577"/>
                        </a:cubicBezTo>
                        <a:cubicBezTo>
                          <a:pt x="936565" y="211986"/>
                          <a:pt x="858278" y="397347"/>
                          <a:pt x="793868" y="587265"/>
                        </a:cubicBezTo>
                        <a:cubicBezTo>
                          <a:pt x="801531" y="582915"/>
                          <a:pt x="809401" y="578359"/>
                          <a:pt x="817064" y="574010"/>
                        </a:cubicBezTo>
                        <a:cubicBezTo>
                          <a:pt x="540989" y="493652"/>
                          <a:pt x="299709" y="327138"/>
                          <a:pt x="23427" y="246366"/>
                        </a:cubicBezTo>
                        <a:cubicBezTo>
                          <a:pt x="24" y="239531"/>
                          <a:pt x="-10124" y="275982"/>
                          <a:pt x="13279" y="282817"/>
                        </a:cubicBezTo>
                        <a:lnTo>
                          <a:pt x="13279" y="282817"/>
                        </a:lnTo>
                        <a:close/>
                      </a:path>
                    </a:pathLst>
                  </a:custGeom>
                  <a:solidFill>
                    <a:srgbClr val="11564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69" name="Google Shape;969;p18"/>
                  <p:cNvSpPr/>
                  <p:nvPr/>
                </p:nvSpPr>
                <p:spPr>
                  <a:xfrm>
                    <a:off x="10645958" y="4782571"/>
                    <a:ext cx="1185080" cy="6277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85080" h="627779" extrusionOk="0">
                        <a:moveTo>
                          <a:pt x="8975" y="292506"/>
                        </a:moveTo>
                        <a:cubicBezTo>
                          <a:pt x="144630" y="375349"/>
                          <a:pt x="294369" y="424641"/>
                          <a:pt x="438309" y="490294"/>
                        </a:cubicBezTo>
                        <a:cubicBezTo>
                          <a:pt x="548904" y="540621"/>
                          <a:pt x="657221" y="612280"/>
                          <a:pt x="780243" y="626778"/>
                        </a:cubicBezTo>
                        <a:cubicBezTo>
                          <a:pt x="881519" y="638790"/>
                          <a:pt x="934745" y="540414"/>
                          <a:pt x="968297" y="462334"/>
                        </a:cubicBezTo>
                        <a:cubicBezTo>
                          <a:pt x="1032500" y="313010"/>
                          <a:pt x="1109959" y="173626"/>
                          <a:pt x="1182860" y="28651"/>
                        </a:cubicBezTo>
                        <a:cubicBezTo>
                          <a:pt x="1193837" y="6905"/>
                          <a:pt x="1161114" y="-12149"/>
                          <a:pt x="1150137" y="9597"/>
                        </a:cubicBezTo>
                        <a:cubicBezTo>
                          <a:pt x="1089041" y="131169"/>
                          <a:pt x="1016346" y="246942"/>
                          <a:pt x="964155" y="372657"/>
                        </a:cubicBezTo>
                        <a:cubicBezTo>
                          <a:pt x="917348" y="485323"/>
                          <a:pt x="879862" y="617872"/>
                          <a:pt x="729916" y="579143"/>
                        </a:cubicBezTo>
                        <a:cubicBezTo>
                          <a:pt x="619735" y="550562"/>
                          <a:pt x="523637" y="482631"/>
                          <a:pt x="418633" y="440588"/>
                        </a:cubicBezTo>
                        <a:cubicBezTo>
                          <a:pt x="285670" y="387361"/>
                          <a:pt x="150636" y="334549"/>
                          <a:pt x="28028" y="259783"/>
                        </a:cubicBezTo>
                        <a:cubicBezTo>
                          <a:pt x="7111" y="246942"/>
                          <a:pt x="-11736" y="279665"/>
                          <a:pt x="8975" y="292506"/>
                        </a:cubicBezTo>
                        <a:lnTo>
                          <a:pt x="8975" y="292506"/>
                        </a:lnTo>
                        <a:close/>
                      </a:path>
                    </a:pathLst>
                  </a:custGeom>
                  <a:solidFill>
                    <a:srgbClr val="11564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70" name="Google Shape;970;p18"/>
                  <p:cNvSpPr/>
                  <p:nvPr/>
                </p:nvSpPr>
                <p:spPr>
                  <a:xfrm>
                    <a:off x="10705272" y="5222868"/>
                    <a:ext cx="1308052" cy="693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08052" h="693850" extrusionOk="0">
                        <a:moveTo>
                          <a:pt x="6408" y="340154"/>
                        </a:moveTo>
                        <a:cubicBezTo>
                          <a:pt x="116175" y="430039"/>
                          <a:pt x="257422" y="458205"/>
                          <a:pt x="390385" y="497556"/>
                        </a:cubicBezTo>
                        <a:cubicBezTo>
                          <a:pt x="573468" y="551818"/>
                          <a:pt x="745782" y="636525"/>
                          <a:pt x="928037" y="693065"/>
                        </a:cubicBezTo>
                        <a:cubicBezTo>
                          <a:pt x="936528" y="695758"/>
                          <a:pt x="944605" y="691201"/>
                          <a:pt x="949369" y="684367"/>
                        </a:cubicBezTo>
                        <a:cubicBezTo>
                          <a:pt x="1090409" y="481401"/>
                          <a:pt x="1239112" y="263938"/>
                          <a:pt x="1307251" y="23486"/>
                        </a:cubicBezTo>
                        <a:cubicBezTo>
                          <a:pt x="1313878" y="-124"/>
                          <a:pt x="1277427" y="-10065"/>
                          <a:pt x="1270800" y="13338"/>
                        </a:cubicBezTo>
                        <a:cubicBezTo>
                          <a:pt x="1233935" y="143609"/>
                          <a:pt x="1169317" y="264145"/>
                          <a:pt x="1101178" y="380540"/>
                        </a:cubicBezTo>
                        <a:cubicBezTo>
                          <a:pt x="1065349" y="441844"/>
                          <a:pt x="1026827" y="501698"/>
                          <a:pt x="987684" y="561138"/>
                        </a:cubicBezTo>
                        <a:cubicBezTo>
                          <a:pt x="971943" y="585162"/>
                          <a:pt x="955789" y="608773"/>
                          <a:pt x="939427" y="632383"/>
                        </a:cubicBezTo>
                        <a:cubicBezTo>
                          <a:pt x="915817" y="666763"/>
                          <a:pt x="867768" y="633418"/>
                          <a:pt x="834838" y="621406"/>
                        </a:cubicBezTo>
                        <a:cubicBezTo>
                          <a:pt x="695869" y="570872"/>
                          <a:pt x="560628" y="512882"/>
                          <a:pt x="420002" y="466904"/>
                        </a:cubicBezTo>
                        <a:cubicBezTo>
                          <a:pt x="288488" y="423825"/>
                          <a:pt x="143099" y="403529"/>
                          <a:pt x="33125" y="313230"/>
                        </a:cubicBezTo>
                        <a:cubicBezTo>
                          <a:pt x="14485" y="298111"/>
                          <a:pt x="-12439" y="324621"/>
                          <a:pt x="6408" y="340154"/>
                        </a:cubicBezTo>
                        <a:lnTo>
                          <a:pt x="6408" y="340154"/>
                        </a:lnTo>
                        <a:close/>
                      </a:path>
                    </a:pathLst>
                  </a:custGeom>
                  <a:solidFill>
                    <a:srgbClr val="11564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71" name="Google Shape;971;p18"/>
                  <p:cNvSpPr/>
                  <p:nvPr/>
                </p:nvSpPr>
                <p:spPr>
                  <a:xfrm>
                    <a:off x="10850062" y="5765432"/>
                    <a:ext cx="1225541" cy="6803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25541" h="680327" extrusionOk="0">
                        <a:moveTo>
                          <a:pt x="13428" y="348289"/>
                        </a:moveTo>
                        <a:cubicBezTo>
                          <a:pt x="336516" y="426162"/>
                          <a:pt x="632887" y="582735"/>
                          <a:pt x="949968" y="679662"/>
                        </a:cubicBezTo>
                        <a:cubicBezTo>
                          <a:pt x="957838" y="681940"/>
                          <a:pt x="967572" y="678212"/>
                          <a:pt x="971300" y="670963"/>
                        </a:cubicBezTo>
                        <a:cubicBezTo>
                          <a:pt x="1078996" y="464891"/>
                          <a:pt x="1155212" y="244736"/>
                          <a:pt x="1224593" y="23338"/>
                        </a:cubicBezTo>
                        <a:cubicBezTo>
                          <a:pt x="1231842" y="-65"/>
                          <a:pt x="1195391" y="-10007"/>
                          <a:pt x="1188142" y="13189"/>
                        </a:cubicBezTo>
                        <a:cubicBezTo>
                          <a:pt x="1148170" y="140561"/>
                          <a:pt x="1105920" y="266896"/>
                          <a:pt x="1057250" y="391368"/>
                        </a:cubicBezTo>
                        <a:cubicBezTo>
                          <a:pt x="1031983" y="455985"/>
                          <a:pt x="1003816" y="519568"/>
                          <a:pt x="973993" y="582321"/>
                        </a:cubicBezTo>
                        <a:cubicBezTo>
                          <a:pt x="955560" y="620843"/>
                          <a:pt x="953489" y="641347"/>
                          <a:pt x="908133" y="627056"/>
                        </a:cubicBezTo>
                        <a:cubicBezTo>
                          <a:pt x="873339" y="615872"/>
                          <a:pt x="838752" y="603653"/>
                          <a:pt x="804372" y="591434"/>
                        </a:cubicBezTo>
                        <a:cubicBezTo>
                          <a:pt x="543830" y="498235"/>
                          <a:pt x="293644" y="376870"/>
                          <a:pt x="23576" y="311839"/>
                        </a:cubicBezTo>
                        <a:cubicBezTo>
                          <a:pt x="-34" y="306040"/>
                          <a:pt x="-10182" y="342697"/>
                          <a:pt x="13428" y="348289"/>
                        </a:cubicBezTo>
                        <a:lnTo>
                          <a:pt x="13428" y="348289"/>
                        </a:lnTo>
                        <a:close/>
                      </a:path>
                    </a:pathLst>
                  </a:custGeom>
                  <a:solidFill>
                    <a:srgbClr val="11564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72" name="Google Shape;972;p18"/>
                <p:cNvGrpSpPr/>
                <p:nvPr/>
              </p:nvGrpSpPr>
              <p:grpSpPr>
                <a:xfrm rot="-5229554" flipH="1">
                  <a:off x="8139893" y="4836512"/>
                  <a:ext cx="1488064" cy="1783686"/>
                  <a:chOff x="11161825" y="3187825"/>
                  <a:chExt cx="1068908" cy="1281260"/>
                </a:xfrm>
              </p:grpSpPr>
              <p:sp>
                <p:nvSpPr>
                  <p:cNvPr id="973" name="Google Shape;973;p18"/>
                  <p:cNvSpPr/>
                  <p:nvPr/>
                </p:nvSpPr>
                <p:spPr>
                  <a:xfrm>
                    <a:off x="11161825" y="3187825"/>
                    <a:ext cx="1065500" cy="12678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65500" h="1267823" extrusionOk="0">
                        <a:moveTo>
                          <a:pt x="996210" y="1267823"/>
                        </a:moveTo>
                        <a:cubicBezTo>
                          <a:pt x="733518" y="1153902"/>
                          <a:pt x="462063" y="1069938"/>
                          <a:pt x="199371" y="961111"/>
                        </a:cubicBezTo>
                        <a:cubicBezTo>
                          <a:pt x="149034" y="938286"/>
                          <a:pt x="2913" y="889172"/>
                          <a:pt x="59" y="814786"/>
                        </a:cubicBezTo>
                        <a:cubicBezTo>
                          <a:pt x="-2998" y="735510"/>
                          <a:pt x="112758" y="775658"/>
                          <a:pt x="163096" y="788701"/>
                        </a:cubicBezTo>
                        <a:cubicBezTo>
                          <a:pt x="293932" y="833332"/>
                          <a:pt x="429456" y="867773"/>
                          <a:pt x="576188" y="936656"/>
                        </a:cubicBezTo>
                        <a:cubicBezTo>
                          <a:pt x="481627" y="806227"/>
                          <a:pt x="16159" y="585924"/>
                          <a:pt x="95232" y="448566"/>
                        </a:cubicBezTo>
                        <a:cubicBezTo>
                          <a:pt x="156574" y="342185"/>
                          <a:pt x="305956" y="505018"/>
                          <a:pt x="362407" y="547407"/>
                        </a:cubicBezTo>
                        <a:cubicBezTo>
                          <a:pt x="464712" y="623015"/>
                          <a:pt x="576392" y="688230"/>
                          <a:pt x="674010" y="768729"/>
                        </a:cubicBezTo>
                        <a:cubicBezTo>
                          <a:pt x="630194" y="661125"/>
                          <a:pt x="510159" y="516838"/>
                          <a:pt x="451466" y="409845"/>
                        </a:cubicBezTo>
                        <a:cubicBezTo>
                          <a:pt x="403574" y="327308"/>
                          <a:pt x="320425" y="231117"/>
                          <a:pt x="346511" y="135741"/>
                        </a:cubicBezTo>
                        <a:cubicBezTo>
                          <a:pt x="384825" y="-29741"/>
                          <a:pt x="532984" y="202993"/>
                          <a:pt x="574966" y="260871"/>
                        </a:cubicBezTo>
                        <a:cubicBezTo>
                          <a:pt x="638346" y="357674"/>
                          <a:pt x="743301" y="502776"/>
                          <a:pt x="808311" y="639319"/>
                        </a:cubicBezTo>
                        <a:cubicBezTo>
                          <a:pt x="823188" y="509501"/>
                          <a:pt x="715788" y="300203"/>
                          <a:pt x="705598" y="166514"/>
                        </a:cubicBezTo>
                        <a:cubicBezTo>
                          <a:pt x="692148" y="-41561"/>
                          <a:pt x="835620" y="-57050"/>
                          <a:pt x="912451" y="133703"/>
                        </a:cubicBezTo>
                        <a:cubicBezTo>
                          <a:pt x="1011087" y="373162"/>
                          <a:pt x="1030652" y="620977"/>
                          <a:pt x="1050827" y="883262"/>
                        </a:cubicBezTo>
                        <a:cubicBezTo>
                          <a:pt x="1060202" y="997183"/>
                          <a:pt x="1061017" y="1146158"/>
                          <a:pt x="1065501" y="1260283"/>
                        </a:cubicBezTo>
                      </a:path>
                    </a:pathLst>
                  </a:custGeom>
                  <a:solidFill>
                    <a:srgbClr val="FFDB69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74" name="Google Shape;974;p18"/>
                  <p:cNvSpPr/>
                  <p:nvPr/>
                </p:nvSpPr>
                <p:spPr>
                  <a:xfrm>
                    <a:off x="11581671" y="3386307"/>
                    <a:ext cx="649062" cy="10763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49062" h="1076344" extrusionOk="0">
                        <a:moveTo>
                          <a:pt x="2885" y="27541"/>
                        </a:moveTo>
                        <a:cubicBezTo>
                          <a:pt x="123124" y="222573"/>
                          <a:pt x="237249" y="420662"/>
                          <a:pt x="362583" y="612433"/>
                        </a:cubicBezTo>
                        <a:cubicBezTo>
                          <a:pt x="419238" y="699046"/>
                          <a:pt x="473855" y="790957"/>
                          <a:pt x="517264" y="884907"/>
                        </a:cubicBezTo>
                        <a:cubicBezTo>
                          <a:pt x="546406" y="948084"/>
                          <a:pt x="569028" y="1019004"/>
                          <a:pt x="617531" y="1070565"/>
                        </a:cubicBezTo>
                        <a:cubicBezTo>
                          <a:pt x="634038" y="1088091"/>
                          <a:pt x="660328" y="1061801"/>
                          <a:pt x="643821" y="1044275"/>
                        </a:cubicBezTo>
                        <a:cubicBezTo>
                          <a:pt x="594298" y="991696"/>
                          <a:pt x="571473" y="913846"/>
                          <a:pt x="541719" y="849243"/>
                        </a:cubicBezTo>
                        <a:cubicBezTo>
                          <a:pt x="497088" y="752644"/>
                          <a:pt x="437784" y="659306"/>
                          <a:pt x="379702" y="570451"/>
                        </a:cubicBezTo>
                        <a:cubicBezTo>
                          <a:pt x="259463" y="386424"/>
                          <a:pt x="150636" y="195875"/>
                          <a:pt x="35288" y="8791"/>
                        </a:cubicBezTo>
                        <a:cubicBezTo>
                          <a:pt x="22449" y="-11588"/>
                          <a:pt x="-9751" y="7161"/>
                          <a:pt x="2885" y="27541"/>
                        </a:cubicBezTo>
                        <a:lnTo>
                          <a:pt x="2885" y="27541"/>
                        </a:lnTo>
                        <a:close/>
                      </a:path>
                    </a:pathLst>
                  </a:custGeom>
                  <a:solidFill>
                    <a:srgbClr val="FFA52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75" name="Google Shape;975;p18"/>
                  <p:cNvSpPr/>
                  <p:nvPr/>
                </p:nvSpPr>
                <p:spPr>
                  <a:xfrm>
                    <a:off x="11345328" y="3703811"/>
                    <a:ext cx="879995" cy="7643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79995" h="764358" extrusionOk="0">
                        <a:moveTo>
                          <a:pt x="6086" y="31014"/>
                        </a:moveTo>
                        <a:cubicBezTo>
                          <a:pt x="147316" y="152476"/>
                          <a:pt x="294049" y="267009"/>
                          <a:pt x="445469" y="375428"/>
                        </a:cubicBezTo>
                        <a:cubicBezTo>
                          <a:pt x="601576" y="487108"/>
                          <a:pt x="722426" y="615295"/>
                          <a:pt x="848779" y="758359"/>
                        </a:cubicBezTo>
                        <a:cubicBezTo>
                          <a:pt x="864675" y="776293"/>
                          <a:pt x="890965" y="750004"/>
                          <a:pt x="875069" y="732070"/>
                        </a:cubicBezTo>
                        <a:cubicBezTo>
                          <a:pt x="767261" y="609996"/>
                          <a:pt x="663733" y="486904"/>
                          <a:pt x="531266" y="390509"/>
                        </a:cubicBezTo>
                        <a:cubicBezTo>
                          <a:pt x="360894" y="266398"/>
                          <a:pt x="192355" y="142490"/>
                          <a:pt x="32172" y="4928"/>
                        </a:cubicBezTo>
                        <a:cubicBezTo>
                          <a:pt x="14442" y="-10968"/>
                          <a:pt x="-12052" y="15322"/>
                          <a:pt x="6086" y="31014"/>
                        </a:cubicBezTo>
                        <a:lnTo>
                          <a:pt x="6086" y="31014"/>
                        </a:lnTo>
                        <a:close/>
                      </a:path>
                    </a:pathLst>
                  </a:custGeom>
                  <a:solidFill>
                    <a:srgbClr val="FFA52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76" name="Google Shape;976;p18"/>
                  <p:cNvSpPr/>
                  <p:nvPr/>
                </p:nvSpPr>
                <p:spPr>
                  <a:xfrm>
                    <a:off x="11239302" y="4015204"/>
                    <a:ext cx="970593" cy="45388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70593" h="453881" extrusionOk="0">
                        <a:moveTo>
                          <a:pt x="13271" y="36523"/>
                        </a:moveTo>
                        <a:cubicBezTo>
                          <a:pt x="175492" y="76671"/>
                          <a:pt x="323244" y="156762"/>
                          <a:pt x="478332" y="217086"/>
                        </a:cubicBezTo>
                        <a:cubicBezTo>
                          <a:pt x="642591" y="281281"/>
                          <a:pt x="802366" y="342420"/>
                          <a:pt x="944004" y="450227"/>
                        </a:cubicBezTo>
                        <a:cubicBezTo>
                          <a:pt x="963161" y="464697"/>
                          <a:pt x="981502" y="432497"/>
                          <a:pt x="962753" y="418028"/>
                        </a:cubicBezTo>
                        <a:cubicBezTo>
                          <a:pt x="833751" y="319798"/>
                          <a:pt x="687630" y="254992"/>
                          <a:pt x="536414" y="198744"/>
                        </a:cubicBezTo>
                        <a:cubicBezTo>
                          <a:pt x="364818" y="135160"/>
                          <a:pt x="201782" y="44879"/>
                          <a:pt x="23257" y="655"/>
                        </a:cubicBezTo>
                        <a:cubicBezTo>
                          <a:pt x="-179" y="-5255"/>
                          <a:pt x="-9961" y="30613"/>
                          <a:pt x="13271" y="36523"/>
                        </a:cubicBezTo>
                        <a:lnTo>
                          <a:pt x="13271" y="36523"/>
                        </a:lnTo>
                        <a:close/>
                      </a:path>
                    </a:pathLst>
                  </a:custGeom>
                  <a:solidFill>
                    <a:srgbClr val="FFA52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77" name="Google Shape;977;p18"/>
                  <p:cNvSpPr/>
                  <p:nvPr/>
                </p:nvSpPr>
                <p:spPr>
                  <a:xfrm>
                    <a:off x="11926029" y="3314013"/>
                    <a:ext cx="284246" cy="112859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4246" h="1128593" extrusionOk="0">
                        <a:moveTo>
                          <a:pt x="284178" y="1110659"/>
                        </a:moveTo>
                        <a:cubicBezTo>
                          <a:pt x="285808" y="1027918"/>
                          <a:pt x="258296" y="950680"/>
                          <a:pt x="234452" y="872626"/>
                        </a:cubicBezTo>
                        <a:cubicBezTo>
                          <a:pt x="206124" y="779492"/>
                          <a:pt x="193081" y="680855"/>
                          <a:pt x="173517" y="585479"/>
                        </a:cubicBezTo>
                        <a:cubicBezTo>
                          <a:pt x="153952" y="489899"/>
                          <a:pt x="129905" y="395338"/>
                          <a:pt x="110340" y="299758"/>
                        </a:cubicBezTo>
                        <a:cubicBezTo>
                          <a:pt x="90572" y="202547"/>
                          <a:pt x="72842" y="105337"/>
                          <a:pt x="37178" y="12610"/>
                        </a:cubicBezTo>
                        <a:cubicBezTo>
                          <a:pt x="28618" y="-9603"/>
                          <a:pt x="-7250" y="-25"/>
                          <a:pt x="1310" y="22392"/>
                        </a:cubicBezTo>
                        <a:cubicBezTo>
                          <a:pt x="64079" y="186244"/>
                          <a:pt x="89146" y="369252"/>
                          <a:pt x="126032" y="540440"/>
                        </a:cubicBezTo>
                        <a:cubicBezTo>
                          <a:pt x="147227" y="639077"/>
                          <a:pt x="164142" y="738529"/>
                          <a:pt x="185948" y="836962"/>
                        </a:cubicBezTo>
                        <a:cubicBezTo>
                          <a:pt x="206328" y="929078"/>
                          <a:pt x="248513" y="1014264"/>
                          <a:pt x="246679" y="1110455"/>
                        </a:cubicBezTo>
                        <a:cubicBezTo>
                          <a:pt x="246475" y="1134707"/>
                          <a:pt x="283770" y="1134503"/>
                          <a:pt x="284178" y="1110659"/>
                        </a:cubicBezTo>
                        <a:lnTo>
                          <a:pt x="284178" y="1110659"/>
                        </a:lnTo>
                        <a:close/>
                      </a:path>
                    </a:pathLst>
                  </a:custGeom>
                  <a:solidFill>
                    <a:srgbClr val="FFA52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pic>
              <p:nvPicPr>
                <p:cNvPr id="978" name="Google Shape;978;p18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/>
                <a:stretch/>
              </p:blipFill>
              <p:spPr>
                <a:xfrm rot="-2982117" flipH="1">
                  <a:off x="9292893" y="4618835"/>
                  <a:ext cx="2292469" cy="168480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grpSp>
              <p:nvGrpSpPr>
                <p:cNvPr id="979" name="Google Shape;979;p18"/>
                <p:cNvGrpSpPr/>
                <p:nvPr/>
              </p:nvGrpSpPr>
              <p:grpSpPr>
                <a:xfrm rot="-1040774" flipH="1">
                  <a:off x="9304116" y="5138542"/>
                  <a:ext cx="1630724" cy="1255169"/>
                  <a:chOff x="7982733" y="5589867"/>
                  <a:chExt cx="1630724" cy="1255169"/>
                </a:xfrm>
              </p:grpSpPr>
              <p:sp>
                <p:nvSpPr>
                  <p:cNvPr id="980" name="Google Shape;980;p18"/>
                  <p:cNvSpPr/>
                  <p:nvPr/>
                </p:nvSpPr>
                <p:spPr>
                  <a:xfrm>
                    <a:off x="7982733" y="5589867"/>
                    <a:ext cx="1598486" cy="121966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98486" h="1219662" extrusionOk="0">
                        <a:moveTo>
                          <a:pt x="1598487" y="1219663"/>
                        </a:moveTo>
                        <a:cubicBezTo>
                          <a:pt x="1346147" y="1206221"/>
                          <a:pt x="981079" y="1226974"/>
                          <a:pt x="768595" y="1212352"/>
                        </a:cubicBezTo>
                        <a:cubicBezTo>
                          <a:pt x="703977" y="1211409"/>
                          <a:pt x="425224" y="1188062"/>
                          <a:pt x="449515" y="1085711"/>
                        </a:cubicBezTo>
                        <a:cubicBezTo>
                          <a:pt x="459891" y="1026988"/>
                          <a:pt x="663414" y="1003641"/>
                          <a:pt x="709165" y="993029"/>
                        </a:cubicBezTo>
                        <a:cubicBezTo>
                          <a:pt x="598560" y="898224"/>
                          <a:pt x="316977" y="931712"/>
                          <a:pt x="197175" y="831248"/>
                        </a:cubicBezTo>
                        <a:cubicBezTo>
                          <a:pt x="8038" y="674420"/>
                          <a:pt x="366738" y="695173"/>
                          <a:pt x="471683" y="662628"/>
                        </a:cubicBezTo>
                        <a:cubicBezTo>
                          <a:pt x="321694" y="536930"/>
                          <a:pt x="54261" y="390243"/>
                          <a:pt x="5679" y="216671"/>
                        </a:cubicBezTo>
                        <a:cubicBezTo>
                          <a:pt x="-53514" y="-2653"/>
                          <a:pt x="366030" y="245206"/>
                          <a:pt x="519557" y="386234"/>
                        </a:cubicBezTo>
                        <a:cubicBezTo>
                          <a:pt x="499983" y="302278"/>
                          <a:pt x="275471" y="-39207"/>
                          <a:pt x="470504" y="3715"/>
                        </a:cubicBezTo>
                        <a:cubicBezTo>
                          <a:pt x="629690" y="30835"/>
                          <a:pt x="743597" y="277751"/>
                          <a:pt x="854909" y="444720"/>
                        </a:cubicBezTo>
                        <a:cubicBezTo>
                          <a:pt x="874012" y="319729"/>
                          <a:pt x="842410" y="-91090"/>
                          <a:pt x="1007493" y="167854"/>
                        </a:cubicBezTo>
                        <a:cubicBezTo>
                          <a:pt x="1091213" y="285062"/>
                          <a:pt x="1121871" y="382460"/>
                          <a:pt x="1185781" y="552259"/>
                        </a:cubicBezTo>
                        <a:cubicBezTo>
                          <a:pt x="1251343" y="488820"/>
                          <a:pt x="1273747" y="274449"/>
                          <a:pt x="1389540" y="392129"/>
                        </a:cubicBezTo>
                        <a:cubicBezTo>
                          <a:pt x="1443781" y="451795"/>
                          <a:pt x="1472317" y="678193"/>
                          <a:pt x="1482694" y="756254"/>
                        </a:cubicBezTo>
                        <a:cubicBezTo>
                          <a:pt x="1508635" y="902941"/>
                          <a:pt x="1543538" y="1087833"/>
                          <a:pt x="1598487" y="1219663"/>
                        </a:cubicBezTo>
                      </a:path>
                    </a:pathLst>
                  </a:custGeom>
                  <a:solidFill>
                    <a:srgbClr val="CFD690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81" name="Google Shape;981;p18"/>
                  <p:cNvSpPr/>
                  <p:nvPr/>
                </p:nvSpPr>
                <p:spPr>
                  <a:xfrm>
                    <a:off x="8178631" y="5864164"/>
                    <a:ext cx="1434826" cy="9808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34826" h="980872" extrusionOk="0">
                        <a:moveTo>
                          <a:pt x="1424757" y="940177"/>
                        </a:moveTo>
                        <a:cubicBezTo>
                          <a:pt x="950028" y="643501"/>
                          <a:pt x="518691" y="281499"/>
                          <a:pt x="32171" y="2982"/>
                        </a:cubicBezTo>
                        <a:cubicBezTo>
                          <a:pt x="8116" y="-10696"/>
                          <a:pt x="-13581" y="26329"/>
                          <a:pt x="10474" y="40244"/>
                        </a:cubicBezTo>
                        <a:cubicBezTo>
                          <a:pt x="496995" y="318761"/>
                          <a:pt x="928331" y="680762"/>
                          <a:pt x="1403061" y="977439"/>
                        </a:cubicBezTo>
                        <a:cubicBezTo>
                          <a:pt x="1426644" y="992296"/>
                          <a:pt x="1448104" y="955035"/>
                          <a:pt x="1424757" y="940177"/>
                        </a:cubicBezTo>
                        <a:lnTo>
                          <a:pt x="1424757" y="940177"/>
                        </a:lnTo>
                        <a:close/>
                      </a:path>
                    </a:pathLst>
                  </a:custGeom>
                  <a:solidFill>
                    <a:srgbClr val="0E514A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82" name="Google Shape;982;p18"/>
                  <p:cNvSpPr/>
                  <p:nvPr/>
                </p:nvSpPr>
                <p:spPr>
                  <a:xfrm>
                    <a:off x="8349663" y="5784809"/>
                    <a:ext cx="528127" cy="6133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28127" h="613347" extrusionOk="0">
                        <a:moveTo>
                          <a:pt x="26692" y="612488"/>
                        </a:moveTo>
                        <a:cubicBezTo>
                          <a:pt x="183049" y="570038"/>
                          <a:pt x="344830" y="560133"/>
                          <a:pt x="506138" y="556360"/>
                        </a:cubicBezTo>
                        <a:cubicBezTo>
                          <a:pt x="518873" y="556124"/>
                          <a:pt x="532316" y="542681"/>
                          <a:pt x="526892" y="529003"/>
                        </a:cubicBezTo>
                        <a:cubicBezTo>
                          <a:pt x="451897" y="343168"/>
                          <a:pt x="317001" y="179736"/>
                          <a:pt x="211820" y="10173"/>
                        </a:cubicBezTo>
                        <a:cubicBezTo>
                          <a:pt x="197199" y="-13410"/>
                          <a:pt x="159937" y="8287"/>
                          <a:pt x="174559" y="31870"/>
                        </a:cubicBezTo>
                        <a:cubicBezTo>
                          <a:pt x="277382" y="197895"/>
                          <a:pt x="411806" y="358497"/>
                          <a:pt x="485385" y="540559"/>
                        </a:cubicBezTo>
                        <a:cubicBezTo>
                          <a:pt x="492224" y="531361"/>
                          <a:pt x="499299" y="522400"/>
                          <a:pt x="506138" y="513202"/>
                        </a:cubicBezTo>
                        <a:cubicBezTo>
                          <a:pt x="341056" y="517212"/>
                          <a:pt x="175266" y="527588"/>
                          <a:pt x="15373" y="570981"/>
                        </a:cubicBezTo>
                        <a:cubicBezTo>
                          <a:pt x="-11512" y="578292"/>
                          <a:pt x="-192" y="619798"/>
                          <a:pt x="26692" y="612488"/>
                        </a:cubicBezTo>
                        <a:lnTo>
                          <a:pt x="26692" y="612488"/>
                        </a:lnTo>
                        <a:close/>
                      </a:path>
                    </a:pathLst>
                  </a:custGeom>
                  <a:solidFill>
                    <a:srgbClr val="0E514A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83" name="Google Shape;983;p18"/>
                  <p:cNvSpPr/>
                  <p:nvPr/>
                </p:nvSpPr>
                <p:spPr>
                  <a:xfrm>
                    <a:off x="8710163" y="5950838"/>
                    <a:ext cx="396569" cy="5799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6569" h="579954" extrusionOk="0">
                        <a:moveTo>
                          <a:pt x="27015" y="579467"/>
                        </a:moveTo>
                        <a:cubicBezTo>
                          <a:pt x="143752" y="555884"/>
                          <a:pt x="263319" y="561780"/>
                          <a:pt x="380763" y="545036"/>
                        </a:cubicBezTo>
                        <a:cubicBezTo>
                          <a:pt x="389960" y="543856"/>
                          <a:pt x="396800" y="533008"/>
                          <a:pt x="396564" y="524282"/>
                        </a:cubicBezTo>
                        <a:cubicBezTo>
                          <a:pt x="391611" y="350003"/>
                          <a:pt x="318975" y="183034"/>
                          <a:pt x="278412" y="15358"/>
                        </a:cubicBezTo>
                        <a:cubicBezTo>
                          <a:pt x="271809" y="-11527"/>
                          <a:pt x="230302" y="-207"/>
                          <a:pt x="236906" y="26913"/>
                        </a:cubicBezTo>
                        <a:cubicBezTo>
                          <a:pt x="267800" y="153791"/>
                          <a:pt x="310721" y="277602"/>
                          <a:pt x="339021" y="405187"/>
                        </a:cubicBezTo>
                        <a:cubicBezTo>
                          <a:pt x="346096" y="436789"/>
                          <a:pt x="350105" y="468862"/>
                          <a:pt x="352935" y="501171"/>
                        </a:cubicBezTo>
                        <a:cubicBezTo>
                          <a:pt x="353878" y="512255"/>
                          <a:pt x="225821" y="516028"/>
                          <a:pt x="213794" y="516500"/>
                        </a:cubicBezTo>
                        <a:cubicBezTo>
                          <a:pt x="146818" y="519566"/>
                          <a:pt x="81257" y="524754"/>
                          <a:pt x="15460" y="538197"/>
                        </a:cubicBezTo>
                        <a:cubicBezTo>
                          <a:pt x="-11661" y="543385"/>
                          <a:pt x="-105" y="584891"/>
                          <a:pt x="27015" y="579467"/>
                        </a:cubicBezTo>
                        <a:lnTo>
                          <a:pt x="27015" y="579467"/>
                        </a:lnTo>
                        <a:close/>
                      </a:path>
                    </a:pathLst>
                  </a:custGeom>
                  <a:solidFill>
                    <a:srgbClr val="0E514A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84" name="Google Shape;984;p18"/>
                  <p:cNvSpPr/>
                  <p:nvPr/>
                </p:nvSpPr>
                <p:spPr>
                  <a:xfrm>
                    <a:off x="8916292" y="6173899"/>
                    <a:ext cx="458094" cy="5502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8094" h="550259" extrusionOk="0">
                        <a:moveTo>
                          <a:pt x="20871" y="550260"/>
                        </a:moveTo>
                        <a:cubicBezTo>
                          <a:pt x="159540" y="550260"/>
                          <a:pt x="298209" y="548609"/>
                          <a:pt x="436878" y="541534"/>
                        </a:cubicBezTo>
                        <a:cubicBezTo>
                          <a:pt x="451736" y="540826"/>
                          <a:pt x="460226" y="528327"/>
                          <a:pt x="457632" y="514177"/>
                        </a:cubicBezTo>
                        <a:cubicBezTo>
                          <a:pt x="427209" y="349095"/>
                          <a:pt x="412116" y="181891"/>
                          <a:pt x="389476" y="15629"/>
                        </a:cubicBezTo>
                        <a:cubicBezTo>
                          <a:pt x="385703" y="-11727"/>
                          <a:pt x="344196" y="-172"/>
                          <a:pt x="347970" y="27185"/>
                        </a:cubicBezTo>
                        <a:cubicBezTo>
                          <a:pt x="370610" y="193446"/>
                          <a:pt x="385703" y="360651"/>
                          <a:pt x="416125" y="525733"/>
                        </a:cubicBezTo>
                        <a:cubicBezTo>
                          <a:pt x="422964" y="516536"/>
                          <a:pt x="430039" y="507574"/>
                          <a:pt x="436878" y="498377"/>
                        </a:cubicBezTo>
                        <a:cubicBezTo>
                          <a:pt x="298209" y="505452"/>
                          <a:pt x="159540" y="507102"/>
                          <a:pt x="20871" y="507102"/>
                        </a:cubicBezTo>
                        <a:cubicBezTo>
                          <a:pt x="-6957" y="507102"/>
                          <a:pt x="-6957" y="550260"/>
                          <a:pt x="20871" y="550260"/>
                        </a:cubicBezTo>
                        <a:lnTo>
                          <a:pt x="20871" y="550260"/>
                        </a:lnTo>
                        <a:close/>
                      </a:path>
                    </a:pathLst>
                  </a:custGeom>
                  <a:solidFill>
                    <a:srgbClr val="0E514A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pic>
            <p:nvPicPr>
              <p:cNvPr id="985" name="Google Shape;985;p18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 flipH="1">
                <a:off x="4553295" y="5049881"/>
                <a:ext cx="574076" cy="1148152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6F6A4BB4-81DD-468B-8AAC-9EDFDE6A8E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2705102"/>
            <a:ext cx="6858000" cy="1226820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EA68D798-07AA-4E36-810F-B9E923648A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83659" y="-2318303"/>
            <a:ext cx="6224681" cy="11494606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001AE35C-34F1-4851-8897-57F7AFC3000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07" t="6503" r="4936" b="70943"/>
          <a:stretch/>
        </p:blipFill>
        <p:spPr>
          <a:xfrm>
            <a:off x="4044319" y="1589928"/>
            <a:ext cx="8494623" cy="561315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51C10BFE-A374-4D7F-9325-5F43D60074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4428" y="3611047"/>
            <a:ext cx="294120" cy="35294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6F2B8244-EDB0-4264-BC3A-992F89BE1DD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7034" y="3790650"/>
            <a:ext cx="444494" cy="732592"/>
          </a:xfrm>
          <a:prstGeom prst="rect">
            <a:avLst/>
          </a:prstGeom>
        </p:spPr>
      </p:pic>
      <p:sp>
        <p:nvSpPr>
          <p:cNvPr id="17" name="Google Shape;3993;p37">
            <a:extLst>
              <a:ext uri="{FF2B5EF4-FFF2-40B4-BE49-F238E27FC236}">
                <a16:creationId xmlns:a16="http://schemas.microsoft.com/office/drawing/2014/main" xmlns="" id="{A6225475-7ED4-4DFD-A264-FA74BFE683F8}"/>
              </a:ext>
            </a:extLst>
          </p:cNvPr>
          <p:cNvSpPr txBox="1">
            <a:spLocks/>
          </p:cNvSpPr>
          <p:nvPr/>
        </p:nvSpPr>
        <p:spPr>
          <a:xfrm>
            <a:off x="231817" y="1938180"/>
            <a:ext cx="7877930" cy="1672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A200"/>
              </a:buClr>
              <a:buSzPts val="5200"/>
              <a:buFont typeface="Balsamiq Sans"/>
              <a:buNone/>
              <a:defRPr sz="6000" b="1" i="0" u="none" strike="noStrike" cap="none">
                <a:solidFill>
                  <a:srgbClr val="FFA200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ts val="6724"/>
              </a:lnSpc>
            </a:pPr>
            <a:r>
              <a:rPr lang="en-US" sz="9600" dirty="0">
                <a:solidFill>
                  <a:srgbClr val="FF0066"/>
                </a:solidFill>
                <a:latin typeface="Lobster"/>
              </a:rPr>
              <a:t>Nghe – </a:t>
            </a:r>
            <a:r>
              <a:rPr lang="en-US" sz="9600" dirty="0" err="1">
                <a:solidFill>
                  <a:srgbClr val="FF0066"/>
                </a:solidFill>
                <a:latin typeface="Lobster"/>
              </a:rPr>
              <a:t>viết</a:t>
            </a:r>
            <a:endParaRPr lang="en-US" sz="9600" dirty="0">
              <a:solidFill>
                <a:srgbClr val="FF0066"/>
              </a:solidFill>
              <a:latin typeface="Lobster"/>
            </a:endParaRPr>
          </a:p>
        </p:txBody>
      </p:sp>
    </p:spTree>
    <p:extLst>
      <p:ext uri="{BB962C8B-B14F-4D97-AF65-F5344CB8AC3E}">
        <p14:creationId xmlns:p14="http://schemas.microsoft.com/office/powerpoint/2010/main" val="508795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238CBB3C-CEC5-4B23-A4BD-798CF69AF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19148" y="-2433011"/>
            <a:ext cx="6349846" cy="1165570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1EA15710-049F-4371-89E7-E1C0227F4F4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660128">
            <a:off x="9693355" y="-1175868"/>
            <a:ext cx="3020116" cy="3146513"/>
          </a:xfrm>
          <a:prstGeom prst="rect">
            <a:avLst/>
          </a:prstGeom>
        </p:spPr>
      </p:pic>
      <p:grpSp>
        <p:nvGrpSpPr>
          <p:cNvPr id="12" name="组合 11">
            <a:extLst>
              <a:ext uri="{FF2B5EF4-FFF2-40B4-BE49-F238E27FC236}">
                <a16:creationId xmlns:a16="http://schemas.microsoft.com/office/drawing/2014/main" xmlns="" id="{2214D01F-9936-4ED3-BBE3-1BCC83970511}"/>
              </a:ext>
            </a:extLst>
          </p:cNvPr>
          <p:cNvGrpSpPr/>
          <p:nvPr/>
        </p:nvGrpSpPr>
        <p:grpSpPr>
          <a:xfrm>
            <a:off x="11292768" y="1987543"/>
            <a:ext cx="1091423" cy="1232181"/>
            <a:chOff x="115079" y="968971"/>
            <a:chExt cx="1091423" cy="1232181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xmlns="" id="{C9C1C85E-1A25-467C-86B4-67770556C73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74652">
              <a:off x="115079" y="968971"/>
              <a:ext cx="419196" cy="1232181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xmlns="" id="{D354413E-068F-4C56-AF2E-F8EF92D8562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872" y="1274025"/>
              <a:ext cx="571630" cy="787579"/>
            </a:xfrm>
            <a:prstGeom prst="rect">
              <a:avLst/>
            </a:prstGeom>
          </p:spPr>
        </p:pic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9E0CCCC3-E577-46FE-871C-98704EFD4779}"/>
              </a:ext>
            </a:extLst>
          </p:cNvPr>
          <p:cNvGrpSpPr/>
          <p:nvPr/>
        </p:nvGrpSpPr>
        <p:grpSpPr>
          <a:xfrm>
            <a:off x="8085865" y="3188471"/>
            <a:ext cx="4223172" cy="3783366"/>
            <a:chOff x="-591423" y="1707337"/>
            <a:chExt cx="7679682" cy="5787085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xmlns="" id="{7C32A5A1-1E0A-4A47-929C-3A49BD536B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8" t="35025" r="59440" b="34782"/>
            <a:stretch/>
          </p:blipFill>
          <p:spPr>
            <a:xfrm>
              <a:off x="-591423" y="1707337"/>
              <a:ext cx="4429760" cy="5492902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xmlns="" id="{A50EC59C-C702-495B-A7E7-3EF265D261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471" t="36973" r="10977" b="32834"/>
            <a:stretch/>
          </p:blipFill>
          <p:spPr>
            <a:xfrm>
              <a:off x="2621901" y="2001520"/>
              <a:ext cx="4466358" cy="5492902"/>
            </a:xfrm>
            <a:prstGeom prst="rect">
              <a:avLst/>
            </a:prstGeom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101D710D-B5A0-4434-8505-ED17018FEC59}"/>
              </a:ext>
            </a:extLst>
          </p:cNvPr>
          <p:cNvGrpSpPr/>
          <p:nvPr/>
        </p:nvGrpSpPr>
        <p:grpSpPr>
          <a:xfrm>
            <a:off x="826923" y="456783"/>
            <a:ext cx="7198545" cy="1467987"/>
            <a:chOff x="826923" y="456783"/>
            <a:chExt cx="7198545" cy="1467987"/>
          </a:xfrm>
        </p:grpSpPr>
        <p:sp>
          <p:nvSpPr>
            <p:cNvPr id="21" name="Google Shape;1123;p20">
              <a:extLst>
                <a:ext uri="{FF2B5EF4-FFF2-40B4-BE49-F238E27FC236}">
                  <a16:creationId xmlns:a16="http://schemas.microsoft.com/office/drawing/2014/main" xmlns="" id="{009C6019-49AC-45AC-9262-C093C292126F}"/>
                </a:ext>
              </a:extLst>
            </p:cNvPr>
            <p:cNvSpPr/>
            <p:nvPr/>
          </p:nvSpPr>
          <p:spPr>
            <a:xfrm>
              <a:off x="2785274" y="456783"/>
              <a:ext cx="3281844" cy="1015623"/>
            </a:xfrm>
            <a:prstGeom prst="rect">
              <a:avLst/>
            </a:prstGeom>
            <a:solidFill>
              <a:srgbClr val="C4E0B2"/>
            </a:solidFill>
            <a:ln w="127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1124;p20">
              <a:extLst>
                <a:ext uri="{FF2B5EF4-FFF2-40B4-BE49-F238E27FC236}">
                  <a16:creationId xmlns:a16="http://schemas.microsoft.com/office/drawing/2014/main" xmlns="" id="{80C5BB3D-31D8-4343-AEA8-DA90BC9552CD}"/>
                </a:ext>
              </a:extLst>
            </p:cNvPr>
            <p:cNvSpPr/>
            <p:nvPr/>
          </p:nvSpPr>
          <p:spPr>
            <a:xfrm>
              <a:off x="2978831" y="565913"/>
              <a:ext cx="3281844" cy="1085850"/>
            </a:xfrm>
            <a:prstGeom prst="rect">
              <a:avLst/>
            </a:prstGeom>
            <a:noFill/>
            <a:ln w="57150" cap="flat" cmpd="sng">
              <a:solidFill>
                <a:srgbClr val="A8D08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1125;p20">
              <a:extLst>
                <a:ext uri="{FF2B5EF4-FFF2-40B4-BE49-F238E27FC236}">
                  <a16:creationId xmlns:a16="http://schemas.microsoft.com/office/drawing/2014/main" xmlns="" id="{B7AF7BFA-A8A7-4ACD-ADD9-5D32B7A690FB}"/>
                </a:ext>
              </a:extLst>
            </p:cNvPr>
            <p:cNvSpPr txBox="1"/>
            <p:nvPr/>
          </p:nvSpPr>
          <p:spPr>
            <a:xfrm>
              <a:off x="826923" y="496415"/>
              <a:ext cx="7198545" cy="10156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000" dirty="0" err="1">
                  <a:solidFill>
                    <a:srgbClr val="00B050"/>
                  </a:solidFill>
                  <a:latin typeface="Fira Sans" panose="020B0803050000020004" pitchFamily="34" charset="0"/>
                  <a:ea typeface="Pattaya"/>
                  <a:cs typeface="Pattaya"/>
                  <a:sym typeface="Pattaya"/>
                </a:rPr>
                <a:t>Lưu</a:t>
              </a:r>
              <a:r>
                <a:rPr lang="en-US" sz="6000" dirty="0">
                  <a:solidFill>
                    <a:srgbClr val="00B050"/>
                  </a:solidFill>
                  <a:latin typeface="Fira Sans" panose="020B0803050000020004" pitchFamily="34" charset="0"/>
                  <a:ea typeface="Pattaya"/>
                  <a:cs typeface="Pattaya"/>
                  <a:sym typeface="Pattaya"/>
                </a:rPr>
                <a:t> ý</a:t>
              </a:r>
              <a:endParaRPr sz="6000" dirty="0">
                <a:solidFill>
                  <a:srgbClr val="00B050"/>
                </a:solidFill>
                <a:latin typeface="Fira Sans" panose="020B0803050000020004" pitchFamily="34" charset="0"/>
                <a:ea typeface="Pattaya"/>
                <a:cs typeface="Pattaya"/>
                <a:sym typeface="Pattaya"/>
              </a:endParaRPr>
            </a:p>
          </p:txBody>
        </p:sp>
        <p:pic>
          <p:nvPicPr>
            <p:cNvPr id="24" name="Google Shape;1126;p20">
              <a:extLst>
                <a:ext uri="{FF2B5EF4-FFF2-40B4-BE49-F238E27FC236}">
                  <a16:creationId xmlns:a16="http://schemas.microsoft.com/office/drawing/2014/main" xmlns="" id="{2F06EC9A-1A8D-4E2F-B9A7-8DCD9109E6AE}"/>
                </a:ext>
              </a:extLst>
            </p:cNvPr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5594007" y="838920"/>
              <a:ext cx="1000125" cy="10858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5" name="Google Shape;1113;p20">
            <a:extLst>
              <a:ext uri="{FF2B5EF4-FFF2-40B4-BE49-F238E27FC236}">
                <a16:creationId xmlns:a16="http://schemas.microsoft.com/office/drawing/2014/main" xmlns="" id="{8C2CCC31-64C2-4AE0-9CCA-6E241C92D9D7}"/>
              </a:ext>
            </a:extLst>
          </p:cNvPr>
          <p:cNvGrpSpPr/>
          <p:nvPr/>
        </p:nvGrpSpPr>
        <p:grpSpPr>
          <a:xfrm>
            <a:off x="274033" y="1954977"/>
            <a:ext cx="8398412" cy="860884"/>
            <a:chOff x="3441721" y="2176872"/>
            <a:chExt cx="8657492" cy="691528"/>
          </a:xfrm>
        </p:grpSpPr>
        <p:grpSp>
          <p:nvGrpSpPr>
            <p:cNvPr id="26" name="Google Shape;1114;p20">
              <a:extLst>
                <a:ext uri="{FF2B5EF4-FFF2-40B4-BE49-F238E27FC236}">
                  <a16:creationId xmlns:a16="http://schemas.microsoft.com/office/drawing/2014/main" xmlns="" id="{BB6AD99B-B818-4FC3-BE73-59E40F044AB4}"/>
                </a:ext>
              </a:extLst>
            </p:cNvPr>
            <p:cNvGrpSpPr/>
            <p:nvPr/>
          </p:nvGrpSpPr>
          <p:grpSpPr>
            <a:xfrm>
              <a:off x="3646875" y="2176872"/>
              <a:ext cx="8392725" cy="691528"/>
              <a:chOff x="5482818" y="1113563"/>
              <a:chExt cx="5079193" cy="1952366"/>
            </a:xfrm>
          </p:grpSpPr>
          <p:sp>
            <p:nvSpPr>
              <p:cNvPr id="28" name="Google Shape;1115;p20">
                <a:extLst>
                  <a:ext uri="{FF2B5EF4-FFF2-40B4-BE49-F238E27FC236}">
                    <a16:creationId xmlns:a16="http://schemas.microsoft.com/office/drawing/2014/main" xmlns="" id="{E67763A1-6F77-4D9A-9664-C4DF02836C5B}"/>
                  </a:ext>
                </a:extLst>
              </p:cNvPr>
              <p:cNvSpPr/>
              <p:nvPr/>
            </p:nvSpPr>
            <p:spPr>
              <a:xfrm>
                <a:off x="5482818" y="1113563"/>
                <a:ext cx="5079193" cy="1952366"/>
              </a:xfrm>
              <a:prstGeom prst="roundRect">
                <a:avLst>
                  <a:gd name="adj" fmla="val 16797"/>
                </a:avLst>
              </a:prstGeom>
              <a:solidFill>
                <a:schemeClr val="lt1"/>
              </a:solidFill>
              <a:ln w="28575" cap="flat" cmpd="sng">
                <a:solidFill>
                  <a:srgbClr val="42719B"/>
                </a:solidFill>
                <a:prstDash val="dash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" name="Google Shape;1116;p20">
                <a:extLst>
                  <a:ext uri="{FF2B5EF4-FFF2-40B4-BE49-F238E27FC236}">
                    <a16:creationId xmlns:a16="http://schemas.microsoft.com/office/drawing/2014/main" xmlns="" id="{7A20C7AA-A007-412A-9674-F52062CB674A}"/>
                  </a:ext>
                </a:extLst>
              </p:cNvPr>
              <p:cNvSpPr/>
              <p:nvPr/>
            </p:nvSpPr>
            <p:spPr>
              <a:xfrm>
                <a:off x="5727941" y="1378430"/>
                <a:ext cx="4588946" cy="130340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endParaRPr sz="1600" b="1" i="0" u="none" strike="noStrike" cap="none">
                  <a:solidFill>
                    <a:srgbClr val="08080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7" name="Google Shape;1117;p20">
              <a:extLst>
                <a:ext uri="{FF2B5EF4-FFF2-40B4-BE49-F238E27FC236}">
                  <a16:creationId xmlns:a16="http://schemas.microsoft.com/office/drawing/2014/main" xmlns="" id="{00459A6A-8987-420D-B249-8EA23FF7CC23}"/>
                </a:ext>
              </a:extLst>
            </p:cNvPr>
            <p:cNvSpPr txBox="1"/>
            <p:nvPr/>
          </p:nvSpPr>
          <p:spPr>
            <a:xfrm>
              <a:off x="3441721" y="2234297"/>
              <a:ext cx="8657492" cy="6254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13970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ts val="1400"/>
                <a:buFont typeface="Quicksand Medium"/>
                <a:buNone/>
              </a:pPr>
              <a:r>
                <a:rPr lang="en-US" sz="3200" b="1" i="0" u="none" strike="noStrike" cap="none" dirty="0" err="1">
                  <a:solidFill>
                    <a:srgbClr val="1856A6"/>
                  </a:solidFill>
                  <a:latin typeface="Calibri"/>
                  <a:ea typeface="Calibri"/>
                  <a:cs typeface="Calibri"/>
                  <a:sym typeface="Calibri"/>
                </a:rPr>
                <a:t>Ngồi</a:t>
              </a:r>
              <a:r>
                <a:rPr lang="en-US" sz="3200" b="1" i="0" u="none" strike="noStrike" cap="none" dirty="0">
                  <a:solidFill>
                    <a:srgbClr val="1856A6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3200" b="1" i="0" u="none" strike="noStrike" cap="none" dirty="0" err="1">
                  <a:solidFill>
                    <a:srgbClr val="1856A6"/>
                  </a:solidFill>
                  <a:latin typeface="Calibri"/>
                  <a:ea typeface="Calibri"/>
                  <a:cs typeface="Calibri"/>
                  <a:sym typeface="Calibri"/>
                </a:rPr>
                <a:t>viết</a:t>
              </a:r>
              <a:r>
                <a:rPr lang="en-US" sz="3200" b="1" i="0" u="none" strike="noStrike" cap="none" dirty="0">
                  <a:solidFill>
                    <a:srgbClr val="1856A6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3200" b="1" i="0" u="none" strike="noStrike" cap="none" dirty="0" err="1">
                  <a:solidFill>
                    <a:srgbClr val="1856A6"/>
                  </a:solidFill>
                  <a:latin typeface="Calibri"/>
                  <a:ea typeface="Calibri"/>
                  <a:cs typeface="Calibri"/>
                  <a:sym typeface="Calibri"/>
                </a:rPr>
                <a:t>đúng</a:t>
              </a:r>
              <a:r>
                <a:rPr lang="en-US" sz="3200" b="1" i="0" u="none" strike="noStrike" cap="none" dirty="0">
                  <a:solidFill>
                    <a:srgbClr val="1856A6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3200" b="1" i="0" u="none" strike="noStrike" cap="none" dirty="0" err="1">
                  <a:solidFill>
                    <a:srgbClr val="1856A6"/>
                  </a:solidFill>
                  <a:latin typeface="Calibri"/>
                  <a:ea typeface="Calibri"/>
                  <a:cs typeface="Calibri"/>
                  <a:sym typeface="Calibri"/>
                </a:rPr>
                <a:t>tư</a:t>
              </a:r>
              <a:r>
                <a:rPr lang="en-US" sz="3200" b="1" i="0" u="none" strike="noStrike" cap="none" dirty="0">
                  <a:solidFill>
                    <a:srgbClr val="1856A6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3200" b="1" i="0" u="none" strike="noStrike" cap="none" dirty="0" err="1">
                  <a:solidFill>
                    <a:srgbClr val="1856A6"/>
                  </a:solidFill>
                  <a:latin typeface="Calibri"/>
                  <a:ea typeface="Calibri"/>
                  <a:cs typeface="Calibri"/>
                  <a:sym typeface="Calibri"/>
                </a:rPr>
                <a:t>thế</a:t>
              </a:r>
              <a:r>
                <a:rPr lang="en-US" sz="3200" b="1" i="0" u="none" strike="noStrike" cap="none" dirty="0">
                  <a:solidFill>
                    <a:srgbClr val="1856A6"/>
                  </a:solidFill>
                  <a:latin typeface="Calibri"/>
                  <a:ea typeface="Calibri"/>
                  <a:cs typeface="Calibri"/>
                  <a:sym typeface="Calibri"/>
                </a:rPr>
                <a:t>, </a:t>
              </a:r>
              <a:r>
                <a:rPr lang="en-US" sz="3200" b="1" i="0" u="none" strike="noStrike" cap="none" dirty="0" err="1">
                  <a:solidFill>
                    <a:srgbClr val="1856A6"/>
                  </a:solidFill>
                  <a:latin typeface="Calibri"/>
                  <a:ea typeface="Calibri"/>
                  <a:cs typeface="Calibri"/>
                  <a:sym typeface="Calibri"/>
                </a:rPr>
                <a:t>trình</a:t>
              </a:r>
              <a:r>
                <a:rPr lang="en-US" sz="3200" b="1" i="0" u="none" strike="noStrike" cap="none" dirty="0">
                  <a:solidFill>
                    <a:srgbClr val="1856A6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3200" b="1" i="0" u="none" strike="noStrike" cap="none" dirty="0" err="1">
                  <a:solidFill>
                    <a:srgbClr val="1856A6"/>
                  </a:solidFill>
                  <a:latin typeface="Calibri"/>
                  <a:ea typeface="Calibri"/>
                  <a:cs typeface="Calibri"/>
                  <a:sym typeface="Calibri"/>
                </a:rPr>
                <a:t>bày</a:t>
              </a:r>
              <a:r>
                <a:rPr lang="en-US" sz="3200" b="1" i="0" u="none" strike="noStrike" cap="none" dirty="0">
                  <a:solidFill>
                    <a:srgbClr val="1856A6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3200" b="1" i="0" u="none" strike="noStrike" cap="none" dirty="0" err="1">
                  <a:solidFill>
                    <a:srgbClr val="1856A6"/>
                  </a:solidFill>
                  <a:latin typeface="Calibri"/>
                  <a:ea typeface="Calibri"/>
                  <a:cs typeface="Calibri"/>
                  <a:sym typeface="Calibri"/>
                </a:rPr>
                <a:t>cẩn</a:t>
              </a:r>
              <a:r>
                <a:rPr lang="en-US" sz="3200" b="1" i="0" u="none" strike="noStrike" cap="none" dirty="0">
                  <a:solidFill>
                    <a:srgbClr val="1856A6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3200" b="1" i="0" u="none" strike="noStrike" cap="none" dirty="0" err="1">
                  <a:solidFill>
                    <a:srgbClr val="1856A6"/>
                  </a:solidFill>
                  <a:latin typeface="Calibri"/>
                  <a:ea typeface="Calibri"/>
                  <a:cs typeface="Calibri"/>
                  <a:sym typeface="Calibri"/>
                </a:rPr>
                <a:t>thận</a:t>
              </a:r>
              <a:r>
                <a:rPr lang="en-US" sz="3200" b="1" i="0" u="none" strike="noStrike" cap="none" dirty="0">
                  <a:solidFill>
                    <a:srgbClr val="1856A6"/>
                  </a:solidFill>
                  <a:latin typeface="Calibri"/>
                  <a:ea typeface="Calibri"/>
                  <a:cs typeface="Calibri"/>
                  <a:sym typeface="Calibri"/>
                </a:rPr>
                <a:t>. </a:t>
              </a:r>
              <a:endParaRPr sz="3200" b="1" dirty="0">
                <a:solidFill>
                  <a:srgbClr val="1856A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" name="Google Shape;1103;p20">
            <a:extLst>
              <a:ext uri="{FF2B5EF4-FFF2-40B4-BE49-F238E27FC236}">
                <a16:creationId xmlns:a16="http://schemas.microsoft.com/office/drawing/2014/main" xmlns="" id="{8EBA8D29-6DBF-4180-9FB1-D6DB21D14B83}"/>
              </a:ext>
            </a:extLst>
          </p:cNvPr>
          <p:cNvGrpSpPr/>
          <p:nvPr/>
        </p:nvGrpSpPr>
        <p:grpSpPr>
          <a:xfrm>
            <a:off x="455742" y="2995517"/>
            <a:ext cx="8158511" cy="777797"/>
            <a:chOff x="3623429" y="2176872"/>
            <a:chExt cx="8416171" cy="691528"/>
          </a:xfrm>
        </p:grpSpPr>
        <p:grpSp>
          <p:nvGrpSpPr>
            <p:cNvPr id="31" name="Google Shape;1104;p20">
              <a:extLst>
                <a:ext uri="{FF2B5EF4-FFF2-40B4-BE49-F238E27FC236}">
                  <a16:creationId xmlns:a16="http://schemas.microsoft.com/office/drawing/2014/main" xmlns="" id="{E1C8FBBA-AFF7-4A1E-BBB3-C0CAD91AF9CF}"/>
                </a:ext>
              </a:extLst>
            </p:cNvPr>
            <p:cNvGrpSpPr/>
            <p:nvPr/>
          </p:nvGrpSpPr>
          <p:grpSpPr>
            <a:xfrm>
              <a:off x="3646875" y="2176872"/>
              <a:ext cx="8392725" cy="691528"/>
              <a:chOff x="5482818" y="1113563"/>
              <a:chExt cx="5079193" cy="1952366"/>
            </a:xfrm>
          </p:grpSpPr>
          <p:sp>
            <p:nvSpPr>
              <p:cNvPr id="33" name="Google Shape;1105;p20">
                <a:extLst>
                  <a:ext uri="{FF2B5EF4-FFF2-40B4-BE49-F238E27FC236}">
                    <a16:creationId xmlns:a16="http://schemas.microsoft.com/office/drawing/2014/main" xmlns="" id="{66902090-CFDD-41D1-A261-AAC21498B40B}"/>
                  </a:ext>
                </a:extLst>
              </p:cNvPr>
              <p:cNvSpPr/>
              <p:nvPr/>
            </p:nvSpPr>
            <p:spPr>
              <a:xfrm>
                <a:off x="5482818" y="1113563"/>
                <a:ext cx="5079193" cy="1952366"/>
              </a:xfrm>
              <a:prstGeom prst="roundRect">
                <a:avLst>
                  <a:gd name="adj" fmla="val 16797"/>
                </a:avLst>
              </a:prstGeom>
              <a:solidFill>
                <a:schemeClr val="lt1"/>
              </a:solidFill>
              <a:ln w="28575" cap="flat" cmpd="sng">
                <a:solidFill>
                  <a:srgbClr val="42719B"/>
                </a:solidFill>
                <a:prstDash val="dash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" name="Google Shape;1106;p20">
                <a:extLst>
                  <a:ext uri="{FF2B5EF4-FFF2-40B4-BE49-F238E27FC236}">
                    <a16:creationId xmlns:a16="http://schemas.microsoft.com/office/drawing/2014/main" xmlns="" id="{4D96E3EB-00AD-4728-97D4-AF5C4B42779F}"/>
                  </a:ext>
                </a:extLst>
              </p:cNvPr>
              <p:cNvSpPr/>
              <p:nvPr/>
            </p:nvSpPr>
            <p:spPr>
              <a:xfrm>
                <a:off x="5727941" y="1378430"/>
                <a:ext cx="4588946" cy="130340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endParaRPr sz="1600" b="1" i="0" u="none" strike="noStrike" cap="none">
                  <a:solidFill>
                    <a:srgbClr val="08080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2" name="Google Shape;1107;p20">
              <a:extLst>
                <a:ext uri="{FF2B5EF4-FFF2-40B4-BE49-F238E27FC236}">
                  <a16:creationId xmlns:a16="http://schemas.microsoft.com/office/drawing/2014/main" xmlns="" id="{14A8F9F5-0AE6-4940-91C2-FD99DFF7C6A5}"/>
                </a:ext>
              </a:extLst>
            </p:cNvPr>
            <p:cNvSpPr txBox="1"/>
            <p:nvPr/>
          </p:nvSpPr>
          <p:spPr>
            <a:xfrm>
              <a:off x="3623429" y="2203650"/>
              <a:ext cx="8216703" cy="58555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139700" marR="0" lvl="0" indent="0" algn="just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ts val="1400"/>
                <a:buFont typeface="Quicksand Medium"/>
                <a:buNone/>
              </a:pPr>
              <a:r>
                <a:rPr lang="en-US" sz="3200" b="1" i="0" u="none" strike="noStrike" cap="none" dirty="0">
                  <a:solidFill>
                    <a:srgbClr val="1856A6"/>
                  </a:solidFill>
                  <a:latin typeface="Calibri"/>
                  <a:ea typeface="Calibri"/>
                  <a:cs typeface="Calibri"/>
                  <a:sym typeface="Calibri"/>
                </a:rPr>
                <a:t>    </a:t>
              </a:r>
              <a:r>
                <a:rPr lang="en-US" sz="3200" b="1" i="0" u="none" strike="noStrike" cap="none" dirty="0" err="1">
                  <a:solidFill>
                    <a:srgbClr val="1856A6"/>
                  </a:solidFill>
                  <a:latin typeface="Calibri"/>
                  <a:ea typeface="Calibri"/>
                  <a:cs typeface="Calibri"/>
                  <a:sym typeface="Calibri"/>
                </a:rPr>
                <a:t>Viết</a:t>
              </a:r>
              <a:r>
                <a:rPr lang="en-US" sz="3200" b="1" i="0" u="none" strike="noStrike" cap="none" dirty="0">
                  <a:solidFill>
                    <a:srgbClr val="1856A6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3200" b="1" i="0" u="none" strike="noStrike" cap="none" dirty="0" err="1">
                  <a:solidFill>
                    <a:srgbClr val="1856A6"/>
                  </a:solidFill>
                  <a:latin typeface="Calibri"/>
                  <a:ea typeface="Calibri"/>
                  <a:cs typeface="Calibri"/>
                  <a:sym typeface="Calibri"/>
                </a:rPr>
                <a:t>hoa</a:t>
              </a:r>
              <a:r>
                <a:rPr lang="en-US" sz="3200" b="1" i="0" u="none" strike="noStrike" cap="none" dirty="0">
                  <a:solidFill>
                    <a:srgbClr val="1856A6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3200" b="1" i="0" u="none" strike="noStrike" cap="none" dirty="0" err="1">
                  <a:solidFill>
                    <a:srgbClr val="1856A6"/>
                  </a:solidFill>
                  <a:latin typeface="Calibri"/>
                  <a:ea typeface="Calibri"/>
                  <a:cs typeface="Calibri"/>
                  <a:sym typeface="Calibri"/>
                </a:rPr>
                <a:t>chữ</a:t>
              </a:r>
              <a:r>
                <a:rPr lang="en-US" sz="3200" b="1" i="0" u="none" strike="noStrike" cap="none" dirty="0">
                  <a:solidFill>
                    <a:srgbClr val="1856A6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3200" b="1" i="0" u="none" strike="noStrike" cap="none" dirty="0" err="1">
                  <a:solidFill>
                    <a:srgbClr val="1856A6"/>
                  </a:solidFill>
                  <a:latin typeface="Calibri"/>
                  <a:ea typeface="Calibri"/>
                  <a:cs typeface="Calibri"/>
                  <a:sym typeface="Calibri"/>
                </a:rPr>
                <a:t>cái</a:t>
              </a:r>
              <a:r>
                <a:rPr lang="en-US" sz="3200" b="1" i="0" u="none" strike="noStrike" cap="none" dirty="0">
                  <a:solidFill>
                    <a:srgbClr val="1856A6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3200" b="1" i="0" u="none" strike="noStrike" cap="none" dirty="0" err="1">
                  <a:solidFill>
                    <a:srgbClr val="1856A6"/>
                  </a:solidFill>
                  <a:latin typeface="Calibri"/>
                  <a:ea typeface="Calibri"/>
                  <a:cs typeface="Calibri"/>
                  <a:sym typeface="Calibri"/>
                </a:rPr>
                <a:t>đầu</a:t>
              </a:r>
              <a:r>
                <a:rPr lang="en-US" sz="3200" b="1" i="0" u="none" strike="noStrike" cap="none" dirty="0">
                  <a:solidFill>
                    <a:srgbClr val="1856A6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3200" b="1" i="0" u="none" strike="noStrike" cap="none" dirty="0" err="1">
                  <a:solidFill>
                    <a:srgbClr val="1856A6"/>
                  </a:solidFill>
                  <a:latin typeface="Calibri"/>
                  <a:ea typeface="Calibri"/>
                  <a:cs typeface="Calibri"/>
                  <a:sym typeface="Calibri"/>
                </a:rPr>
                <a:t>câu</a:t>
              </a:r>
              <a:r>
                <a:rPr lang="en-US" sz="3200" b="1" i="0" u="none" strike="noStrike" cap="none" dirty="0">
                  <a:solidFill>
                    <a:srgbClr val="1856A6"/>
                  </a:solidFill>
                  <a:latin typeface="Calibri"/>
                  <a:ea typeface="Calibri"/>
                  <a:cs typeface="Calibri"/>
                  <a:sym typeface="Calibri"/>
                </a:rPr>
                <a:t>, </a:t>
              </a:r>
              <a:r>
                <a:rPr lang="en-US" sz="3200" b="1" i="0" u="none" strike="noStrike" cap="none" dirty="0" err="1">
                  <a:solidFill>
                    <a:srgbClr val="1856A6"/>
                  </a:solidFill>
                  <a:latin typeface="Calibri"/>
                  <a:ea typeface="Calibri"/>
                  <a:cs typeface="Calibri"/>
                  <a:sym typeface="Calibri"/>
                </a:rPr>
                <a:t>tên</a:t>
              </a:r>
              <a:r>
                <a:rPr lang="en-US" sz="3200" b="1" i="0" u="none" strike="noStrike" cap="none" dirty="0">
                  <a:solidFill>
                    <a:srgbClr val="1856A6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3200" b="1" i="0" u="none" strike="noStrike" cap="none" dirty="0" err="1">
                  <a:solidFill>
                    <a:srgbClr val="1856A6"/>
                  </a:solidFill>
                  <a:latin typeface="Calibri"/>
                  <a:ea typeface="Calibri"/>
                  <a:cs typeface="Calibri"/>
                  <a:sym typeface="Calibri"/>
                </a:rPr>
                <a:t>riêng</a:t>
              </a:r>
              <a:r>
                <a:rPr lang="en-US" sz="3200" b="1" i="0" u="none" strike="noStrike" cap="none" dirty="0">
                  <a:solidFill>
                    <a:srgbClr val="1856A6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endParaRPr sz="3200" b="1" dirty="0">
                <a:solidFill>
                  <a:srgbClr val="1856A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" name="Google Shape;1108;p20">
            <a:extLst>
              <a:ext uri="{FF2B5EF4-FFF2-40B4-BE49-F238E27FC236}">
                <a16:creationId xmlns:a16="http://schemas.microsoft.com/office/drawing/2014/main" xmlns="" id="{CB861C96-9690-42DB-900A-09619D4E34C9}"/>
              </a:ext>
            </a:extLst>
          </p:cNvPr>
          <p:cNvGrpSpPr/>
          <p:nvPr/>
        </p:nvGrpSpPr>
        <p:grpSpPr>
          <a:xfrm>
            <a:off x="274033" y="3991236"/>
            <a:ext cx="8340844" cy="777797"/>
            <a:chOff x="3459307" y="2176872"/>
            <a:chExt cx="8580293" cy="691528"/>
          </a:xfrm>
        </p:grpSpPr>
        <p:grpSp>
          <p:nvGrpSpPr>
            <p:cNvPr id="36" name="Google Shape;1109;p20">
              <a:extLst>
                <a:ext uri="{FF2B5EF4-FFF2-40B4-BE49-F238E27FC236}">
                  <a16:creationId xmlns:a16="http://schemas.microsoft.com/office/drawing/2014/main" xmlns="" id="{9097F988-4D28-4DC5-8D5F-EBCAAAD28916}"/>
                </a:ext>
              </a:extLst>
            </p:cNvPr>
            <p:cNvGrpSpPr/>
            <p:nvPr/>
          </p:nvGrpSpPr>
          <p:grpSpPr>
            <a:xfrm>
              <a:off x="3646875" y="2176872"/>
              <a:ext cx="8392725" cy="691528"/>
              <a:chOff x="5482818" y="1113563"/>
              <a:chExt cx="5079193" cy="1952366"/>
            </a:xfrm>
          </p:grpSpPr>
          <p:sp>
            <p:nvSpPr>
              <p:cNvPr id="38" name="Google Shape;1110;p20">
                <a:extLst>
                  <a:ext uri="{FF2B5EF4-FFF2-40B4-BE49-F238E27FC236}">
                    <a16:creationId xmlns:a16="http://schemas.microsoft.com/office/drawing/2014/main" xmlns="" id="{8DD640C8-717C-417D-8541-FCBA7198460D}"/>
                  </a:ext>
                </a:extLst>
              </p:cNvPr>
              <p:cNvSpPr/>
              <p:nvPr/>
            </p:nvSpPr>
            <p:spPr>
              <a:xfrm>
                <a:off x="5482818" y="1113563"/>
                <a:ext cx="5079193" cy="1952366"/>
              </a:xfrm>
              <a:prstGeom prst="roundRect">
                <a:avLst>
                  <a:gd name="adj" fmla="val 16797"/>
                </a:avLst>
              </a:prstGeom>
              <a:solidFill>
                <a:schemeClr val="lt1"/>
              </a:solidFill>
              <a:ln w="28575" cap="flat" cmpd="sng">
                <a:solidFill>
                  <a:srgbClr val="42719B"/>
                </a:solidFill>
                <a:prstDash val="dash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" name="Google Shape;1111;p20">
                <a:extLst>
                  <a:ext uri="{FF2B5EF4-FFF2-40B4-BE49-F238E27FC236}">
                    <a16:creationId xmlns:a16="http://schemas.microsoft.com/office/drawing/2014/main" xmlns="" id="{D6B98C1F-E418-461C-B975-A0CDFFA31E99}"/>
                  </a:ext>
                </a:extLst>
              </p:cNvPr>
              <p:cNvSpPr/>
              <p:nvPr/>
            </p:nvSpPr>
            <p:spPr>
              <a:xfrm>
                <a:off x="5727941" y="1378430"/>
                <a:ext cx="4588946" cy="130340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endParaRPr sz="1600" b="1" i="0" u="none" strike="noStrike" cap="none">
                  <a:solidFill>
                    <a:srgbClr val="08080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7" name="Google Shape;1112;p20">
              <a:extLst>
                <a:ext uri="{FF2B5EF4-FFF2-40B4-BE49-F238E27FC236}">
                  <a16:creationId xmlns:a16="http://schemas.microsoft.com/office/drawing/2014/main" xmlns="" id="{C7018CD1-C78D-4E0A-B35A-B94A383304F1}"/>
                </a:ext>
              </a:extLst>
            </p:cNvPr>
            <p:cNvSpPr txBox="1"/>
            <p:nvPr/>
          </p:nvSpPr>
          <p:spPr>
            <a:xfrm>
              <a:off x="3459307" y="2251894"/>
              <a:ext cx="8477044" cy="58555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139700" marR="0" lvl="0" indent="0" algn="just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ts val="1400"/>
                <a:buFont typeface="Quicksand Medium"/>
                <a:buNone/>
              </a:pPr>
              <a:r>
                <a:rPr lang="en-US" sz="3200" b="1" dirty="0">
                  <a:solidFill>
                    <a:srgbClr val="1856A6"/>
                  </a:solidFill>
                  <a:latin typeface="Calibri"/>
                  <a:ea typeface="Calibri"/>
                  <a:cs typeface="Calibri"/>
                  <a:sym typeface="Calibri"/>
                </a:rPr>
                <a:t>      </a:t>
              </a:r>
              <a:r>
                <a:rPr lang="en-US" sz="3200" b="1" dirty="0" err="1">
                  <a:solidFill>
                    <a:srgbClr val="1856A6"/>
                  </a:solidFill>
                  <a:latin typeface="Calibri"/>
                  <a:ea typeface="Calibri"/>
                  <a:cs typeface="Calibri"/>
                  <a:sym typeface="Calibri"/>
                </a:rPr>
                <a:t>Ghi</a:t>
              </a:r>
              <a:r>
                <a:rPr lang="en-US" sz="3200" b="1" dirty="0">
                  <a:solidFill>
                    <a:srgbClr val="1856A6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3200" b="1" dirty="0" err="1">
                  <a:solidFill>
                    <a:srgbClr val="1856A6"/>
                  </a:solidFill>
                  <a:latin typeface="Calibri"/>
                  <a:ea typeface="Calibri"/>
                  <a:cs typeface="Calibri"/>
                  <a:sym typeface="Calibri"/>
                </a:rPr>
                <a:t>dấu</a:t>
              </a:r>
              <a:r>
                <a:rPr lang="en-US" sz="3200" b="1" dirty="0">
                  <a:solidFill>
                    <a:srgbClr val="1856A6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3200" b="1" dirty="0" err="1">
                  <a:solidFill>
                    <a:srgbClr val="1856A6"/>
                  </a:solidFill>
                  <a:latin typeface="Calibri"/>
                  <a:ea typeface="Calibri"/>
                  <a:cs typeface="Calibri"/>
                  <a:sym typeface="Calibri"/>
                </a:rPr>
                <a:t>thanh</a:t>
              </a:r>
              <a:r>
                <a:rPr lang="en-US" sz="3200" b="1" dirty="0">
                  <a:solidFill>
                    <a:srgbClr val="1856A6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3200" b="1" dirty="0" err="1">
                  <a:solidFill>
                    <a:srgbClr val="1856A6"/>
                  </a:solidFill>
                  <a:latin typeface="Calibri"/>
                  <a:ea typeface="Calibri"/>
                  <a:cs typeface="Calibri"/>
                  <a:sym typeface="Calibri"/>
                </a:rPr>
                <a:t>đúng</a:t>
              </a:r>
              <a:r>
                <a:rPr lang="en-US" sz="3200" b="1" dirty="0">
                  <a:solidFill>
                    <a:srgbClr val="1856A6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3200" b="1" dirty="0" err="1">
                  <a:solidFill>
                    <a:srgbClr val="1856A6"/>
                  </a:solidFill>
                  <a:latin typeface="Calibri"/>
                  <a:ea typeface="Calibri"/>
                  <a:cs typeface="Calibri"/>
                  <a:sym typeface="Calibri"/>
                </a:rPr>
                <a:t>vị</a:t>
              </a:r>
              <a:r>
                <a:rPr lang="en-US" sz="3200" b="1" dirty="0">
                  <a:solidFill>
                    <a:srgbClr val="1856A6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3200" b="1" dirty="0" err="1">
                  <a:solidFill>
                    <a:srgbClr val="1856A6"/>
                  </a:solidFill>
                  <a:latin typeface="Calibri"/>
                  <a:ea typeface="Calibri"/>
                  <a:cs typeface="Calibri"/>
                  <a:sym typeface="Calibri"/>
                </a:rPr>
                <a:t>trí</a:t>
              </a:r>
              <a:r>
                <a:rPr lang="en-US" sz="3200" b="1" dirty="0">
                  <a:solidFill>
                    <a:srgbClr val="1856A6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r>
                <a:rPr lang="en-US" sz="3200" b="1" i="0" u="none" strike="noStrike" cap="none" dirty="0">
                  <a:solidFill>
                    <a:srgbClr val="1856A6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3200" b="1" dirty="0">
                <a:solidFill>
                  <a:srgbClr val="1856A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0" name="Google Shape;1118;p20">
            <a:extLst>
              <a:ext uri="{FF2B5EF4-FFF2-40B4-BE49-F238E27FC236}">
                <a16:creationId xmlns:a16="http://schemas.microsoft.com/office/drawing/2014/main" xmlns="" id="{0F9C58D2-94E4-4ABF-89A9-3F5094651E6C}"/>
              </a:ext>
            </a:extLst>
          </p:cNvPr>
          <p:cNvGrpSpPr/>
          <p:nvPr/>
        </p:nvGrpSpPr>
        <p:grpSpPr>
          <a:xfrm>
            <a:off x="311901" y="5109365"/>
            <a:ext cx="8360544" cy="804418"/>
            <a:chOff x="3441721" y="2176872"/>
            <a:chExt cx="8657492" cy="691528"/>
          </a:xfrm>
        </p:grpSpPr>
        <p:grpSp>
          <p:nvGrpSpPr>
            <p:cNvPr id="41" name="Google Shape;1119;p20">
              <a:extLst>
                <a:ext uri="{FF2B5EF4-FFF2-40B4-BE49-F238E27FC236}">
                  <a16:creationId xmlns:a16="http://schemas.microsoft.com/office/drawing/2014/main" xmlns="" id="{B45B6DC1-3FCF-4248-94BA-AE1F02AE3293}"/>
                </a:ext>
              </a:extLst>
            </p:cNvPr>
            <p:cNvGrpSpPr/>
            <p:nvPr/>
          </p:nvGrpSpPr>
          <p:grpSpPr>
            <a:xfrm>
              <a:off x="3646875" y="2176872"/>
              <a:ext cx="8392725" cy="691528"/>
              <a:chOff x="5482818" y="1113563"/>
              <a:chExt cx="5079193" cy="1952366"/>
            </a:xfrm>
          </p:grpSpPr>
          <p:sp>
            <p:nvSpPr>
              <p:cNvPr id="43" name="Google Shape;1120;p20">
                <a:extLst>
                  <a:ext uri="{FF2B5EF4-FFF2-40B4-BE49-F238E27FC236}">
                    <a16:creationId xmlns:a16="http://schemas.microsoft.com/office/drawing/2014/main" xmlns="" id="{A8D08282-ED30-4C6A-A2FF-8CCF9DD6FADE}"/>
                  </a:ext>
                </a:extLst>
              </p:cNvPr>
              <p:cNvSpPr/>
              <p:nvPr/>
            </p:nvSpPr>
            <p:spPr>
              <a:xfrm>
                <a:off x="5482818" y="1113563"/>
                <a:ext cx="5079193" cy="1952366"/>
              </a:xfrm>
              <a:prstGeom prst="roundRect">
                <a:avLst>
                  <a:gd name="adj" fmla="val 16797"/>
                </a:avLst>
              </a:prstGeom>
              <a:solidFill>
                <a:schemeClr val="lt1"/>
              </a:solidFill>
              <a:ln w="28575" cap="flat" cmpd="sng">
                <a:solidFill>
                  <a:srgbClr val="42719B"/>
                </a:solidFill>
                <a:prstDash val="dash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" name="Google Shape;1121;p20">
                <a:extLst>
                  <a:ext uri="{FF2B5EF4-FFF2-40B4-BE49-F238E27FC236}">
                    <a16:creationId xmlns:a16="http://schemas.microsoft.com/office/drawing/2014/main" xmlns="" id="{F04AE67C-41FE-405A-BE34-3DFFA17B930C}"/>
                  </a:ext>
                </a:extLst>
              </p:cNvPr>
              <p:cNvSpPr/>
              <p:nvPr/>
            </p:nvSpPr>
            <p:spPr>
              <a:xfrm>
                <a:off x="5727941" y="1378430"/>
                <a:ext cx="4588946" cy="130340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endParaRPr sz="1600" b="1" i="0" u="none" strike="noStrike" cap="none">
                  <a:solidFill>
                    <a:srgbClr val="08080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2" name="Google Shape;1122;p20">
              <a:extLst>
                <a:ext uri="{FF2B5EF4-FFF2-40B4-BE49-F238E27FC236}">
                  <a16:creationId xmlns:a16="http://schemas.microsoft.com/office/drawing/2014/main" xmlns="" id="{041DFC46-FD18-48D0-A607-1D96E6E4C28F}"/>
                </a:ext>
              </a:extLst>
            </p:cNvPr>
            <p:cNvSpPr txBox="1"/>
            <p:nvPr/>
          </p:nvSpPr>
          <p:spPr>
            <a:xfrm>
              <a:off x="3441721" y="2234297"/>
              <a:ext cx="8657492" cy="5661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139700" marR="0" lvl="0" indent="0" algn="just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ts val="1400"/>
                <a:buFont typeface="Quicksand Medium"/>
                <a:buNone/>
              </a:pPr>
              <a:r>
                <a:rPr lang="en-US" sz="3200" b="1" dirty="0">
                  <a:solidFill>
                    <a:srgbClr val="1856A6"/>
                  </a:solidFill>
                  <a:latin typeface="Calibri"/>
                  <a:ea typeface="Calibri"/>
                  <a:cs typeface="Calibri"/>
                  <a:sym typeface="Calibri"/>
                </a:rPr>
                <a:t>     </a:t>
              </a:r>
              <a:r>
                <a:rPr lang="en-US" sz="3200" b="1" dirty="0" err="1">
                  <a:solidFill>
                    <a:srgbClr val="1856A6"/>
                  </a:solidFill>
                  <a:latin typeface="Calibri"/>
                  <a:ea typeface="Calibri"/>
                  <a:cs typeface="Calibri"/>
                  <a:sym typeface="Calibri"/>
                </a:rPr>
                <a:t>Đọc</a:t>
              </a:r>
              <a:r>
                <a:rPr lang="en-US" sz="3200" b="1" dirty="0">
                  <a:solidFill>
                    <a:srgbClr val="1856A6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3200" b="1" dirty="0" err="1">
                  <a:solidFill>
                    <a:srgbClr val="1856A6"/>
                  </a:solidFill>
                  <a:latin typeface="Calibri"/>
                  <a:ea typeface="Calibri"/>
                  <a:cs typeface="Calibri"/>
                  <a:sym typeface="Calibri"/>
                </a:rPr>
                <a:t>lại</a:t>
              </a:r>
              <a:r>
                <a:rPr lang="en-US" sz="3200" b="1" dirty="0">
                  <a:solidFill>
                    <a:srgbClr val="1856A6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3200" b="1" dirty="0" err="1">
                  <a:solidFill>
                    <a:srgbClr val="1856A6"/>
                  </a:solidFill>
                  <a:latin typeface="Calibri"/>
                  <a:ea typeface="Calibri"/>
                  <a:cs typeface="Calibri"/>
                  <a:sym typeface="Calibri"/>
                </a:rPr>
                <a:t>bài</a:t>
              </a:r>
              <a:r>
                <a:rPr lang="en-US" sz="3200" b="1" dirty="0">
                  <a:solidFill>
                    <a:srgbClr val="1856A6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3200" b="1" dirty="0" err="1">
                  <a:solidFill>
                    <a:srgbClr val="1856A6"/>
                  </a:solidFill>
                  <a:latin typeface="Calibri"/>
                  <a:ea typeface="Calibri"/>
                  <a:cs typeface="Calibri"/>
                  <a:sym typeface="Calibri"/>
                </a:rPr>
                <a:t>viết</a:t>
              </a:r>
              <a:r>
                <a:rPr lang="en-US" sz="3200" b="1" dirty="0">
                  <a:solidFill>
                    <a:srgbClr val="1856A6"/>
                  </a:solidFill>
                  <a:latin typeface="Calibri"/>
                  <a:ea typeface="Calibri"/>
                  <a:cs typeface="Calibri"/>
                  <a:sym typeface="Calibri"/>
                </a:rPr>
                <a:t>, </a:t>
              </a:r>
              <a:r>
                <a:rPr lang="en-US" sz="3200" b="1" dirty="0" err="1">
                  <a:solidFill>
                    <a:srgbClr val="1856A6"/>
                  </a:solidFill>
                  <a:latin typeface="Calibri"/>
                  <a:ea typeface="Calibri"/>
                  <a:cs typeface="Calibri"/>
                  <a:sym typeface="Calibri"/>
                </a:rPr>
                <a:t>kiểm</a:t>
              </a:r>
              <a:r>
                <a:rPr lang="en-US" sz="3200" b="1" dirty="0">
                  <a:solidFill>
                    <a:srgbClr val="1856A6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3200" b="1" dirty="0" err="1">
                  <a:solidFill>
                    <a:srgbClr val="1856A6"/>
                  </a:solidFill>
                  <a:latin typeface="Calibri"/>
                  <a:ea typeface="Calibri"/>
                  <a:cs typeface="Calibri"/>
                  <a:sym typeface="Calibri"/>
                </a:rPr>
                <a:t>tra</a:t>
              </a:r>
              <a:r>
                <a:rPr lang="en-US" sz="3200" b="1" dirty="0">
                  <a:solidFill>
                    <a:srgbClr val="1856A6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3200" b="1" dirty="0" err="1">
                  <a:solidFill>
                    <a:srgbClr val="1856A6"/>
                  </a:solidFill>
                  <a:latin typeface="Calibri"/>
                  <a:ea typeface="Calibri"/>
                  <a:cs typeface="Calibri"/>
                  <a:sym typeface="Calibri"/>
                </a:rPr>
                <a:t>lỗi</a:t>
              </a:r>
              <a:r>
                <a:rPr lang="en-US" sz="3200" b="1" dirty="0">
                  <a:solidFill>
                    <a:srgbClr val="1856A6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3200" b="1" dirty="0" err="1">
                  <a:solidFill>
                    <a:srgbClr val="1856A6"/>
                  </a:solidFill>
                  <a:latin typeface="Calibri"/>
                  <a:ea typeface="Calibri"/>
                  <a:cs typeface="Calibri"/>
                  <a:sym typeface="Calibri"/>
                </a:rPr>
                <a:t>chính</a:t>
              </a:r>
              <a:r>
                <a:rPr lang="en-US" sz="3200" b="1" dirty="0">
                  <a:solidFill>
                    <a:srgbClr val="1856A6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3200" b="1" dirty="0" err="1">
                  <a:solidFill>
                    <a:srgbClr val="1856A6"/>
                  </a:solidFill>
                  <a:latin typeface="Calibri"/>
                  <a:ea typeface="Calibri"/>
                  <a:cs typeface="Calibri"/>
                  <a:sym typeface="Calibri"/>
                </a:rPr>
                <a:t>tả</a:t>
              </a:r>
              <a:r>
                <a:rPr lang="en-US" sz="3200" b="1" dirty="0">
                  <a:solidFill>
                    <a:srgbClr val="1856A6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r>
                <a:rPr lang="en-US" sz="3200" b="1" i="0" u="none" strike="noStrike" cap="none" dirty="0">
                  <a:solidFill>
                    <a:srgbClr val="1856A6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3200" b="1" dirty="0">
                <a:solidFill>
                  <a:srgbClr val="1856A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91809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公开课1"/>
  <p:tag name="ISPRING_FIRST_PUBLISH" val="1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547</TotalTime>
  <Words>632</Words>
  <Application>Microsoft Office PowerPoint</Application>
  <PresentationFormat>Widescreen</PresentationFormat>
  <Paragraphs>92</Paragraphs>
  <Slides>20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4" baseType="lpstr">
      <vt:lpstr>Arial</vt:lpstr>
      <vt:lpstr>Arial Rounded</vt:lpstr>
      <vt:lpstr>Balsamiq Sans</vt:lpstr>
      <vt:lpstr>Calibri</vt:lpstr>
      <vt:lpstr>Fira Sans</vt:lpstr>
      <vt:lpstr>Lobster</vt:lpstr>
      <vt:lpstr>Nunito</vt:lpstr>
      <vt:lpstr>Pattaya</vt:lpstr>
      <vt:lpstr>Quicksand Medium</vt:lpstr>
      <vt:lpstr>字魂36号-正文宋楷</vt:lpstr>
      <vt:lpstr>字魂46号-喵喵体</vt:lpstr>
      <vt:lpstr>等线</vt:lpstr>
      <vt:lpstr>等线 Light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Đoạn thơ đã gợi ra những hình ảnh nào sống động về trẻ em?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公开课1</dc:title>
  <dc:creator>Administrator</dc:creator>
  <cp:lastModifiedBy>DELL</cp:lastModifiedBy>
  <cp:revision>99</cp:revision>
  <dcterms:created xsi:type="dcterms:W3CDTF">2019-09-07T12:11:57Z</dcterms:created>
  <dcterms:modified xsi:type="dcterms:W3CDTF">2022-05-07T06:45:30Z</dcterms:modified>
</cp:coreProperties>
</file>