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256" r:id="rId2"/>
    <p:sldId id="258" r:id="rId3"/>
    <p:sldId id="267" r:id="rId4"/>
    <p:sldId id="268" r:id="rId5"/>
    <p:sldId id="269" r:id="rId6"/>
    <p:sldId id="270" r:id="rId7"/>
    <p:sldId id="271" r:id="rId8"/>
    <p:sldId id="274" r:id="rId9"/>
    <p:sldId id="277"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Pattaya" panose="020B0604020202020204" charset="-34"/>
      <p:regular r:id="rId16"/>
    </p:embeddedFont>
    <p:embeddedFont>
      <p:font typeface="Questrial" pitchFamily="2" charset="0"/>
      <p:regular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2" roundtripDataSignature="AMtx7mhVDYuKPkB3SkryCRySZ4EVuohq/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4" d="100"/>
          <a:sy n="64" d="100"/>
        </p:scale>
        <p:origin x="90" y="3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3" Type="http://schemas.openxmlformats.org/officeDocument/2006/relationships/slide" Target="slides/slide2.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font" Target="fonts/font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32" Type="http://customschemas.google.com/relationships/presentationmetadata" Target="metadata"/><Relationship Id="rId5" Type="http://schemas.openxmlformats.org/officeDocument/2006/relationships/slide" Target="slides/slide4.xml"/><Relationship Id="rId15" Type="http://schemas.openxmlformats.org/officeDocument/2006/relationships/font" Target="fonts/font4.fntdata"/><Relationship Id="rId36"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 Id="rId35"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
        <p:cNvGrpSpPr/>
        <p:nvPr/>
      </p:nvGrpSpPr>
      <p:grpSpPr>
        <a:xfrm>
          <a:off x="0" y="0"/>
          <a:ext cx="0" cy="0"/>
          <a:chOff x="0" y="0"/>
          <a:chExt cx="0" cy="0"/>
        </a:xfrm>
      </p:grpSpPr>
      <p:sp>
        <p:nvSpPr>
          <p:cNvPr id="253" name="Google Shape;25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54" name="Google Shape;254;p1: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71" name="Google Shape;27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00" name="Google Shape;400;p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6"/>
        <p:cNvGrpSpPr/>
        <p:nvPr/>
      </p:nvGrpSpPr>
      <p:grpSpPr>
        <a:xfrm>
          <a:off x="0" y="0"/>
          <a:ext cx="0" cy="0"/>
          <a:chOff x="0" y="0"/>
          <a:chExt cx="0" cy="0"/>
        </a:xfrm>
      </p:grpSpPr>
      <p:sp>
        <p:nvSpPr>
          <p:cNvPr id="417" name="Google Shape;417;p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18" name="Google Shape;418;p1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43" name="Google Shape;443;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p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p15: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p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1" name="Google Shape;461;p1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19: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6"/>
        <p:cNvGrpSpPr/>
        <p:nvPr/>
      </p:nvGrpSpPr>
      <p:grpSpPr>
        <a:xfrm>
          <a:off x="0" y="0"/>
          <a:ext cx="0" cy="0"/>
          <a:chOff x="0" y="0"/>
          <a:chExt cx="0" cy="0"/>
        </a:xfrm>
      </p:grpSpPr>
      <p:sp>
        <p:nvSpPr>
          <p:cNvPr id="567" name="Google Shape;567;p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8" name="Google Shape;568;p2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41_Blank">
  <p:cSld name="41_Blank">
    <p:spTree>
      <p:nvGrpSpPr>
        <p:cNvPr id="1" name="Shape 62"/>
        <p:cNvGrpSpPr/>
        <p:nvPr/>
      </p:nvGrpSpPr>
      <p:grpSpPr>
        <a:xfrm>
          <a:off x="0" y="0"/>
          <a:ext cx="0" cy="0"/>
          <a:chOff x="0" y="0"/>
          <a:chExt cx="0" cy="0"/>
        </a:xfrm>
      </p:grpSpPr>
      <p:sp>
        <p:nvSpPr>
          <p:cNvPr id="63" name="Google Shape;63;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40_Blank">
  <p:cSld name="40_Blank">
    <p:spTree>
      <p:nvGrpSpPr>
        <p:cNvPr id="1" name="Shape 66"/>
        <p:cNvGrpSpPr/>
        <p:nvPr/>
      </p:nvGrpSpPr>
      <p:grpSpPr>
        <a:xfrm>
          <a:off x="0" y="0"/>
          <a:ext cx="0" cy="0"/>
          <a:chOff x="0" y="0"/>
          <a:chExt cx="0" cy="0"/>
        </a:xfrm>
      </p:grpSpPr>
      <p:sp>
        <p:nvSpPr>
          <p:cNvPr id="67" name="Google Shape;67;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39_Blank">
  <p:cSld name="39_Blank">
    <p:spTree>
      <p:nvGrpSpPr>
        <p:cNvPr id="1" name="Shape 70"/>
        <p:cNvGrpSpPr/>
        <p:nvPr/>
      </p:nvGrpSpPr>
      <p:grpSpPr>
        <a:xfrm>
          <a:off x="0" y="0"/>
          <a:ext cx="0" cy="0"/>
          <a:chOff x="0" y="0"/>
          <a:chExt cx="0" cy="0"/>
        </a:xfrm>
      </p:grpSpPr>
      <p:sp>
        <p:nvSpPr>
          <p:cNvPr id="71" name="Google Shape;71;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38_Blank">
  <p:cSld name="38_Blank">
    <p:spTree>
      <p:nvGrpSpPr>
        <p:cNvPr id="1" name="Shape 74"/>
        <p:cNvGrpSpPr/>
        <p:nvPr/>
      </p:nvGrpSpPr>
      <p:grpSpPr>
        <a:xfrm>
          <a:off x="0" y="0"/>
          <a:ext cx="0" cy="0"/>
          <a:chOff x="0" y="0"/>
          <a:chExt cx="0" cy="0"/>
        </a:xfrm>
      </p:grpSpPr>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7_Blank">
  <p:cSld name="37_Blank">
    <p:spTree>
      <p:nvGrpSpPr>
        <p:cNvPr id="1" name="Shape 78"/>
        <p:cNvGrpSpPr/>
        <p:nvPr/>
      </p:nvGrpSpPr>
      <p:grpSpPr>
        <a:xfrm>
          <a:off x="0" y="0"/>
          <a:ext cx="0" cy="0"/>
          <a:chOff x="0" y="0"/>
          <a:chExt cx="0" cy="0"/>
        </a:xfrm>
      </p:grpSpPr>
      <p:sp>
        <p:nvSpPr>
          <p:cNvPr id="79" name="Google Shape;79;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36_Blank">
  <p:cSld name="36_Blank">
    <p:spTree>
      <p:nvGrpSpPr>
        <p:cNvPr id="1" name="Shape 82"/>
        <p:cNvGrpSpPr/>
        <p:nvPr/>
      </p:nvGrpSpPr>
      <p:grpSpPr>
        <a:xfrm>
          <a:off x="0" y="0"/>
          <a:ext cx="0" cy="0"/>
          <a:chOff x="0" y="0"/>
          <a:chExt cx="0" cy="0"/>
        </a:xfrm>
      </p:grpSpPr>
      <p:sp>
        <p:nvSpPr>
          <p:cNvPr id="83" name="Google Shape;83;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35_Blank">
  <p:cSld name="35_Blank">
    <p:spTree>
      <p:nvGrpSpPr>
        <p:cNvPr id="1" name="Shape 86"/>
        <p:cNvGrpSpPr/>
        <p:nvPr/>
      </p:nvGrpSpPr>
      <p:grpSpPr>
        <a:xfrm>
          <a:off x="0" y="0"/>
          <a:ext cx="0" cy="0"/>
          <a:chOff x="0" y="0"/>
          <a:chExt cx="0" cy="0"/>
        </a:xfrm>
      </p:grpSpPr>
      <p:sp>
        <p:nvSpPr>
          <p:cNvPr id="87" name="Google Shape;87;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34_Blank">
  <p:cSld name="34_Blank">
    <p:spTree>
      <p:nvGrpSpPr>
        <p:cNvPr id="1" name="Shape 90"/>
        <p:cNvGrpSpPr/>
        <p:nvPr/>
      </p:nvGrpSpPr>
      <p:grpSpPr>
        <a:xfrm>
          <a:off x="0" y="0"/>
          <a:ext cx="0" cy="0"/>
          <a:chOff x="0" y="0"/>
          <a:chExt cx="0" cy="0"/>
        </a:xfrm>
      </p:grpSpPr>
      <p:sp>
        <p:nvSpPr>
          <p:cNvPr id="91" name="Google Shape;91;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2" name="Google Shape;92;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33_Blank">
  <p:cSld name="33_Blank">
    <p:spTree>
      <p:nvGrpSpPr>
        <p:cNvPr id="1" name="Shape 94"/>
        <p:cNvGrpSpPr/>
        <p:nvPr/>
      </p:nvGrpSpPr>
      <p:grpSpPr>
        <a:xfrm>
          <a:off x="0" y="0"/>
          <a:ext cx="0" cy="0"/>
          <a:chOff x="0" y="0"/>
          <a:chExt cx="0" cy="0"/>
        </a:xfrm>
      </p:grpSpPr>
      <p:sp>
        <p:nvSpPr>
          <p:cNvPr id="95" name="Google Shape;9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6" name="Google Shape;9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7" name="Google Shape;9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32_Blank">
  <p:cSld name="32_Blank">
    <p:spTree>
      <p:nvGrpSpPr>
        <p:cNvPr id="1" name="Shape 98"/>
        <p:cNvGrpSpPr/>
        <p:nvPr/>
      </p:nvGrpSpPr>
      <p:grpSpPr>
        <a:xfrm>
          <a:off x="0" y="0"/>
          <a:ext cx="0" cy="0"/>
          <a:chOff x="0" y="0"/>
          <a:chExt cx="0" cy="0"/>
        </a:xfrm>
      </p:grpSpPr>
      <p:sp>
        <p:nvSpPr>
          <p:cNvPr id="99" name="Google Shape;99;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31_Blank">
  <p:cSld name="31_Blank">
    <p:spTree>
      <p:nvGrpSpPr>
        <p:cNvPr id="1" name="Shape 102"/>
        <p:cNvGrpSpPr/>
        <p:nvPr/>
      </p:nvGrpSpPr>
      <p:grpSpPr>
        <a:xfrm>
          <a:off x="0" y="0"/>
          <a:ext cx="0" cy="0"/>
          <a:chOff x="0" y="0"/>
          <a:chExt cx="0" cy="0"/>
        </a:xfrm>
      </p:grpSpPr>
      <p:sp>
        <p:nvSpPr>
          <p:cNvPr id="103" name="Google Shape;103;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4" name="Google Shape;104;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30_Blank">
  <p:cSld name="30_Blank">
    <p:spTree>
      <p:nvGrpSpPr>
        <p:cNvPr id="1" name="Shape 106"/>
        <p:cNvGrpSpPr/>
        <p:nvPr/>
      </p:nvGrpSpPr>
      <p:grpSpPr>
        <a:xfrm>
          <a:off x="0" y="0"/>
          <a:ext cx="0" cy="0"/>
          <a:chOff x="0" y="0"/>
          <a:chExt cx="0" cy="0"/>
        </a:xfrm>
      </p:grpSpPr>
      <p:sp>
        <p:nvSpPr>
          <p:cNvPr id="107" name="Google Shape;107;p4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p4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9" name="Google Shape;109;p4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9_Blank">
  <p:cSld name="29_Blank">
    <p:spTree>
      <p:nvGrpSpPr>
        <p:cNvPr id="1" name="Shape 110"/>
        <p:cNvGrpSpPr/>
        <p:nvPr/>
      </p:nvGrpSpPr>
      <p:grpSpPr>
        <a:xfrm>
          <a:off x="0" y="0"/>
          <a:ext cx="0" cy="0"/>
          <a:chOff x="0" y="0"/>
          <a:chExt cx="0" cy="0"/>
        </a:xfrm>
      </p:grpSpPr>
      <p:sp>
        <p:nvSpPr>
          <p:cNvPr id="111" name="Google Shape;111;p4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4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4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8_Blank">
  <p:cSld name="28_Blank">
    <p:spTree>
      <p:nvGrpSpPr>
        <p:cNvPr id="1" name="Shape 114"/>
        <p:cNvGrpSpPr/>
        <p:nvPr/>
      </p:nvGrpSpPr>
      <p:grpSpPr>
        <a:xfrm>
          <a:off x="0" y="0"/>
          <a:ext cx="0" cy="0"/>
          <a:chOff x="0" y="0"/>
          <a:chExt cx="0" cy="0"/>
        </a:xfrm>
      </p:grpSpPr>
      <p:sp>
        <p:nvSpPr>
          <p:cNvPr id="115" name="Google Shape;115;p4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6" name="Google Shape;116;p4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7" name="Google Shape;117;p4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7_Blank">
  <p:cSld name="27_Blank">
    <p:spTree>
      <p:nvGrpSpPr>
        <p:cNvPr id="1" name="Shape 118"/>
        <p:cNvGrpSpPr/>
        <p:nvPr/>
      </p:nvGrpSpPr>
      <p:grpSpPr>
        <a:xfrm>
          <a:off x="0" y="0"/>
          <a:ext cx="0" cy="0"/>
          <a:chOff x="0" y="0"/>
          <a:chExt cx="0" cy="0"/>
        </a:xfrm>
      </p:grpSpPr>
      <p:sp>
        <p:nvSpPr>
          <p:cNvPr id="119" name="Google Shape;119;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1" name="Google Shape;121;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26_Blank">
  <p:cSld name="26_Blank">
    <p:spTree>
      <p:nvGrpSpPr>
        <p:cNvPr id="1" name="Shape 122"/>
        <p:cNvGrpSpPr/>
        <p:nvPr/>
      </p:nvGrpSpPr>
      <p:grpSpPr>
        <a:xfrm>
          <a:off x="0" y="0"/>
          <a:ext cx="0" cy="0"/>
          <a:chOff x="0" y="0"/>
          <a:chExt cx="0" cy="0"/>
        </a:xfrm>
      </p:grpSpPr>
      <p:sp>
        <p:nvSpPr>
          <p:cNvPr id="123" name="Google Shape;123;p4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 name="Google Shape;124;p4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 name="Google Shape;125;p4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25_Blank">
  <p:cSld name="25_Blank">
    <p:spTree>
      <p:nvGrpSpPr>
        <p:cNvPr id="1" name="Shape 126"/>
        <p:cNvGrpSpPr/>
        <p:nvPr/>
      </p:nvGrpSpPr>
      <p:grpSpPr>
        <a:xfrm>
          <a:off x="0" y="0"/>
          <a:ext cx="0" cy="0"/>
          <a:chOff x="0" y="0"/>
          <a:chExt cx="0" cy="0"/>
        </a:xfrm>
      </p:grpSpPr>
      <p:sp>
        <p:nvSpPr>
          <p:cNvPr id="127" name="Google Shape;127;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24_Blank">
  <p:cSld name="24_Blank">
    <p:spTree>
      <p:nvGrpSpPr>
        <p:cNvPr id="1" name="Shape 130"/>
        <p:cNvGrpSpPr/>
        <p:nvPr/>
      </p:nvGrpSpPr>
      <p:grpSpPr>
        <a:xfrm>
          <a:off x="0" y="0"/>
          <a:ext cx="0" cy="0"/>
          <a:chOff x="0" y="0"/>
          <a:chExt cx="0" cy="0"/>
        </a:xfrm>
      </p:grpSpPr>
      <p:sp>
        <p:nvSpPr>
          <p:cNvPr id="131" name="Google Shape;131;p5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2" name="Google Shape;132;p5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23_Blank">
  <p:cSld name="23_Blank">
    <p:spTree>
      <p:nvGrpSpPr>
        <p:cNvPr id="1" name="Shape 134"/>
        <p:cNvGrpSpPr/>
        <p:nvPr/>
      </p:nvGrpSpPr>
      <p:grpSpPr>
        <a:xfrm>
          <a:off x="0" y="0"/>
          <a:ext cx="0" cy="0"/>
          <a:chOff x="0" y="0"/>
          <a:chExt cx="0" cy="0"/>
        </a:xfrm>
      </p:grpSpPr>
      <p:sp>
        <p:nvSpPr>
          <p:cNvPr id="135" name="Google Shape;135;p5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6" name="Google Shape;136;p5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7" name="Google Shape;137;p5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22_Blank">
  <p:cSld name="22_Blank">
    <p:spTree>
      <p:nvGrpSpPr>
        <p:cNvPr id="1" name="Shape 138"/>
        <p:cNvGrpSpPr/>
        <p:nvPr/>
      </p:nvGrpSpPr>
      <p:grpSpPr>
        <a:xfrm>
          <a:off x="0" y="0"/>
          <a:ext cx="0" cy="0"/>
          <a:chOff x="0" y="0"/>
          <a:chExt cx="0" cy="0"/>
        </a:xfrm>
      </p:grpSpPr>
      <p:sp>
        <p:nvSpPr>
          <p:cNvPr id="139" name="Google Shape;139;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21_Blank">
  <p:cSld name="21_Blank">
    <p:spTree>
      <p:nvGrpSpPr>
        <p:cNvPr id="1" name="Shape 142"/>
        <p:cNvGrpSpPr/>
        <p:nvPr/>
      </p:nvGrpSpPr>
      <p:grpSpPr>
        <a:xfrm>
          <a:off x="0" y="0"/>
          <a:ext cx="0" cy="0"/>
          <a:chOff x="0" y="0"/>
          <a:chExt cx="0" cy="0"/>
        </a:xfrm>
      </p:grpSpPr>
      <p:sp>
        <p:nvSpPr>
          <p:cNvPr id="143" name="Google Shape;1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4" name="Google Shape;1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0_Blank">
  <p:cSld name="20_Blank">
    <p:spTree>
      <p:nvGrpSpPr>
        <p:cNvPr id="1" name="Shape 146"/>
        <p:cNvGrpSpPr/>
        <p:nvPr/>
      </p:nvGrpSpPr>
      <p:grpSpPr>
        <a:xfrm>
          <a:off x="0" y="0"/>
          <a:ext cx="0" cy="0"/>
          <a:chOff x="0" y="0"/>
          <a:chExt cx="0" cy="0"/>
        </a:xfrm>
      </p:grpSpPr>
      <p:sp>
        <p:nvSpPr>
          <p:cNvPr id="147" name="Google Shape;147;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9" name="Google Shape;149;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19_Blank">
  <p:cSld name="19_Blank">
    <p:spTree>
      <p:nvGrpSpPr>
        <p:cNvPr id="1" name="Shape 150"/>
        <p:cNvGrpSpPr/>
        <p:nvPr/>
      </p:nvGrpSpPr>
      <p:grpSpPr>
        <a:xfrm>
          <a:off x="0" y="0"/>
          <a:ext cx="0" cy="0"/>
          <a:chOff x="0" y="0"/>
          <a:chExt cx="0" cy="0"/>
        </a:xfrm>
      </p:grpSpPr>
      <p:sp>
        <p:nvSpPr>
          <p:cNvPr id="151" name="Google Shape;151;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18_Blank">
  <p:cSld name="18_Blank">
    <p:spTree>
      <p:nvGrpSpPr>
        <p:cNvPr id="1" name="Shape 154"/>
        <p:cNvGrpSpPr/>
        <p:nvPr/>
      </p:nvGrpSpPr>
      <p:grpSpPr>
        <a:xfrm>
          <a:off x="0" y="0"/>
          <a:ext cx="0" cy="0"/>
          <a:chOff x="0" y="0"/>
          <a:chExt cx="0" cy="0"/>
        </a:xfrm>
      </p:grpSpPr>
      <p:sp>
        <p:nvSpPr>
          <p:cNvPr id="155" name="Google Shape;155;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6" name="Google Shape;156;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17_Blank">
  <p:cSld name="17_Blank">
    <p:spTree>
      <p:nvGrpSpPr>
        <p:cNvPr id="1" name="Shape 158"/>
        <p:cNvGrpSpPr/>
        <p:nvPr/>
      </p:nvGrpSpPr>
      <p:grpSpPr>
        <a:xfrm>
          <a:off x="0" y="0"/>
          <a:ext cx="0" cy="0"/>
          <a:chOff x="0" y="0"/>
          <a:chExt cx="0" cy="0"/>
        </a:xfrm>
      </p:grpSpPr>
      <p:sp>
        <p:nvSpPr>
          <p:cNvPr id="159" name="Google Shape;159;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1" name="Google Shape;161;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16_Blank">
  <p:cSld name="16_Blank">
    <p:spTree>
      <p:nvGrpSpPr>
        <p:cNvPr id="1" name="Shape 162"/>
        <p:cNvGrpSpPr/>
        <p:nvPr/>
      </p:nvGrpSpPr>
      <p:grpSpPr>
        <a:xfrm>
          <a:off x="0" y="0"/>
          <a:ext cx="0" cy="0"/>
          <a:chOff x="0" y="0"/>
          <a:chExt cx="0" cy="0"/>
        </a:xfrm>
      </p:grpSpPr>
      <p:sp>
        <p:nvSpPr>
          <p:cNvPr id="163" name="Google Shape;163;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4" name="Google Shape;164;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5" name="Google Shape;165;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15_Blank">
  <p:cSld name="15_Blank">
    <p:spTree>
      <p:nvGrpSpPr>
        <p:cNvPr id="1" name="Shape 166"/>
        <p:cNvGrpSpPr/>
        <p:nvPr/>
      </p:nvGrpSpPr>
      <p:grpSpPr>
        <a:xfrm>
          <a:off x="0" y="0"/>
          <a:ext cx="0" cy="0"/>
          <a:chOff x="0" y="0"/>
          <a:chExt cx="0" cy="0"/>
        </a:xfrm>
      </p:grpSpPr>
      <p:sp>
        <p:nvSpPr>
          <p:cNvPr id="167" name="Google Shape;167;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8" name="Google Shape;168;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9" name="Google Shape;169;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14_Blank">
  <p:cSld name="14_Blank">
    <p:spTree>
      <p:nvGrpSpPr>
        <p:cNvPr id="1" name="Shape 170"/>
        <p:cNvGrpSpPr/>
        <p:nvPr/>
      </p:nvGrpSpPr>
      <p:grpSpPr>
        <a:xfrm>
          <a:off x="0" y="0"/>
          <a:ext cx="0" cy="0"/>
          <a:chOff x="0" y="0"/>
          <a:chExt cx="0" cy="0"/>
        </a:xfrm>
      </p:grpSpPr>
      <p:sp>
        <p:nvSpPr>
          <p:cNvPr id="171" name="Google Shape;171;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13_Blank">
  <p:cSld name="13_Blank">
    <p:spTree>
      <p:nvGrpSpPr>
        <p:cNvPr id="1" name="Shape 174"/>
        <p:cNvGrpSpPr/>
        <p:nvPr/>
      </p:nvGrpSpPr>
      <p:grpSpPr>
        <a:xfrm>
          <a:off x="0" y="0"/>
          <a:ext cx="0" cy="0"/>
          <a:chOff x="0" y="0"/>
          <a:chExt cx="0" cy="0"/>
        </a:xfrm>
      </p:grpSpPr>
      <p:sp>
        <p:nvSpPr>
          <p:cNvPr id="175" name="Google Shape;175;p6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6" name="Google Shape;176;p6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7" name="Google Shape;177;p6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12_Blank">
  <p:cSld name="12_Blank">
    <p:spTree>
      <p:nvGrpSpPr>
        <p:cNvPr id="1" name="Shape 178"/>
        <p:cNvGrpSpPr/>
        <p:nvPr/>
      </p:nvGrpSpPr>
      <p:grpSpPr>
        <a:xfrm>
          <a:off x="0" y="0"/>
          <a:ext cx="0" cy="0"/>
          <a:chOff x="0" y="0"/>
          <a:chExt cx="0" cy="0"/>
        </a:xfrm>
      </p:grpSpPr>
      <p:sp>
        <p:nvSpPr>
          <p:cNvPr id="179" name="Google Shape;179;p6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0" name="Google Shape;180;p6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1" name="Google Shape;181;p6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2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11_Blank">
  <p:cSld name="11_Blank">
    <p:spTree>
      <p:nvGrpSpPr>
        <p:cNvPr id="1" name="Shape 182"/>
        <p:cNvGrpSpPr/>
        <p:nvPr/>
      </p:nvGrpSpPr>
      <p:grpSpPr>
        <a:xfrm>
          <a:off x="0" y="0"/>
          <a:ext cx="0" cy="0"/>
          <a:chOff x="0" y="0"/>
          <a:chExt cx="0" cy="0"/>
        </a:xfrm>
      </p:grpSpPr>
      <p:sp>
        <p:nvSpPr>
          <p:cNvPr id="183" name="Google Shape;183;p6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6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6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10_Blank">
  <p:cSld name="10_Blank">
    <p:spTree>
      <p:nvGrpSpPr>
        <p:cNvPr id="1" name="Shape 186"/>
        <p:cNvGrpSpPr/>
        <p:nvPr/>
      </p:nvGrpSpPr>
      <p:grpSpPr>
        <a:xfrm>
          <a:off x="0" y="0"/>
          <a:ext cx="0" cy="0"/>
          <a:chOff x="0" y="0"/>
          <a:chExt cx="0" cy="0"/>
        </a:xfrm>
      </p:grpSpPr>
      <p:sp>
        <p:nvSpPr>
          <p:cNvPr id="187" name="Google Shape;187;p6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8" name="Google Shape;188;p6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9" name="Google Shape;189;p6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9_Blank">
  <p:cSld name="9_Blank">
    <p:spTree>
      <p:nvGrpSpPr>
        <p:cNvPr id="1" name="Shape 190"/>
        <p:cNvGrpSpPr/>
        <p:nvPr/>
      </p:nvGrpSpPr>
      <p:grpSpPr>
        <a:xfrm>
          <a:off x="0" y="0"/>
          <a:ext cx="0" cy="0"/>
          <a:chOff x="0" y="0"/>
          <a:chExt cx="0" cy="0"/>
        </a:xfrm>
      </p:grpSpPr>
      <p:sp>
        <p:nvSpPr>
          <p:cNvPr id="191" name="Google Shape;191;p6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6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3" name="Google Shape;193;p6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8_Blank">
  <p:cSld name="8_Blank">
    <p:spTree>
      <p:nvGrpSpPr>
        <p:cNvPr id="1" name="Shape 194"/>
        <p:cNvGrpSpPr/>
        <p:nvPr/>
      </p:nvGrpSpPr>
      <p:grpSpPr>
        <a:xfrm>
          <a:off x="0" y="0"/>
          <a:ext cx="0" cy="0"/>
          <a:chOff x="0" y="0"/>
          <a:chExt cx="0" cy="0"/>
        </a:xfrm>
      </p:grpSpPr>
      <p:sp>
        <p:nvSpPr>
          <p:cNvPr id="195" name="Google Shape;195;p6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6" name="Google Shape;196;p6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7" name="Google Shape;197;p6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7_Blank">
  <p:cSld name="7_Blank">
    <p:spTree>
      <p:nvGrpSpPr>
        <p:cNvPr id="1" name="Shape 198"/>
        <p:cNvGrpSpPr/>
        <p:nvPr/>
      </p:nvGrpSpPr>
      <p:grpSpPr>
        <a:xfrm>
          <a:off x="0" y="0"/>
          <a:ext cx="0" cy="0"/>
          <a:chOff x="0" y="0"/>
          <a:chExt cx="0" cy="0"/>
        </a:xfrm>
      </p:grpSpPr>
      <p:sp>
        <p:nvSpPr>
          <p:cNvPr id="199" name="Google Shape;199;p6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6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6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6_Blank">
  <p:cSld name="6_Blank">
    <p:spTree>
      <p:nvGrpSpPr>
        <p:cNvPr id="1" name="Shape 202"/>
        <p:cNvGrpSpPr/>
        <p:nvPr/>
      </p:nvGrpSpPr>
      <p:grpSpPr>
        <a:xfrm>
          <a:off x="0" y="0"/>
          <a:ext cx="0" cy="0"/>
          <a:chOff x="0" y="0"/>
          <a:chExt cx="0" cy="0"/>
        </a:xfrm>
      </p:grpSpPr>
      <p:sp>
        <p:nvSpPr>
          <p:cNvPr id="203" name="Google Shape;203;p6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4" name="Google Shape;204;p6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6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5_Blank">
  <p:cSld name="5_Blank">
    <p:spTree>
      <p:nvGrpSpPr>
        <p:cNvPr id="1" name="Shape 206"/>
        <p:cNvGrpSpPr/>
        <p:nvPr/>
      </p:nvGrpSpPr>
      <p:grpSpPr>
        <a:xfrm>
          <a:off x="0" y="0"/>
          <a:ext cx="0" cy="0"/>
          <a:chOff x="0" y="0"/>
          <a:chExt cx="0" cy="0"/>
        </a:xfrm>
      </p:grpSpPr>
      <p:sp>
        <p:nvSpPr>
          <p:cNvPr id="207" name="Google Shape;207;p7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8" name="Google Shape;208;p7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7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4_Blank">
  <p:cSld name="4_Blank">
    <p:spTree>
      <p:nvGrpSpPr>
        <p:cNvPr id="1" name="Shape 210"/>
        <p:cNvGrpSpPr/>
        <p:nvPr/>
      </p:nvGrpSpPr>
      <p:grpSpPr>
        <a:xfrm>
          <a:off x="0" y="0"/>
          <a:ext cx="0" cy="0"/>
          <a:chOff x="0" y="0"/>
          <a:chExt cx="0" cy="0"/>
        </a:xfrm>
      </p:grpSpPr>
      <p:sp>
        <p:nvSpPr>
          <p:cNvPr id="211" name="Google Shape;211;p7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2" name="Google Shape;212;p7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3" name="Google Shape;213;p7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214"/>
        <p:cNvGrpSpPr/>
        <p:nvPr/>
      </p:nvGrpSpPr>
      <p:grpSpPr>
        <a:xfrm>
          <a:off x="0" y="0"/>
          <a:ext cx="0" cy="0"/>
          <a:chOff x="0" y="0"/>
          <a:chExt cx="0" cy="0"/>
        </a:xfrm>
      </p:grpSpPr>
      <p:sp>
        <p:nvSpPr>
          <p:cNvPr id="215" name="Google Shape;215;p7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7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7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218"/>
        <p:cNvGrpSpPr/>
        <p:nvPr/>
      </p:nvGrpSpPr>
      <p:grpSpPr>
        <a:xfrm>
          <a:off x="0" y="0"/>
          <a:ext cx="0" cy="0"/>
          <a:chOff x="0" y="0"/>
          <a:chExt cx="0" cy="0"/>
        </a:xfrm>
      </p:grpSpPr>
      <p:sp>
        <p:nvSpPr>
          <p:cNvPr id="219" name="Google Shape;219;p7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0" name="Google Shape;220;p7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1" name="Google Shape;221;p7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1_Blank">
  <p:cSld name="1_Blank">
    <p:spTree>
      <p:nvGrpSpPr>
        <p:cNvPr id="1" name="Shape 222"/>
        <p:cNvGrpSpPr/>
        <p:nvPr/>
      </p:nvGrpSpPr>
      <p:grpSpPr>
        <a:xfrm>
          <a:off x="0" y="0"/>
          <a:ext cx="0" cy="0"/>
          <a:chOff x="0" y="0"/>
          <a:chExt cx="0" cy="0"/>
        </a:xfrm>
      </p:grpSpPr>
      <p:sp>
        <p:nvSpPr>
          <p:cNvPr id="223" name="Google Shape;223;p7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7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5" name="Google Shape;225;p7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26"/>
        <p:cNvGrpSpPr/>
        <p:nvPr/>
      </p:nvGrpSpPr>
      <p:grpSpPr>
        <a:xfrm>
          <a:off x="0" y="0"/>
          <a:ext cx="0" cy="0"/>
          <a:chOff x="0" y="0"/>
          <a:chExt cx="0" cy="0"/>
        </a:xfrm>
      </p:grpSpPr>
      <p:sp>
        <p:nvSpPr>
          <p:cNvPr id="227" name="Google Shape;227;p7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8" name="Google Shape;228;p7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29" name="Google Shape;229;p7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0" name="Google Shape;230;p7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1" name="Google Shape;231;p7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2" name="Google Shape;232;p7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33"/>
        <p:cNvGrpSpPr/>
        <p:nvPr/>
      </p:nvGrpSpPr>
      <p:grpSpPr>
        <a:xfrm>
          <a:off x="0" y="0"/>
          <a:ext cx="0" cy="0"/>
          <a:chOff x="0" y="0"/>
          <a:chExt cx="0" cy="0"/>
        </a:xfrm>
      </p:grpSpPr>
      <p:sp>
        <p:nvSpPr>
          <p:cNvPr id="234" name="Google Shape;234;p7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5" name="Google Shape;235;p76"/>
          <p:cNvSpPr>
            <a:spLocks noGrp="1"/>
          </p:cNvSpPr>
          <p:nvPr>
            <p:ph type="pic" idx="2"/>
          </p:nvPr>
        </p:nvSpPr>
        <p:spPr>
          <a:xfrm>
            <a:off x="5183188" y="987425"/>
            <a:ext cx="6172200" cy="4873625"/>
          </a:xfrm>
          <a:prstGeom prst="rect">
            <a:avLst/>
          </a:prstGeom>
          <a:noFill/>
          <a:ln>
            <a:noFill/>
          </a:ln>
        </p:spPr>
      </p:sp>
      <p:sp>
        <p:nvSpPr>
          <p:cNvPr id="236" name="Google Shape;236;p7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37" name="Google Shape;237;p7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8" name="Google Shape;238;p7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9" name="Google Shape;239;p7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40"/>
        <p:cNvGrpSpPr/>
        <p:nvPr/>
      </p:nvGrpSpPr>
      <p:grpSpPr>
        <a:xfrm>
          <a:off x="0" y="0"/>
          <a:ext cx="0" cy="0"/>
          <a:chOff x="0" y="0"/>
          <a:chExt cx="0" cy="0"/>
        </a:xfrm>
      </p:grpSpPr>
      <p:sp>
        <p:nvSpPr>
          <p:cNvPr id="241" name="Google Shape;241;p7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2" name="Google Shape;242;p7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3" name="Google Shape;243;p7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4" name="Google Shape;244;p7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5" name="Google Shape;245;p7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46"/>
        <p:cNvGrpSpPr/>
        <p:nvPr/>
      </p:nvGrpSpPr>
      <p:grpSpPr>
        <a:xfrm>
          <a:off x="0" y="0"/>
          <a:ext cx="0" cy="0"/>
          <a:chOff x="0" y="0"/>
          <a:chExt cx="0" cy="0"/>
        </a:xfrm>
      </p:grpSpPr>
      <p:sp>
        <p:nvSpPr>
          <p:cNvPr id="247" name="Google Shape;247;p7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48" name="Google Shape;248;p7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9" name="Google Shape;249;p7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0" name="Google Shape;250;p7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1" name="Google Shape;251;p7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3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43_Blank">
  <p:cSld name="43_Blank">
    <p:spTree>
      <p:nvGrpSpPr>
        <p:cNvPr id="1" name="Shape 54"/>
        <p:cNvGrpSpPr/>
        <p:nvPr/>
      </p:nvGrpSpPr>
      <p:grpSpPr>
        <a:xfrm>
          <a:off x="0" y="0"/>
          <a:ext cx="0" cy="0"/>
          <a:chOff x="0" y="0"/>
          <a:chExt cx="0" cy="0"/>
        </a:xfrm>
      </p:grpSpPr>
      <p:sp>
        <p:nvSpPr>
          <p:cNvPr id="55" name="Google Shape;55;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42_Blank">
  <p:cSld name="42_Blank">
    <p:spTree>
      <p:nvGrpSpPr>
        <p:cNvPr id="1" name="Shape 58"/>
        <p:cNvGrpSpPr/>
        <p:nvPr/>
      </p:nvGrpSpPr>
      <p:grpSpPr>
        <a:xfrm>
          <a:off x="0" y="0"/>
          <a:ext cx="0" cy="0"/>
          <a:chOff x="0" y="0"/>
          <a:chExt cx="0" cy="0"/>
        </a:xfrm>
      </p:grpSpPr>
      <p:sp>
        <p:nvSpPr>
          <p:cNvPr id="59" name="Google Shape;5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SG"/>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SG"/>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7.jpg"/><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4.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55"/>
        <p:cNvGrpSpPr/>
        <p:nvPr/>
      </p:nvGrpSpPr>
      <p:grpSpPr>
        <a:xfrm>
          <a:off x="0" y="0"/>
          <a:ext cx="0" cy="0"/>
          <a:chOff x="0" y="0"/>
          <a:chExt cx="0" cy="0"/>
        </a:xfrm>
      </p:grpSpPr>
      <p:pic>
        <p:nvPicPr>
          <p:cNvPr id="256" name="Google Shape;256;p1"/>
          <p:cNvPicPr preferRelativeResize="0"/>
          <p:nvPr/>
        </p:nvPicPr>
        <p:blipFill rotWithShape="1">
          <a:blip r:embed="rId3">
            <a:alphaModFix/>
          </a:blip>
          <a:srcRect l="14016" t="24906" r="15287" b="12549"/>
          <a:stretch/>
        </p:blipFill>
        <p:spPr>
          <a:xfrm>
            <a:off x="-1" y="0"/>
            <a:ext cx="12205713" cy="6858000"/>
          </a:xfrm>
          <a:prstGeom prst="rect">
            <a:avLst/>
          </a:prstGeom>
          <a:noFill/>
          <a:ln>
            <a:noFill/>
          </a:ln>
        </p:spPr>
      </p:pic>
      <p:sp>
        <p:nvSpPr>
          <p:cNvPr id="257" name="Google Shape;257;p1"/>
          <p:cNvSpPr/>
          <p:nvPr/>
        </p:nvSpPr>
        <p:spPr>
          <a:xfrm>
            <a:off x="6670623" y="44971"/>
            <a:ext cx="2908092" cy="1858780"/>
          </a:xfrm>
          <a:prstGeom prst="ellipse">
            <a:avLst/>
          </a:prstGeom>
          <a:solidFill>
            <a:srgbClr val="FFFFFF"/>
          </a:solidFill>
          <a:ln w="12700" cap="flat" cmpd="sng">
            <a:solidFill>
              <a:srgbClr val="FFFFF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258" name="Google Shape;258;p1"/>
          <p:cNvSpPr txBox="1"/>
          <p:nvPr/>
        </p:nvSpPr>
        <p:spPr>
          <a:xfrm>
            <a:off x="5521378" y="222302"/>
            <a:ext cx="4071051" cy="984885"/>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3200" b="0" i="0" u="none" strike="noStrike" cap="none">
                <a:solidFill>
                  <a:srgbClr val="002060"/>
                </a:solidFill>
                <a:latin typeface="Arial"/>
                <a:ea typeface="Arial"/>
                <a:cs typeface="Arial"/>
                <a:sym typeface="Arial"/>
              </a:rPr>
              <a:t>Hãy cùng tôi trở về </a:t>
            </a:r>
            <a:endParaRPr/>
          </a:p>
          <a:p>
            <a:pPr marL="0" marR="0" lvl="0" indent="0" algn="l" rtl="0">
              <a:spcBef>
                <a:spcPts val="0"/>
              </a:spcBef>
              <a:spcAft>
                <a:spcPts val="0"/>
              </a:spcAft>
              <a:buNone/>
            </a:pPr>
            <a:r>
              <a:rPr lang="en-SG" sz="3200" b="0" i="0" u="none" strike="noStrike" cap="none">
                <a:solidFill>
                  <a:srgbClr val="002060"/>
                </a:solidFill>
                <a:latin typeface="Arial"/>
                <a:ea typeface="Arial"/>
                <a:cs typeface="Arial"/>
                <a:sym typeface="Arial"/>
              </a:rPr>
              <a:t>tuổi thơ yêu dấu nhé!</a:t>
            </a:r>
            <a:endParaRPr sz="3200" b="0" i="0" u="none" strike="noStrike" cap="none">
              <a:solidFill>
                <a:srgbClr val="002060"/>
              </a:solidFill>
              <a:latin typeface="Arial"/>
              <a:ea typeface="Arial"/>
              <a:cs typeface="Arial"/>
              <a:sym typeface="Arial"/>
            </a:endParaRPr>
          </a:p>
        </p:txBody>
      </p:sp>
      <p:pic>
        <p:nvPicPr>
          <p:cNvPr id="259" name="Google Shape;259;p1"/>
          <p:cNvPicPr preferRelativeResize="0"/>
          <p:nvPr/>
        </p:nvPicPr>
        <p:blipFill rotWithShape="1">
          <a:blip r:embed="rId4">
            <a:alphaModFix/>
          </a:blip>
          <a:srcRect/>
          <a:stretch/>
        </p:blipFill>
        <p:spPr>
          <a:xfrm>
            <a:off x="6355828" y="1978026"/>
            <a:ext cx="5651969" cy="2901948"/>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9"/>
                                        </p:tgtEl>
                                        <p:attrNameLst>
                                          <p:attrName>style.visibility</p:attrName>
                                        </p:attrNameLst>
                                      </p:cBhvr>
                                      <p:to>
                                        <p:strVal val="visible"/>
                                      </p:to>
                                    </p:set>
                                    <p:animEffect transition="in" filter="fade">
                                      <p:cBhvr>
                                        <p:cTn id="7" dur="2000"/>
                                        <p:tgtEl>
                                          <p:spTgt spid="259"/>
                                        </p:tgtEl>
                                      </p:cBhvr>
                                    </p:animEffect>
                                  </p:childTnLst>
                                </p:cTn>
                              </p:par>
                              <p:par>
                                <p:cTn id="8" presetID="2" presetClass="entr" presetSubtype="8" fill="hold" nodeType="withEffect">
                                  <p:stCondLst>
                                    <p:cond delay="2100"/>
                                  </p:stCondLst>
                                  <p:childTnLst>
                                    <p:set>
                                      <p:cBhvr>
                                        <p:cTn id="9" dur="1" fill="hold">
                                          <p:stCondLst>
                                            <p:cond delay="0"/>
                                          </p:stCondLst>
                                        </p:cTn>
                                        <p:tgtEl>
                                          <p:spTgt spid="258"/>
                                        </p:tgtEl>
                                        <p:attrNameLst>
                                          <p:attrName>style.visibility</p:attrName>
                                        </p:attrNameLst>
                                      </p:cBhvr>
                                      <p:to>
                                        <p:strVal val="visible"/>
                                      </p:to>
                                    </p:set>
                                    <p:anim calcmode="lin" valueType="num">
                                      <p:cBhvr additive="base">
                                        <p:cTn id="10" dur="1300"/>
                                        <p:tgtEl>
                                          <p:spTgt spid="2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pic>
        <p:nvPicPr>
          <p:cNvPr id="273" name="Google Shape;273;p3"/>
          <p:cNvPicPr preferRelativeResize="0"/>
          <p:nvPr/>
        </p:nvPicPr>
        <p:blipFill rotWithShape="1">
          <a:blip r:embed="rId3">
            <a:alphaModFix/>
          </a:blip>
          <a:srcRect l="4794" t="13753" r="4468" b="6208"/>
          <a:stretch/>
        </p:blipFill>
        <p:spPr>
          <a:xfrm>
            <a:off x="0" y="0"/>
            <a:ext cx="12211330" cy="6858000"/>
          </a:xfrm>
          <a:prstGeom prst="rect">
            <a:avLst/>
          </a:prstGeom>
          <a:noFill/>
          <a:ln>
            <a:noFill/>
          </a:ln>
        </p:spPr>
      </p:pic>
      <p:sp>
        <p:nvSpPr>
          <p:cNvPr id="274" name="Google Shape;274;p3"/>
          <p:cNvSpPr txBox="1"/>
          <p:nvPr/>
        </p:nvSpPr>
        <p:spPr>
          <a:xfrm>
            <a:off x="822859" y="541146"/>
            <a:ext cx="4086055"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1. Luyện đọc</a:t>
            </a:r>
            <a:endParaRPr sz="5400" b="0" i="0" u="none" strike="noStrike" cap="none">
              <a:solidFill>
                <a:srgbClr val="002060"/>
              </a:solidFill>
              <a:latin typeface="Arial"/>
              <a:ea typeface="Arial"/>
              <a:cs typeface="Arial"/>
              <a:sym typeface="Arial"/>
            </a:endParaRPr>
          </a:p>
        </p:txBody>
      </p:sp>
      <p:sp>
        <p:nvSpPr>
          <p:cNvPr id="275" name="Google Shape;275;p3"/>
          <p:cNvSpPr txBox="1"/>
          <p:nvPr/>
        </p:nvSpPr>
        <p:spPr>
          <a:xfrm>
            <a:off x="346830" y="1892406"/>
            <a:ext cx="477214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2. Tìm hiểu bài</a:t>
            </a:r>
            <a:endParaRPr sz="5400" b="0" i="0" u="none" strike="noStrike" cap="none">
              <a:solidFill>
                <a:srgbClr val="002060"/>
              </a:solidFill>
              <a:latin typeface="Arial"/>
              <a:ea typeface="Arial"/>
              <a:cs typeface="Arial"/>
              <a:sym typeface="Arial"/>
            </a:endParaRPr>
          </a:p>
        </p:txBody>
      </p:sp>
      <p:sp>
        <p:nvSpPr>
          <p:cNvPr id="276" name="Google Shape;276;p3"/>
          <p:cNvSpPr txBox="1"/>
          <p:nvPr/>
        </p:nvSpPr>
        <p:spPr>
          <a:xfrm>
            <a:off x="107181" y="3324481"/>
            <a:ext cx="5251438"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5400" b="0" i="0" u="none" strike="noStrike" cap="none">
                <a:solidFill>
                  <a:srgbClr val="002060"/>
                </a:solidFill>
                <a:latin typeface="Arial"/>
                <a:ea typeface="Arial"/>
                <a:cs typeface="Arial"/>
                <a:sym typeface="Arial"/>
              </a:rPr>
              <a:t>3. Đọc diễn cảm</a:t>
            </a:r>
            <a:endParaRPr sz="5400" b="0" i="0" u="none" strike="noStrike" cap="none">
              <a:solidFill>
                <a:srgbClr val="00206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74"/>
                                        </p:tgtEl>
                                        <p:attrNameLst>
                                          <p:attrName>style.visibility</p:attrName>
                                        </p:attrNameLst>
                                      </p:cBhvr>
                                      <p:to>
                                        <p:strVal val="visible"/>
                                      </p:to>
                                    </p:set>
                                    <p:anim calcmode="lin" valueType="num">
                                      <p:cBhvr additive="base">
                                        <p:cTn id="7" dur="1300"/>
                                        <p:tgtEl>
                                          <p:spTgt spid="274"/>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275"/>
                                        </p:tgtEl>
                                        <p:attrNameLst>
                                          <p:attrName>style.visibility</p:attrName>
                                        </p:attrNameLst>
                                      </p:cBhvr>
                                      <p:to>
                                        <p:strVal val="visible"/>
                                      </p:to>
                                    </p:set>
                                    <p:anim calcmode="lin" valueType="num">
                                      <p:cBhvr additive="base">
                                        <p:cTn id="12" dur="1300"/>
                                        <p:tgtEl>
                                          <p:spTgt spid="275"/>
                                        </p:tgtEl>
                                        <p:attrNameLst>
                                          <p:attrName>ppt_x</p:attrName>
                                        </p:attrNameLst>
                                      </p:cBhvr>
                                      <p:tavLst>
                                        <p:tav tm="0">
                                          <p:val>
                                            <p:strVal val="#ppt_x-1"/>
                                          </p:val>
                                        </p:tav>
                                        <p:tav tm="100000">
                                          <p:val>
                                            <p:strVal val="#ppt_x"/>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276"/>
                                        </p:tgtEl>
                                        <p:attrNameLst>
                                          <p:attrName>style.visibility</p:attrName>
                                        </p:attrNameLst>
                                      </p:cBhvr>
                                      <p:to>
                                        <p:strVal val="visible"/>
                                      </p:to>
                                    </p:set>
                                    <p:anim calcmode="lin" valueType="num">
                                      <p:cBhvr additive="base">
                                        <p:cTn id="17" dur="1300"/>
                                        <p:tgtEl>
                                          <p:spTgt spid="27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pic>
        <p:nvPicPr>
          <p:cNvPr id="402" name="Google Shape;402;p12"/>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03" name="Google Shape;403;p12"/>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04" name="Google Shape;404;p12"/>
          <p:cNvSpPr txBox="1"/>
          <p:nvPr/>
        </p:nvSpPr>
        <p:spPr>
          <a:xfrm>
            <a:off x="449705" y="427500"/>
            <a:ext cx="10972799"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70C0"/>
                </a:solidFill>
                <a:latin typeface="Pattaya"/>
                <a:ea typeface="Pattaya"/>
                <a:cs typeface="Pattaya"/>
                <a:sym typeface="Pattaya"/>
              </a:rPr>
              <a:t>Câu 1. Đoạn đường sắt gần nhà Út Vịnh mấy năm nay thường có những sự cố gì?</a:t>
            </a:r>
            <a:endParaRPr sz="3600">
              <a:solidFill>
                <a:srgbClr val="0070C0"/>
              </a:solidFill>
              <a:latin typeface="Pattaya"/>
              <a:ea typeface="Pattaya"/>
              <a:cs typeface="Pattaya"/>
              <a:sym typeface="Pattaya"/>
            </a:endParaRPr>
          </a:p>
        </p:txBody>
      </p:sp>
      <p:grpSp>
        <p:nvGrpSpPr>
          <p:cNvPr id="405" name="Google Shape;405;p12"/>
          <p:cNvGrpSpPr/>
          <p:nvPr/>
        </p:nvGrpSpPr>
        <p:grpSpPr>
          <a:xfrm>
            <a:off x="794479" y="1750833"/>
            <a:ext cx="10628025" cy="4452175"/>
            <a:chOff x="0" y="215337"/>
            <a:chExt cx="10628025" cy="4452175"/>
          </a:xfrm>
        </p:grpSpPr>
        <p:sp>
          <p:nvSpPr>
            <p:cNvPr id="406" name="Google Shape;406;p12"/>
            <p:cNvSpPr/>
            <p:nvPr/>
          </p:nvSpPr>
          <p:spPr>
            <a:xfrm>
              <a:off x="0" y="215337"/>
              <a:ext cx="10628025" cy="2823630"/>
            </a:xfrm>
            <a:prstGeom prst="roundRect">
              <a:avLst>
                <a:gd name="adj" fmla="val 10000"/>
              </a:avLst>
            </a:prstGeom>
            <a:solidFill>
              <a:srgbClr val="FFE8CA">
                <a:alpha val="89803"/>
              </a:srgbClr>
            </a:solidFill>
            <a:ln w="12700" cap="flat" cmpd="sng">
              <a:solidFill>
                <a:srgbClr val="FFE8CA">
                  <a:alpha val="89803"/>
                </a:srgbClr>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12"/>
            <p:cNvSpPr/>
            <p:nvPr/>
          </p:nvSpPr>
          <p:spPr>
            <a:xfrm>
              <a:off x="318840" y="578121"/>
              <a:ext cx="3121982" cy="1996819"/>
            </a:xfrm>
            <a:prstGeom prst="roundRect">
              <a:avLst>
                <a:gd name="adj" fmla="val 10000"/>
              </a:avLst>
            </a:prstGeom>
            <a:blipFill rotWithShape="1">
              <a:blip r:embed="rId4">
                <a:alphaModFix/>
              </a:blip>
              <a:stretch>
                <a:fillRect t="-1998" b="-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12"/>
            <p:cNvSpPr/>
            <p:nvPr/>
          </p:nvSpPr>
          <p:spPr>
            <a:xfrm rot="10800000">
              <a:off x="333826" y="2995012"/>
              <a:ext cx="3121982" cy="1654099"/>
            </a:xfrm>
            <a:prstGeom prst="round2SameRect">
              <a:avLst>
                <a:gd name="adj1" fmla="val 10500"/>
                <a:gd name="adj2" fmla="val 0"/>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12"/>
            <p:cNvSpPr txBox="1"/>
            <p:nvPr/>
          </p:nvSpPr>
          <p:spPr>
            <a:xfrm>
              <a:off x="384695"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tảng đá nằm chềnh ềnh trên đường tàu chạy.</a:t>
              </a:r>
              <a:endParaRPr sz="2800">
                <a:solidFill>
                  <a:schemeClr val="lt1"/>
                </a:solidFill>
                <a:latin typeface="Calibri"/>
                <a:ea typeface="Calibri"/>
                <a:cs typeface="Calibri"/>
                <a:sym typeface="Calibri"/>
              </a:endParaRPr>
            </a:p>
          </p:txBody>
        </p:sp>
        <p:sp>
          <p:nvSpPr>
            <p:cNvPr id="410" name="Google Shape;410;p12"/>
            <p:cNvSpPr/>
            <p:nvPr/>
          </p:nvSpPr>
          <p:spPr>
            <a:xfrm>
              <a:off x="3753021" y="593104"/>
              <a:ext cx="3121982" cy="1985258"/>
            </a:xfrm>
            <a:prstGeom prst="roundRect">
              <a:avLst>
                <a:gd name="adj" fmla="val 10000"/>
              </a:avLst>
            </a:prstGeom>
            <a:blipFill rotWithShape="1">
              <a:blip r:embed="rId5">
                <a:alphaModFix/>
              </a:blip>
              <a:stretch>
                <a:fillRect l="-1998" r="-1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12"/>
            <p:cNvSpPr/>
            <p:nvPr/>
          </p:nvSpPr>
          <p:spPr>
            <a:xfrm rot="10800000">
              <a:off x="3834583" y="3050226"/>
              <a:ext cx="2953051" cy="1617286"/>
            </a:xfrm>
            <a:prstGeom prst="round2SameRect">
              <a:avLst>
                <a:gd name="adj1" fmla="val 10500"/>
                <a:gd name="adj2" fmla="val 0"/>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12"/>
            <p:cNvSpPr txBox="1"/>
            <p:nvPr/>
          </p:nvSpPr>
          <p:spPr>
            <a:xfrm>
              <a:off x="3884320" y="3050226"/>
              <a:ext cx="2853577" cy="1567549"/>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Lúc thì ai đó tháo cả ốc gần các thanh ray.</a:t>
              </a:r>
              <a:endParaRPr sz="2800">
                <a:solidFill>
                  <a:schemeClr val="lt1"/>
                </a:solidFill>
                <a:latin typeface="Calibri"/>
                <a:ea typeface="Calibri"/>
                <a:cs typeface="Calibri"/>
                <a:sym typeface="Calibri"/>
              </a:endParaRPr>
            </a:p>
          </p:txBody>
        </p:sp>
        <p:sp>
          <p:nvSpPr>
            <p:cNvPr id="413" name="Google Shape;413;p12"/>
            <p:cNvSpPr/>
            <p:nvPr/>
          </p:nvSpPr>
          <p:spPr>
            <a:xfrm>
              <a:off x="7187201" y="623091"/>
              <a:ext cx="3121982" cy="1906878"/>
            </a:xfrm>
            <a:prstGeom prst="roundRect">
              <a:avLst>
                <a:gd name="adj" fmla="val 10000"/>
              </a:avLst>
            </a:prstGeom>
            <a:blipFill rotWithShape="1">
              <a:blip r:embed="rId6">
                <a:alphaModFix/>
              </a:blip>
              <a:stretch>
                <a:fillRect l="-7998" r="-7999"/>
              </a:stretch>
            </a:blip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12"/>
            <p:cNvSpPr/>
            <p:nvPr/>
          </p:nvSpPr>
          <p:spPr>
            <a:xfrm rot="10800000">
              <a:off x="7217172" y="2995012"/>
              <a:ext cx="3121982" cy="1654099"/>
            </a:xfrm>
            <a:prstGeom prst="round2SameRect">
              <a:avLst>
                <a:gd name="adj1" fmla="val 10500"/>
                <a:gd name="adj2" fmla="val 0"/>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12"/>
            <p:cNvSpPr txBox="1"/>
            <p:nvPr/>
          </p:nvSpPr>
          <p:spPr>
            <a:xfrm>
              <a:off x="7268041" y="2995012"/>
              <a:ext cx="3020244" cy="1603230"/>
            </a:xfrm>
            <a:prstGeom prst="rect">
              <a:avLst/>
            </a:prstGeom>
            <a:noFill/>
            <a:ln>
              <a:noFill/>
            </a:ln>
          </p:spPr>
          <p:txBody>
            <a:bodyPr spcFirstLastPara="1" wrap="square" lIns="199125" tIns="199125" rIns="199125" bIns="199125" anchor="t" anchorCtr="0">
              <a:noAutofit/>
            </a:bodyPr>
            <a:lstStyle/>
            <a:p>
              <a:pPr marL="0" marR="0" lvl="0" indent="0" algn="just" rtl="0">
                <a:lnSpc>
                  <a:spcPct val="90000"/>
                </a:lnSpc>
                <a:spcBef>
                  <a:spcPts val="0"/>
                </a:spcBef>
                <a:spcAft>
                  <a:spcPts val="0"/>
                </a:spcAft>
                <a:buClr>
                  <a:schemeClr val="lt1"/>
                </a:buClr>
                <a:buSzPts val="2800"/>
                <a:buFont typeface="Calibri"/>
                <a:buNone/>
              </a:pPr>
              <a:r>
                <a:rPr lang="en-SG" sz="2800">
                  <a:solidFill>
                    <a:schemeClr val="lt1"/>
                  </a:solidFill>
                  <a:latin typeface="Calibri"/>
                  <a:ea typeface="Calibri"/>
                  <a:cs typeface="Calibri"/>
                  <a:sym typeface="Calibri"/>
                </a:rPr>
                <a:t>Lắm khi trẻ chăn trâu còn ném đá lên tàu khi tàu đi qua.</a:t>
              </a:r>
              <a:endParaRPr sz="2800">
                <a:solidFill>
                  <a:schemeClr val="lt1"/>
                </a:solidFill>
                <a:latin typeface="Calibri"/>
                <a:ea typeface="Calibri"/>
                <a:cs typeface="Calibri"/>
                <a:sym typeface="Calibri"/>
              </a:endParaRPr>
            </a:p>
          </p:txBody>
        </p:sp>
      </p:gr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03"/>
                                        </p:tgtEl>
                                        <p:attrNameLst>
                                          <p:attrName>style.visibility</p:attrName>
                                        </p:attrNameLst>
                                      </p:cBhvr>
                                      <p:to>
                                        <p:strVal val="visible"/>
                                      </p:to>
                                    </p:set>
                                    <p:animEffect transition="in" filter="fade">
                                      <p:cBhvr>
                                        <p:cTn id="7" dur="2000"/>
                                        <p:tgtEl>
                                          <p:spTgt spid="403"/>
                                        </p:tgtEl>
                                      </p:cBhvr>
                                    </p:animEffect>
                                  </p:childTnLst>
                                </p:cTn>
                              </p:par>
                              <p:par>
                                <p:cTn id="8" presetID="2" presetClass="entr" presetSubtype="8" fill="hold" nodeType="withEffect">
                                  <p:stCondLst>
                                    <p:cond delay="2000"/>
                                  </p:stCondLst>
                                  <p:childTnLst>
                                    <p:set>
                                      <p:cBhvr>
                                        <p:cTn id="9" dur="1" fill="hold">
                                          <p:stCondLst>
                                            <p:cond delay="0"/>
                                          </p:stCondLst>
                                        </p:cTn>
                                        <p:tgtEl>
                                          <p:spTgt spid="404"/>
                                        </p:tgtEl>
                                        <p:attrNameLst>
                                          <p:attrName>style.visibility</p:attrName>
                                        </p:attrNameLst>
                                      </p:cBhvr>
                                      <p:to>
                                        <p:strVal val="visible"/>
                                      </p:to>
                                    </p:set>
                                    <p:anim calcmode="lin" valueType="num">
                                      <p:cBhvr additive="base">
                                        <p:cTn id="10" dur="1300"/>
                                        <p:tgtEl>
                                          <p:spTgt spid="40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19"/>
        <p:cNvGrpSpPr/>
        <p:nvPr/>
      </p:nvGrpSpPr>
      <p:grpSpPr>
        <a:xfrm>
          <a:off x="0" y="0"/>
          <a:ext cx="0" cy="0"/>
          <a:chOff x="0" y="0"/>
          <a:chExt cx="0" cy="0"/>
        </a:xfrm>
      </p:grpSpPr>
      <p:pic>
        <p:nvPicPr>
          <p:cNvPr id="420" name="Google Shape;420;p13"/>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21" name="Google Shape;421;p13"/>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22" name="Google Shape;422;p13"/>
          <p:cNvSpPr txBox="1"/>
          <p:nvPr/>
        </p:nvSpPr>
        <p:spPr>
          <a:xfrm>
            <a:off x="1149244" y="336142"/>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FF6600"/>
                </a:solidFill>
                <a:latin typeface="Pattaya"/>
                <a:ea typeface="Pattaya"/>
                <a:cs typeface="Pattaya"/>
                <a:sym typeface="Pattaya"/>
              </a:rPr>
              <a:t>Câu 2. Út Vịnh đã làm gì để thực hiện nhiệm vụ giữ gìn an toàn đường sắt?</a:t>
            </a:r>
            <a:endParaRPr sz="3600">
              <a:solidFill>
                <a:srgbClr val="FF6600"/>
              </a:solidFill>
              <a:latin typeface="Pattaya"/>
              <a:ea typeface="Pattaya"/>
              <a:cs typeface="Pattaya"/>
              <a:sym typeface="Pattaya"/>
            </a:endParaRPr>
          </a:p>
        </p:txBody>
      </p:sp>
      <p:grpSp>
        <p:nvGrpSpPr>
          <p:cNvPr id="423" name="Google Shape;423;p13"/>
          <p:cNvGrpSpPr/>
          <p:nvPr/>
        </p:nvGrpSpPr>
        <p:grpSpPr>
          <a:xfrm>
            <a:off x="859434" y="1237603"/>
            <a:ext cx="10787922" cy="5418667"/>
            <a:chOff x="0" y="0"/>
            <a:chExt cx="10787922" cy="5418667"/>
          </a:xfrm>
        </p:grpSpPr>
        <p:sp>
          <p:nvSpPr>
            <p:cNvPr id="424" name="Google Shape;424;p13"/>
            <p:cNvSpPr/>
            <p:nvPr/>
          </p:nvSpPr>
          <p:spPr>
            <a:xfrm>
              <a:off x="0" y="0"/>
              <a:ext cx="8669867" cy="5418667"/>
            </a:xfrm>
            <a:custGeom>
              <a:avLst/>
              <a:gdLst/>
              <a:ahLst/>
              <a:cxnLst/>
              <a:rect l="l" t="t" r="r" b="b"/>
              <a:pathLst>
                <a:path w="120000" h="120000" extrusionOk="0">
                  <a:moveTo>
                    <a:pt x="0" y="120000"/>
                  </a:moveTo>
                  <a:quadBezTo>
                    <a:pt x="20000" y="40000"/>
                    <a:pt x="101250" y="15000"/>
                  </a:quadBezTo>
                  <a:lnTo>
                    <a:pt x="100194" y="0"/>
                  </a:lnTo>
                  <a:lnTo>
                    <a:pt x="120000" y="24000"/>
                  </a:lnTo>
                  <a:lnTo>
                    <a:pt x="104419" y="60000"/>
                  </a:lnTo>
                  <a:lnTo>
                    <a:pt x="103363" y="45000"/>
                  </a:lnTo>
                  <a:quadBezTo>
                    <a:pt x="30000" y="55000"/>
                    <a:pt x="0" y="120000"/>
                  </a:quadBezTo>
                  <a:close/>
                </a:path>
              </a:pathLst>
            </a:custGeom>
            <a:solidFill>
              <a:srgbClr val="FFE8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13"/>
            <p:cNvSpPr/>
            <p:nvPr/>
          </p:nvSpPr>
          <p:spPr>
            <a:xfrm>
              <a:off x="815383" y="3769944"/>
              <a:ext cx="225416" cy="225416"/>
            </a:xfrm>
            <a:prstGeom prst="ellipse">
              <a:avLst/>
            </a:prstGeom>
            <a:solidFill>
              <a:schemeClr val="accent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
            <p:cNvSpPr/>
            <p:nvPr/>
          </p:nvSpPr>
          <p:spPr>
            <a:xfrm>
              <a:off x="152746" y="3844544"/>
              <a:ext cx="5187704" cy="156599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
            <p:cNvSpPr txBox="1"/>
            <p:nvPr/>
          </p:nvSpPr>
          <p:spPr>
            <a:xfrm>
              <a:off x="152746" y="3844544"/>
              <a:ext cx="5187704" cy="1565994"/>
            </a:xfrm>
            <a:prstGeom prst="rect">
              <a:avLst/>
            </a:prstGeom>
            <a:noFill/>
            <a:ln>
              <a:noFill/>
            </a:ln>
          </p:spPr>
          <p:txBody>
            <a:bodyPr spcFirstLastPara="1" wrap="square" lIns="119425" tIns="0" rIns="0" bIns="0" anchor="t" anchorCtr="0">
              <a:noAutofit/>
            </a:bodyPr>
            <a:lstStyle/>
            <a:p>
              <a:pPr marL="0" marR="0" lvl="0" indent="0" algn="ctr" rtl="0">
                <a:lnSpc>
                  <a:spcPct val="90000"/>
                </a:lnSpc>
                <a:spcBef>
                  <a:spcPts val="0"/>
                </a:spcBef>
                <a:spcAft>
                  <a:spcPts val="0"/>
                </a:spcAft>
                <a:buClr>
                  <a:srgbClr val="FFC000"/>
                </a:buClr>
                <a:buSzPts val="2800"/>
                <a:buFont typeface="Calibri"/>
                <a:buNone/>
              </a:pPr>
              <a:r>
                <a:rPr lang="en-SG" sz="2800">
                  <a:solidFill>
                    <a:srgbClr val="FFC000"/>
                  </a:solidFill>
                  <a:latin typeface="Calibri"/>
                  <a:ea typeface="Calibri"/>
                  <a:cs typeface="Calibri"/>
                  <a:sym typeface="Calibri"/>
                </a:rPr>
                <a:t>Tham gia phong trào </a:t>
              </a:r>
              <a:endParaRPr/>
            </a:p>
            <a:p>
              <a:pPr marL="0" marR="0" lvl="0" indent="0" algn="ctr" rtl="0">
                <a:lnSpc>
                  <a:spcPct val="90000"/>
                </a:lnSpc>
                <a:spcBef>
                  <a:spcPts val="980"/>
                </a:spcBef>
                <a:spcAft>
                  <a:spcPts val="0"/>
                </a:spcAft>
                <a:buClr>
                  <a:srgbClr val="FFC000"/>
                </a:buClr>
                <a:buSzPts val="2800"/>
                <a:buFont typeface="Calibri"/>
                <a:buNone/>
              </a:pPr>
              <a:r>
                <a:rPr lang="en-SG" sz="2800" b="1" i="1">
                  <a:solidFill>
                    <a:srgbClr val="FFC000"/>
                  </a:solidFill>
                  <a:latin typeface="Calibri"/>
                  <a:ea typeface="Calibri"/>
                  <a:cs typeface="Calibri"/>
                  <a:sym typeface="Calibri"/>
                </a:rPr>
                <a:t>Em yêu đường sắt quê em</a:t>
              </a:r>
              <a:endParaRPr sz="2800" b="1" i="1">
                <a:solidFill>
                  <a:srgbClr val="FFC000"/>
                </a:solidFill>
                <a:latin typeface="Calibri"/>
                <a:ea typeface="Calibri"/>
                <a:cs typeface="Calibri"/>
                <a:sym typeface="Calibri"/>
              </a:endParaRPr>
            </a:p>
          </p:txBody>
        </p:sp>
        <p:sp>
          <p:nvSpPr>
            <p:cNvPr id="428" name="Google Shape;428;p13"/>
            <p:cNvSpPr/>
            <p:nvPr/>
          </p:nvSpPr>
          <p:spPr>
            <a:xfrm>
              <a:off x="2670207" y="2398013"/>
              <a:ext cx="407483" cy="407483"/>
            </a:xfrm>
            <a:prstGeom prst="ellipse">
              <a:avLst/>
            </a:prstGeom>
            <a:solidFill>
              <a:srgbClr val="2EE844"/>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13"/>
            <p:cNvSpPr/>
            <p:nvPr/>
          </p:nvSpPr>
          <p:spPr>
            <a:xfrm>
              <a:off x="2750800" y="2837524"/>
              <a:ext cx="6495346" cy="1255154"/>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13"/>
            <p:cNvSpPr txBox="1"/>
            <p:nvPr/>
          </p:nvSpPr>
          <p:spPr>
            <a:xfrm>
              <a:off x="2750800" y="2837524"/>
              <a:ext cx="6495346" cy="1255154"/>
            </a:xfrm>
            <a:prstGeom prst="rect">
              <a:avLst/>
            </a:prstGeom>
            <a:noFill/>
            <a:ln>
              <a:noFill/>
            </a:ln>
          </p:spPr>
          <p:txBody>
            <a:bodyPr spcFirstLastPara="1" wrap="square" lIns="215900" tIns="0" rIns="0" bIns="0" anchor="t" anchorCtr="0">
              <a:noAutofit/>
            </a:bodyPr>
            <a:lstStyle/>
            <a:p>
              <a:pPr marL="0" marR="0" lvl="0" indent="0" algn="just" rtl="0">
                <a:lnSpc>
                  <a:spcPct val="90000"/>
                </a:lnSpc>
                <a:spcBef>
                  <a:spcPts val="0"/>
                </a:spcBef>
                <a:spcAft>
                  <a:spcPts val="0"/>
                </a:spcAft>
                <a:buClr>
                  <a:srgbClr val="00B050"/>
                </a:buClr>
                <a:buSzPts val="2800"/>
                <a:buFont typeface="Calibri"/>
                <a:buNone/>
              </a:pPr>
              <a:r>
                <a:rPr lang="en-SG" sz="2800">
                  <a:solidFill>
                    <a:srgbClr val="00B050"/>
                  </a:solidFill>
                  <a:latin typeface="Calibri"/>
                  <a:ea typeface="Calibri"/>
                  <a:cs typeface="Calibri"/>
                  <a:sym typeface="Calibri"/>
                </a:rPr>
                <a:t>Nhận việc thuyết phục Sơn – một bạn thường chạy trên đường tàu thả diều</a:t>
              </a:r>
              <a:endParaRPr sz="2800">
                <a:solidFill>
                  <a:srgbClr val="00B050"/>
                </a:solidFill>
                <a:latin typeface="Calibri"/>
                <a:ea typeface="Calibri"/>
                <a:cs typeface="Calibri"/>
                <a:sym typeface="Calibri"/>
              </a:endParaRPr>
            </a:p>
          </p:txBody>
        </p:sp>
        <p:sp>
          <p:nvSpPr>
            <p:cNvPr id="431" name="Google Shape;431;p13"/>
            <p:cNvSpPr/>
            <p:nvPr/>
          </p:nvSpPr>
          <p:spPr>
            <a:xfrm>
              <a:off x="5332916" y="1325952"/>
              <a:ext cx="563541" cy="563541"/>
            </a:xfrm>
            <a:prstGeom prst="ellipse">
              <a:avLst/>
            </a:prstGeom>
            <a:solidFill>
              <a:srgbClr val="5999D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13"/>
            <p:cNvSpPr/>
            <p:nvPr/>
          </p:nvSpPr>
          <p:spPr>
            <a:xfrm>
              <a:off x="5617880" y="1196125"/>
              <a:ext cx="5170042" cy="1216371"/>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txBox="1"/>
            <p:nvPr/>
          </p:nvSpPr>
          <p:spPr>
            <a:xfrm>
              <a:off x="5617880" y="1196125"/>
              <a:ext cx="5170042" cy="1216371"/>
            </a:xfrm>
            <a:prstGeom prst="rect">
              <a:avLst/>
            </a:prstGeom>
            <a:noFill/>
            <a:ln>
              <a:noFill/>
            </a:ln>
          </p:spPr>
          <p:txBody>
            <a:bodyPr spcFirstLastPara="1" wrap="square" lIns="298600" tIns="0" rIns="0" bIns="0" anchor="t" anchorCtr="0">
              <a:noAutofit/>
            </a:bodyPr>
            <a:lstStyle/>
            <a:p>
              <a:pPr marL="0" marR="0" lvl="0" indent="0" algn="just" rtl="0">
                <a:lnSpc>
                  <a:spcPct val="90000"/>
                </a:lnSpc>
                <a:spcBef>
                  <a:spcPts val="0"/>
                </a:spcBef>
                <a:spcAft>
                  <a:spcPts val="0"/>
                </a:spcAft>
                <a:buClr>
                  <a:srgbClr val="0070C0"/>
                </a:buClr>
                <a:buSzPts val="2800"/>
                <a:buFont typeface="Calibri"/>
                <a:buNone/>
              </a:pPr>
              <a:r>
                <a:rPr lang="en-SG" sz="2800">
                  <a:solidFill>
                    <a:srgbClr val="0070C0"/>
                  </a:solidFill>
                  <a:latin typeface="Calibri"/>
                  <a:ea typeface="Calibri"/>
                  <a:cs typeface="Calibri"/>
                  <a:sym typeface="Calibri"/>
                </a:rPr>
                <a:t>Đã thuyết phục được Sơn không thả diều trên đường tàu</a:t>
              </a:r>
              <a:endParaRPr sz="2800">
                <a:solidFill>
                  <a:srgbClr val="0070C0"/>
                </a:solidFill>
                <a:latin typeface="Calibri"/>
                <a:ea typeface="Calibri"/>
                <a:cs typeface="Calibri"/>
                <a:sym typeface="Calibri"/>
              </a:endParaRPr>
            </a:p>
          </p:txBody>
        </p:sp>
      </p:grpSp>
      <p:pic>
        <p:nvPicPr>
          <p:cNvPr id="434" name="Google Shape;434;p13" descr="Những kỹ năng cần biết khi băng qua đường ray tàu hỏa - Báo Khánh Hòa điện  tử"/>
          <p:cNvPicPr preferRelativeResize="0"/>
          <p:nvPr/>
        </p:nvPicPr>
        <p:blipFill rotWithShape="1">
          <a:blip r:embed="rId4">
            <a:alphaModFix/>
          </a:blip>
          <a:srcRect/>
          <a:stretch/>
        </p:blipFill>
        <p:spPr>
          <a:xfrm>
            <a:off x="269824" y="3946936"/>
            <a:ext cx="1659553" cy="1107996"/>
          </a:xfrm>
          <a:prstGeom prst="rect">
            <a:avLst/>
          </a:prstGeom>
          <a:noFill/>
          <a:ln>
            <a:noFill/>
          </a:ln>
        </p:spPr>
      </p:pic>
      <p:grpSp>
        <p:nvGrpSpPr>
          <p:cNvPr id="435" name="Google Shape;435;p13"/>
          <p:cNvGrpSpPr/>
          <p:nvPr/>
        </p:nvGrpSpPr>
        <p:grpSpPr>
          <a:xfrm>
            <a:off x="4434785" y="542677"/>
            <a:ext cx="2667179" cy="2420911"/>
            <a:chOff x="4434785" y="542677"/>
            <a:chExt cx="2667179" cy="2420911"/>
          </a:xfrm>
        </p:grpSpPr>
        <p:pic>
          <p:nvPicPr>
            <p:cNvPr id="436" name="Google Shape;436;p13" descr="Thả Diều Bé Hình ảnh | Định dạng hình ảnh PNG 400238708| vn.lovepik.com"/>
            <p:cNvPicPr preferRelativeResize="0"/>
            <p:nvPr/>
          </p:nvPicPr>
          <p:blipFill rotWithShape="1">
            <a:blip r:embed="rId5">
              <a:alphaModFix/>
            </a:blip>
            <a:srcRect/>
            <a:stretch/>
          </p:blipFill>
          <p:spPr>
            <a:xfrm>
              <a:off x="5316542" y="542677"/>
              <a:ext cx="1785422" cy="2420911"/>
            </a:xfrm>
            <a:prstGeom prst="rect">
              <a:avLst/>
            </a:prstGeom>
            <a:noFill/>
            <a:ln>
              <a:noFill/>
            </a:ln>
          </p:spPr>
        </p:pic>
        <p:pic>
          <p:nvPicPr>
            <p:cNvPr id="437" name="Google Shape;437;p13" descr="Happy kid cartoon Royalty Free Vector Image - VectorStock"/>
            <p:cNvPicPr preferRelativeResize="0"/>
            <p:nvPr/>
          </p:nvPicPr>
          <p:blipFill rotWithShape="1">
            <a:blip r:embed="rId6">
              <a:alphaModFix/>
            </a:blip>
            <a:srcRect l="40142" b="7541"/>
            <a:stretch/>
          </p:blipFill>
          <p:spPr>
            <a:xfrm flipH="1">
              <a:off x="4434785" y="1372224"/>
              <a:ext cx="1041193" cy="1575458"/>
            </a:xfrm>
            <a:prstGeom prst="rect">
              <a:avLst/>
            </a:prstGeom>
            <a:noFill/>
            <a:ln>
              <a:noFill/>
            </a:ln>
          </p:spPr>
        </p:pic>
      </p:grpSp>
      <p:grpSp>
        <p:nvGrpSpPr>
          <p:cNvPr id="438" name="Google Shape;438;p13"/>
          <p:cNvGrpSpPr/>
          <p:nvPr/>
        </p:nvGrpSpPr>
        <p:grpSpPr>
          <a:xfrm>
            <a:off x="1744121" y="1171340"/>
            <a:ext cx="2236578" cy="2465964"/>
            <a:chOff x="1744121" y="1171340"/>
            <a:chExt cx="2236578" cy="2465964"/>
          </a:xfrm>
        </p:grpSpPr>
        <p:pic>
          <p:nvPicPr>
            <p:cNvPr id="439" name="Google Shape;439;p13" descr="Railroad rail track, railway, rail png | PNGEgg"/>
            <p:cNvPicPr preferRelativeResize="0"/>
            <p:nvPr/>
          </p:nvPicPr>
          <p:blipFill rotWithShape="1">
            <a:blip r:embed="rId7">
              <a:alphaModFix/>
            </a:blip>
            <a:srcRect/>
            <a:stretch/>
          </p:blipFill>
          <p:spPr>
            <a:xfrm>
              <a:off x="1744121" y="2269036"/>
              <a:ext cx="1954668" cy="1368268"/>
            </a:xfrm>
            <a:prstGeom prst="rect">
              <a:avLst/>
            </a:prstGeom>
            <a:noFill/>
            <a:ln>
              <a:noFill/>
            </a:ln>
          </p:spPr>
        </p:pic>
        <p:pic>
          <p:nvPicPr>
            <p:cNvPr id="440" name="Google Shape;440;p13" descr="Thả Diều Bé Hình ảnh | Định dạng hình ảnh PNG 400238708| vn.lovepik.com"/>
            <p:cNvPicPr preferRelativeResize="0"/>
            <p:nvPr/>
          </p:nvPicPr>
          <p:blipFill rotWithShape="1">
            <a:blip r:embed="rId8">
              <a:alphaModFix/>
            </a:blip>
            <a:srcRect/>
            <a:stretch/>
          </p:blipFill>
          <p:spPr>
            <a:xfrm>
              <a:off x="2195277" y="1171340"/>
              <a:ext cx="1785422" cy="2420911"/>
            </a:xfrm>
            <a:prstGeom prst="rect">
              <a:avLst/>
            </a:prstGeom>
            <a:noFill/>
            <a:ln>
              <a:noFill/>
            </a:ln>
          </p:spPr>
        </p:pic>
      </p:grpSp>
    </p:spTree>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22"/>
                                        </p:tgtEl>
                                        <p:attrNameLst>
                                          <p:attrName>style.visibility</p:attrName>
                                        </p:attrNameLst>
                                      </p:cBhvr>
                                      <p:to>
                                        <p:strVal val="visible"/>
                                      </p:to>
                                    </p:set>
                                    <p:anim calcmode="lin" valueType="num">
                                      <p:cBhvr additive="base">
                                        <p:cTn id="7" dur="1300"/>
                                        <p:tgtEl>
                                          <p:spTgt spid="422"/>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34"/>
                                        </p:tgtEl>
                                        <p:attrNameLst>
                                          <p:attrName>style.visibility</p:attrName>
                                        </p:attrNameLst>
                                      </p:cBhvr>
                                      <p:to>
                                        <p:strVal val="visible"/>
                                      </p:to>
                                    </p:set>
                                    <p:animEffect transition="in" filter="fade">
                                      <p:cBhvr>
                                        <p:cTn id="12" dur="500"/>
                                        <p:tgtEl>
                                          <p:spTgt spid="43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38"/>
                                        </p:tgtEl>
                                        <p:attrNameLst>
                                          <p:attrName>style.visibility</p:attrName>
                                        </p:attrNameLst>
                                      </p:cBhvr>
                                      <p:to>
                                        <p:strVal val="visible"/>
                                      </p:to>
                                    </p:set>
                                    <p:animEffect transition="in" filter="fade">
                                      <p:cBhvr>
                                        <p:cTn id="17" dur="500"/>
                                        <p:tgtEl>
                                          <p:spTgt spid="43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35"/>
                                        </p:tgtEl>
                                        <p:attrNameLst>
                                          <p:attrName>style.visibility</p:attrName>
                                        </p:attrNameLst>
                                      </p:cBhvr>
                                      <p:to>
                                        <p:strVal val="visible"/>
                                      </p:to>
                                    </p:set>
                                    <p:animEffect transition="in" filter="fade">
                                      <p:cBhvr>
                                        <p:cTn id="22" dur="500"/>
                                        <p:tgtEl>
                                          <p:spTgt spid="4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14"/>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46" name="Google Shape;446;p14"/>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7" name="Google Shape;447;p14"/>
          <p:cNvSpPr txBox="1"/>
          <p:nvPr/>
        </p:nvSpPr>
        <p:spPr>
          <a:xfrm>
            <a:off x="1001436" y="390979"/>
            <a:ext cx="10208302"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Khi nghe thấy tiếng còi tàu vang lên từng hồi giục giã, </a:t>
            </a:r>
            <a:endParaRPr/>
          </a:p>
          <a:p>
            <a:pPr marL="0" marR="0" lvl="0" indent="0" algn="ctr" rtl="0">
              <a:spcBef>
                <a:spcPts val="0"/>
              </a:spcBef>
              <a:spcAft>
                <a:spcPts val="0"/>
              </a:spcAft>
              <a:buNone/>
            </a:pPr>
            <a:r>
              <a:rPr lang="en-SG" sz="3600">
                <a:solidFill>
                  <a:srgbClr val="00CC00"/>
                </a:solidFill>
                <a:latin typeface="Pattaya"/>
                <a:ea typeface="Pattaya"/>
                <a:cs typeface="Pattaya"/>
                <a:sym typeface="Pattaya"/>
              </a:rPr>
              <a:t>Út Vịnh nhìn ra đường sắt và đã thấy điều gì?</a:t>
            </a:r>
            <a:endParaRPr sz="3600">
              <a:solidFill>
                <a:srgbClr val="00CC00"/>
              </a:solidFill>
              <a:latin typeface="Pattaya"/>
              <a:ea typeface="Pattaya"/>
              <a:cs typeface="Pattaya"/>
              <a:sym typeface="Pattaya"/>
            </a:endParaRPr>
          </a:p>
        </p:txBody>
      </p:sp>
      <p:pic>
        <p:nvPicPr>
          <p:cNvPr id="448" name="Google Shape;448;p14"/>
          <p:cNvPicPr preferRelativeResize="0"/>
          <p:nvPr/>
        </p:nvPicPr>
        <p:blipFill rotWithShape="1">
          <a:blip r:embed="rId4">
            <a:alphaModFix/>
          </a:blip>
          <a:srcRect t="20916" r="2524" b="20492"/>
          <a:stretch/>
        </p:blipFill>
        <p:spPr>
          <a:xfrm>
            <a:off x="850269" y="2121706"/>
            <a:ext cx="5583836" cy="3632643"/>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49" name="Google Shape;449;p14"/>
          <p:cNvSpPr txBox="1"/>
          <p:nvPr/>
        </p:nvSpPr>
        <p:spPr>
          <a:xfrm>
            <a:off x="6703930" y="2444115"/>
            <a:ext cx="4919177" cy="1477328"/>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thấy Hoa và Lan đang ngồi chơi chuyền thẻ trên đường tàu.</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250">
        <p14:flip dir="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47"/>
                                        </p:tgtEl>
                                        <p:attrNameLst>
                                          <p:attrName>style.visibility</p:attrName>
                                        </p:attrNameLst>
                                      </p:cBhvr>
                                      <p:to>
                                        <p:strVal val="visible"/>
                                      </p:to>
                                    </p:set>
                                    <p:anim calcmode="lin" valueType="num">
                                      <p:cBhvr additive="base">
                                        <p:cTn id="7" dur="1300"/>
                                        <p:tgtEl>
                                          <p:spTgt spid="44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8"/>
                                        </p:tgtEl>
                                        <p:attrNameLst>
                                          <p:attrName>style.visibility</p:attrName>
                                        </p:attrNameLst>
                                      </p:cBhvr>
                                      <p:to>
                                        <p:strVal val="visible"/>
                                      </p:to>
                                    </p:set>
                                    <p:animEffect transition="in" filter="fade">
                                      <p:cBhvr>
                                        <p:cTn id="12" dur="500"/>
                                        <p:tgtEl>
                                          <p:spTgt spid="448"/>
                                        </p:tgtEl>
                                      </p:cBhvr>
                                    </p:animEffect>
                                  </p:childTnLst>
                                </p:cTn>
                              </p:par>
                              <p:par>
                                <p:cTn id="13" presetID="2" presetClass="entr" presetSubtype="8" fill="hold" nodeType="withEffect">
                                  <p:stCondLst>
                                    <p:cond delay="0"/>
                                  </p:stCondLst>
                                  <p:childTnLst>
                                    <p:set>
                                      <p:cBhvr>
                                        <p:cTn id="14" dur="1" fill="hold">
                                          <p:stCondLst>
                                            <p:cond delay="0"/>
                                          </p:stCondLst>
                                        </p:cTn>
                                        <p:tgtEl>
                                          <p:spTgt spid="449"/>
                                        </p:tgtEl>
                                        <p:attrNameLst>
                                          <p:attrName>style.visibility</p:attrName>
                                        </p:attrNameLst>
                                      </p:cBhvr>
                                      <p:to>
                                        <p:strVal val="visible"/>
                                      </p:to>
                                    </p:set>
                                    <p:anim calcmode="lin" valueType="num">
                                      <p:cBhvr additive="base">
                                        <p:cTn id="15" dur="1300"/>
                                        <p:tgtEl>
                                          <p:spTgt spid="449"/>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pic>
        <p:nvPicPr>
          <p:cNvPr id="454" name="Google Shape;454;p15"/>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55" name="Google Shape;455;p15"/>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56" name="Google Shape;456;p15"/>
          <p:cNvSpPr txBox="1"/>
          <p:nvPr/>
        </p:nvSpPr>
        <p:spPr>
          <a:xfrm>
            <a:off x="1331220" y="450582"/>
            <a:ext cx="9281816" cy="1107996"/>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3600">
                <a:solidFill>
                  <a:srgbClr val="00CC00"/>
                </a:solidFill>
                <a:latin typeface="Pattaya"/>
                <a:ea typeface="Pattaya"/>
                <a:cs typeface="Pattaya"/>
                <a:sym typeface="Pattaya"/>
              </a:rPr>
              <a:t>Câu 3. Út Vịnh đã hành động như thế nào để cứu hai em nhỏ đang chơi trên đường tàu?</a:t>
            </a:r>
            <a:endParaRPr sz="3600">
              <a:solidFill>
                <a:srgbClr val="00CC00"/>
              </a:solidFill>
              <a:latin typeface="Pattaya"/>
              <a:ea typeface="Pattaya"/>
              <a:cs typeface="Pattaya"/>
              <a:sym typeface="Pattaya"/>
            </a:endParaRPr>
          </a:p>
        </p:txBody>
      </p:sp>
      <p:pic>
        <p:nvPicPr>
          <p:cNvPr id="457" name="Google Shape;457;p15"/>
          <p:cNvPicPr preferRelativeResize="0"/>
          <p:nvPr/>
        </p:nvPicPr>
        <p:blipFill rotWithShape="1">
          <a:blip r:embed="rId4">
            <a:alphaModFix/>
          </a:blip>
          <a:srcRect t="20916" r="2524" b="20492"/>
          <a:stretch/>
        </p:blipFill>
        <p:spPr>
          <a:xfrm>
            <a:off x="740758" y="2246102"/>
            <a:ext cx="4280947" cy="3369778"/>
          </a:xfrm>
          <a:prstGeom prst="rect">
            <a:avLst/>
          </a:prstGeom>
          <a:solidFill>
            <a:srgbClr val="ECECEC"/>
          </a:solidFill>
          <a:ln w="190500" cap="sq" cmpd="sng">
            <a:solidFill>
              <a:srgbClr val="FFFFFF"/>
            </a:solidFill>
            <a:prstDash val="solid"/>
            <a:miter lim="800000"/>
            <a:headEnd type="none" w="sm" len="sm"/>
            <a:tailEnd type="none" w="sm" len="sm"/>
          </a:ln>
          <a:effectLst>
            <a:outerShdw blurRad="65000" dist="50800" dir="12900000" kx="195000" ky="145000" algn="tl" rotWithShape="0">
              <a:srgbClr val="000000">
                <a:alpha val="29803"/>
              </a:srgbClr>
            </a:outerShdw>
          </a:effectLst>
        </p:spPr>
      </p:pic>
      <p:sp>
        <p:nvSpPr>
          <p:cNvPr id="458" name="Google Shape;458;p15"/>
          <p:cNvSpPr txBox="1"/>
          <p:nvPr/>
        </p:nvSpPr>
        <p:spPr>
          <a:xfrm>
            <a:off x="5492639" y="2272369"/>
            <a:ext cx="5978052" cy="295465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lao ra khỏi nhà như tên bắn, la lớn báo tàu hỏa đến, Hoa giật mình, ngã lăn khỏi đường tàu. Còn Lan đứng ngây người, khóc thét. Đoàn tàu ầm ầm lao tới. Vịnh nhào tới ôm Lan lăn xuống mép ruộng.</a:t>
            </a:r>
            <a:endParaRPr sz="3200" b="1" i="1">
              <a:solidFill>
                <a:srgbClr val="002060"/>
              </a:solidFill>
              <a:latin typeface="Calibri"/>
              <a:ea typeface="Calibri"/>
              <a:cs typeface="Calibri"/>
              <a:sym typeface="Calibri"/>
            </a:endParaRPr>
          </a:p>
        </p:txBody>
      </p:sp>
    </p:spTree>
  </p:cSld>
  <p:clrMapOvr>
    <a:masterClrMapping/>
  </p:clrMapOvr>
  <mc:AlternateContent xmlns:mc="http://schemas.openxmlformats.org/markup-compatibility/2006" xmlns:p14="http://schemas.microsoft.com/office/powerpoint/2010/main">
    <mc:Choice Requires="p14">
      <p:transition spd="slow" p14:dur="2000">
        <p14:prism/>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56"/>
                                        </p:tgtEl>
                                        <p:attrNameLst>
                                          <p:attrName>style.visibility</p:attrName>
                                        </p:attrNameLst>
                                      </p:cBhvr>
                                      <p:to>
                                        <p:strVal val="visible"/>
                                      </p:to>
                                    </p:set>
                                    <p:anim calcmode="lin" valueType="num">
                                      <p:cBhvr additive="base">
                                        <p:cTn id="7" dur="1300"/>
                                        <p:tgtEl>
                                          <p:spTgt spid="456"/>
                                        </p:tgtEl>
                                        <p:attrNameLst>
                                          <p:attrName>ppt_x</p:attrName>
                                        </p:attrNameLst>
                                      </p:cBhvr>
                                      <p:tavLst>
                                        <p:tav tm="0">
                                          <p:val>
                                            <p:strVal val="#ppt_x-1"/>
                                          </p:val>
                                        </p:tav>
                                        <p:tav tm="100000">
                                          <p:val>
                                            <p:strVal val="#ppt_x"/>
                                          </p:val>
                                        </p:tav>
                                      </p:tavLst>
                                    </p:anim>
                                  </p:childTnLst>
                                </p:cTn>
                              </p:par>
                              <p:par>
                                <p:cTn id="8" presetID="10" presetClass="entr" presetSubtype="0" fill="hold" nodeType="withEffect">
                                  <p:stCondLst>
                                    <p:cond delay="2000"/>
                                  </p:stCondLst>
                                  <p:childTnLst>
                                    <p:set>
                                      <p:cBhvr>
                                        <p:cTn id="9" dur="1" fill="hold">
                                          <p:stCondLst>
                                            <p:cond delay="0"/>
                                          </p:stCondLst>
                                        </p:cTn>
                                        <p:tgtEl>
                                          <p:spTgt spid="457"/>
                                        </p:tgtEl>
                                        <p:attrNameLst>
                                          <p:attrName>style.visibility</p:attrName>
                                        </p:attrNameLst>
                                      </p:cBhvr>
                                      <p:to>
                                        <p:strVal val="visible"/>
                                      </p:to>
                                    </p:set>
                                    <p:animEffect transition="in" filter="fade">
                                      <p:cBhvr>
                                        <p:cTn id="10" dur="500"/>
                                        <p:tgtEl>
                                          <p:spTgt spid="457"/>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458"/>
                                        </p:tgtEl>
                                        <p:attrNameLst>
                                          <p:attrName>style.visibility</p:attrName>
                                        </p:attrNameLst>
                                      </p:cBhvr>
                                      <p:to>
                                        <p:strVal val="visible"/>
                                      </p:to>
                                    </p:set>
                                    <p:anim calcmode="lin" valueType="num">
                                      <p:cBhvr additive="base">
                                        <p:cTn id="15" dur="1300"/>
                                        <p:tgtEl>
                                          <p:spTgt spid="458"/>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462"/>
        <p:cNvGrpSpPr/>
        <p:nvPr/>
      </p:nvGrpSpPr>
      <p:grpSpPr>
        <a:xfrm>
          <a:off x="0" y="0"/>
          <a:ext cx="0" cy="0"/>
          <a:chOff x="0" y="0"/>
          <a:chExt cx="0" cy="0"/>
        </a:xfrm>
      </p:grpSpPr>
      <p:pic>
        <p:nvPicPr>
          <p:cNvPr id="463" name="Google Shape;463;p16"/>
          <p:cNvPicPr preferRelativeResize="0"/>
          <p:nvPr/>
        </p:nvPicPr>
        <p:blipFill rotWithShape="1">
          <a:blip r:embed="rId3">
            <a:alphaModFix/>
          </a:blip>
          <a:srcRect l="2705" t="9160" r="2868" b="15174"/>
          <a:stretch/>
        </p:blipFill>
        <p:spPr>
          <a:xfrm>
            <a:off x="-1" y="0"/>
            <a:ext cx="12211177" cy="6858000"/>
          </a:xfrm>
          <a:prstGeom prst="rect">
            <a:avLst/>
          </a:prstGeom>
          <a:noFill/>
          <a:ln>
            <a:noFill/>
          </a:ln>
        </p:spPr>
      </p:pic>
      <p:sp>
        <p:nvSpPr>
          <p:cNvPr id="464" name="Google Shape;464;p16"/>
          <p:cNvSpPr/>
          <p:nvPr/>
        </p:nvSpPr>
        <p:spPr>
          <a:xfrm>
            <a:off x="269824" y="209863"/>
            <a:ext cx="11632366" cy="6340840"/>
          </a:xfrm>
          <a:prstGeom prst="roundRect">
            <a:avLst>
              <a:gd name="adj" fmla="val 16667"/>
            </a:avLst>
          </a:prstGeom>
          <a:solidFill>
            <a:schemeClr val="lt1"/>
          </a:solidFill>
          <a:ln w="1270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5" name="Google Shape;465;p16"/>
          <p:cNvSpPr txBox="1"/>
          <p:nvPr/>
        </p:nvSpPr>
        <p:spPr>
          <a:xfrm>
            <a:off x="2620374" y="1505326"/>
            <a:ext cx="9281816" cy="677108"/>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SG" sz="4400">
                <a:solidFill>
                  <a:srgbClr val="00B0F0"/>
                </a:solidFill>
                <a:latin typeface="Pattaya"/>
                <a:ea typeface="Pattaya"/>
                <a:cs typeface="Pattaya"/>
                <a:sym typeface="Pattaya"/>
              </a:rPr>
              <a:t>Câu 4. Em học tập được ở Út Vịnh điều gì?</a:t>
            </a:r>
            <a:endParaRPr sz="4400">
              <a:solidFill>
                <a:srgbClr val="00B0F0"/>
              </a:solidFill>
              <a:latin typeface="Pattaya"/>
              <a:ea typeface="Pattaya"/>
              <a:cs typeface="Pattaya"/>
              <a:sym typeface="Pattaya"/>
            </a:endParaRPr>
          </a:p>
        </p:txBody>
      </p:sp>
      <p:sp>
        <p:nvSpPr>
          <p:cNvPr id="466" name="Google Shape;466;p16"/>
          <p:cNvSpPr txBox="1"/>
          <p:nvPr/>
        </p:nvSpPr>
        <p:spPr>
          <a:xfrm>
            <a:off x="3450231" y="2692094"/>
            <a:ext cx="7428882" cy="1969770"/>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i="1">
                <a:solidFill>
                  <a:srgbClr val="002060"/>
                </a:solidFill>
                <a:latin typeface="Calibri"/>
                <a:ea typeface="Calibri"/>
                <a:cs typeface="Calibri"/>
                <a:sym typeface="Calibri"/>
              </a:rPr>
              <a:t>Vịnh còn nhỏ nhưng đã có ý thức của một chủ nhân tương lai, thực hiện tốt nhiệm vụ giữ gìn an toàn đường sắt ở địa phương, dũng cảm, nhanh trí cứu sống em nhỏ.</a:t>
            </a:r>
            <a:endParaRPr sz="3200" b="1" i="1">
              <a:solidFill>
                <a:srgbClr val="002060"/>
              </a:solidFill>
              <a:latin typeface="Calibri"/>
              <a:ea typeface="Calibri"/>
              <a:cs typeface="Calibri"/>
              <a:sym typeface="Calibri"/>
            </a:endParaRPr>
          </a:p>
        </p:txBody>
      </p:sp>
      <p:pic>
        <p:nvPicPr>
          <p:cNvPr id="467" name="Google Shape;467;p16" descr="Happy kid cartoon Royalty Free Vector Image - VectorStock"/>
          <p:cNvPicPr preferRelativeResize="0"/>
          <p:nvPr/>
        </p:nvPicPr>
        <p:blipFill rotWithShape="1">
          <a:blip r:embed="rId4">
            <a:alphaModFix/>
          </a:blip>
          <a:srcRect l="40142" b="7541"/>
          <a:stretch/>
        </p:blipFill>
        <p:spPr>
          <a:xfrm flipH="1">
            <a:off x="289808" y="1319134"/>
            <a:ext cx="3140437" cy="5231569"/>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2000"/>
                                  </p:stCondLst>
                                  <p:childTnLst>
                                    <p:set>
                                      <p:cBhvr>
                                        <p:cTn id="6" dur="1" fill="hold">
                                          <p:stCondLst>
                                            <p:cond delay="0"/>
                                          </p:stCondLst>
                                        </p:cTn>
                                        <p:tgtEl>
                                          <p:spTgt spid="465"/>
                                        </p:tgtEl>
                                        <p:attrNameLst>
                                          <p:attrName>style.visibility</p:attrName>
                                        </p:attrNameLst>
                                      </p:cBhvr>
                                      <p:to>
                                        <p:strVal val="visible"/>
                                      </p:to>
                                    </p:set>
                                    <p:anim calcmode="lin" valueType="num">
                                      <p:cBhvr additive="base">
                                        <p:cTn id="7" dur="1300"/>
                                        <p:tgtEl>
                                          <p:spTgt spid="465"/>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nodeType="clickEffect">
                                  <p:stCondLst>
                                    <p:cond delay="0"/>
                                  </p:stCondLst>
                                  <p:childTnLst>
                                    <p:set>
                                      <p:cBhvr>
                                        <p:cTn id="11" dur="1" fill="hold">
                                          <p:stCondLst>
                                            <p:cond delay="0"/>
                                          </p:stCondLst>
                                        </p:cTn>
                                        <p:tgtEl>
                                          <p:spTgt spid="466"/>
                                        </p:tgtEl>
                                        <p:attrNameLst>
                                          <p:attrName>style.visibility</p:attrName>
                                        </p:attrNameLst>
                                      </p:cBhvr>
                                      <p:to>
                                        <p:strVal val="visible"/>
                                      </p:to>
                                    </p:set>
                                    <p:anim calcmode="lin" valueType="num">
                                      <p:cBhvr additive="base">
                                        <p:cTn id="12" dur="1300"/>
                                        <p:tgtEl>
                                          <p:spTgt spid="4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9D8957"/>
        </a:solidFill>
        <a:effectLst/>
      </p:bgPr>
    </p:bg>
    <p:spTree>
      <p:nvGrpSpPr>
        <p:cNvPr id="1" name="Shape 485"/>
        <p:cNvGrpSpPr/>
        <p:nvPr/>
      </p:nvGrpSpPr>
      <p:grpSpPr>
        <a:xfrm>
          <a:off x="0" y="0"/>
          <a:ext cx="0" cy="0"/>
          <a:chOff x="0" y="0"/>
          <a:chExt cx="0" cy="0"/>
        </a:xfrm>
      </p:grpSpPr>
      <p:pic>
        <p:nvPicPr>
          <p:cNvPr id="486" name="Google Shape;486;p19"/>
          <p:cNvPicPr preferRelativeResize="0"/>
          <p:nvPr/>
        </p:nvPicPr>
        <p:blipFill rotWithShape="1">
          <a:blip r:embed="rId3">
            <a:alphaModFix/>
          </a:blip>
          <a:srcRect l="53483" t="9599" b="10362"/>
          <a:stretch/>
        </p:blipFill>
        <p:spPr>
          <a:xfrm>
            <a:off x="7907309" y="0"/>
            <a:ext cx="4284689" cy="6858000"/>
          </a:xfrm>
          <a:prstGeom prst="rect">
            <a:avLst/>
          </a:prstGeom>
          <a:noFill/>
          <a:ln>
            <a:noFill/>
          </a:ln>
        </p:spPr>
      </p:pic>
      <p:sp>
        <p:nvSpPr>
          <p:cNvPr id="487" name="Google Shape;487;p19"/>
          <p:cNvSpPr txBox="1"/>
          <p:nvPr/>
        </p:nvSpPr>
        <p:spPr>
          <a:xfrm>
            <a:off x="3896395" y="646077"/>
            <a:ext cx="3486532" cy="923330"/>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SG" sz="6000">
                <a:solidFill>
                  <a:srgbClr val="FFFFFF"/>
                </a:solidFill>
                <a:latin typeface="Arial"/>
                <a:ea typeface="Arial"/>
                <a:cs typeface="Arial"/>
                <a:sym typeface="Arial"/>
              </a:rPr>
              <a:t>Giọng đọc</a:t>
            </a:r>
            <a:endParaRPr sz="6000">
              <a:solidFill>
                <a:srgbClr val="FFFFFF"/>
              </a:solidFill>
              <a:latin typeface="Arial"/>
              <a:ea typeface="Arial"/>
              <a:cs typeface="Arial"/>
              <a:sym typeface="Arial"/>
            </a:endParaRPr>
          </a:p>
        </p:txBody>
      </p:sp>
      <p:sp>
        <p:nvSpPr>
          <p:cNvPr id="488" name="Google Shape;488;p19"/>
          <p:cNvSpPr/>
          <p:nvPr/>
        </p:nvSpPr>
        <p:spPr>
          <a:xfrm>
            <a:off x="1946494" y="1958720"/>
            <a:ext cx="6223145" cy="3330464"/>
          </a:xfrm>
          <a:prstGeom prst="rect">
            <a:avLst/>
          </a:prstGeom>
          <a:noFill/>
          <a:ln>
            <a:noFill/>
          </a:ln>
        </p:spPr>
        <p:txBody>
          <a:bodyPr spcFirstLastPara="1" wrap="square" lIns="91425" tIns="45700" rIns="91425" bIns="45700" anchor="t" anchorCtr="0">
            <a:spAutoFit/>
          </a:bodyPr>
          <a:lstStyle/>
          <a:p>
            <a:pPr marL="457200" marR="0" lvl="0" indent="-457200" algn="just" rtl="0">
              <a:lnSpc>
                <a:spcPct val="150000"/>
              </a:lnSpc>
              <a:spcBef>
                <a:spcPts val="0"/>
              </a:spcBef>
              <a:spcAft>
                <a:spcPts val="0"/>
              </a:spcAft>
              <a:buClr>
                <a:srgbClr val="FFFF00"/>
              </a:buClr>
              <a:buSzPts val="3600"/>
              <a:buFont typeface="Calibri"/>
              <a:buChar char="-"/>
            </a:pPr>
            <a:r>
              <a:rPr lang="en-SG" sz="3600" b="1">
                <a:solidFill>
                  <a:srgbClr val="FFFF00"/>
                </a:solidFill>
                <a:latin typeface="Calibri"/>
                <a:ea typeface="Calibri"/>
                <a:cs typeface="Calibri"/>
                <a:sym typeface="Calibri"/>
              </a:rPr>
              <a:t>Đọc toàn bài với giọng kể chuyện chậm rãi, thong thả.</a:t>
            </a:r>
            <a:endParaRPr/>
          </a:p>
          <a:p>
            <a:pPr marL="457200" marR="0" lvl="0" indent="-457200" algn="just" rtl="0">
              <a:lnSpc>
                <a:spcPct val="150000"/>
              </a:lnSpc>
              <a:spcBef>
                <a:spcPts val="0"/>
              </a:spcBef>
              <a:spcAft>
                <a:spcPts val="0"/>
              </a:spcAft>
              <a:buClr>
                <a:srgbClr val="FFFF00"/>
              </a:buClr>
              <a:buSzPts val="3600"/>
              <a:buFont typeface="Calibri"/>
              <a:buChar char="-"/>
            </a:pPr>
            <a:r>
              <a:rPr lang="en-SG" sz="3600" b="1">
                <a:solidFill>
                  <a:srgbClr val="FFFF00"/>
                </a:solidFill>
                <a:latin typeface="Calibri"/>
                <a:ea typeface="Calibri"/>
                <a:cs typeface="Calibri"/>
                <a:sym typeface="Calibri"/>
              </a:rPr>
              <a:t>Đoạn cuối đọc với giọng hồi hộp, nhanh, dồi dập.</a:t>
            </a:r>
            <a:endParaRPr sz="3600" b="1">
              <a:solidFill>
                <a:srgbClr val="FFFF00"/>
              </a:solidFill>
              <a:latin typeface="Calibri"/>
              <a:ea typeface="Calibri"/>
              <a:cs typeface="Calibri"/>
              <a:sym typeface="Calibri"/>
            </a:endParaRPr>
          </a:p>
        </p:txBody>
      </p:sp>
      <p:pic>
        <p:nvPicPr>
          <p:cNvPr id="489" name="Google Shape;489;p19"/>
          <p:cNvPicPr preferRelativeResize="0"/>
          <p:nvPr/>
        </p:nvPicPr>
        <p:blipFill rotWithShape="1">
          <a:blip r:embed="rId4">
            <a:alphaModFix/>
          </a:blip>
          <a:srcRect t="9599" r="64857" b="10362"/>
          <a:stretch/>
        </p:blipFill>
        <p:spPr>
          <a:xfrm>
            <a:off x="1" y="0"/>
            <a:ext cx="3486532" cy="68580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87"/>
                                        </p:tgtEl>
                                        <p:attrNameLst>
                                          <p:attrName>style.visibility</p:attrName>
                                        </p:attrNameLst>
                                      </p:cBhvr>
                                      <p:to>
                                        <p:strVal val="visible"/>
                                      </p:to>
                                    </p:set>
                                    <p:anim calcmode="lin" valueType="num">
                                      <p:cBhvr additive="base">
                                        <p:cTn id="7" dur="1300"/>
                                        <p:tgtEl>
                                          <p:spTgt spid="487"/>
                                        </p:tgtEl>
                                        <p:attrNameLst>
                                          <p:attrName>ppt_x</p:attrName>
                                        </p:attrNameLst>
                                      </p:cBhvr>
                                      <p:tavLst>
                                        <p:tav tm="0">
                                          <p:val>
                                            <p:strVal val="#ppt_x-1"/>
                                          </p:val>
                                        </p:tav>
                                        <p:tav tm="100000">
                                          <p:val>
                                            <p:strVal val="#ppt_x"/>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8"/>
                                        </p:tgtEl>
                                        <p:attrNameLst>
                                          <p:attrName>style.visibility</p:attrName>
                                        </p:attrNameLst>
                                      </p:cBhvr>
                                      <p:to>
                                        <p:strVal val="visible"/>
                                      </p:to>
                                    </p:set>
                                    <p:animEffect transition="in" filter="fade">
                                      <p:cBhvr>
                                        <p:cTn id="12" dur="500"/>
                                        <p:tgtEl>
                                          <p:spTgt spid="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69"/>
        <p:cNvGrpSpPr/>
        <p:nvPr/>
      </p:nvGrpSpPr>
      <p:grpSpPr>
        <a:xfrm>
          <a:off x="0" y="0"/>
          <a:ext cx="0" cy="0"/>
          <a:chOff x="0" y="0"/>
          <a:chExt cx="0" cy="0"/>
        </a:xfrm>
      </p:grpSpPr>
      <p:pic>
        <p:nvPicPr>
          <p:cNvPr id="570" name="Google Shape;570;p22"/>
          <p:cNvPicPr preferRelativeResize="0"/>
          <p:nvPr/>
        </p:nvPicPr>
        <p:blipFill rotWithShape="1">
          <a:blip r:embed="rId3">
            <a:alphaModFix/>
          </a:blip>
          <a:srcRect l="12810"/>
          <a:stretch/>
        </p:blipFill>
        <p:spPr>
          <a:xfrm>
            <a:off x="2" y="0"/>
            <a:ext cx="12191998" cy="6858000"/>
          </a:xfrm>
          <a:prstGeom prst="rect">
            <a:avLst/>
          </a:prstGeom>
          <a:noFill/>
          <a:ln>
            <a:noFill/>
          </a:ln>
        </p:spPr>
      </p:pic>
      <p:sp>
        <p:nvSpPr>
          <p:cNvPr id="571" name="Google Shape;571;p22"/>
          <p:cNvSpPr/>
          <p:nvPr/>
        </p:nvSpPr>
        <p:spPr>
          <a:xfrm>
            <a:off x="4965584" y="575422"/>
            <a:ext cx="6777409" cy="3947160"/>
          </a:xfrm>
          <a:custGeom>
            <a:avLst/>
            <a:gdLst/>
            <a:ahLst/>
            <a:cxnLst/>
            <a:rect l="l" t="t" r="r" b="b"/>
            <a:pathLst>
              <a:path w="6777409" h="4191000" fill="none" extrusionOk="0">
                <a:moveTo>
                  <a:pt x="0" y="1562111"/>
                </a:moveTo>
                <a:cubicBezTo>
                  <a:pt x="69763" y="751070"/>
                  <a:pt x="677051" y="-6527"/>
                  <a:pt x="1562111" y="0"/>
                </a:cubicBezTo>
                <a:cubicBezTo>
                  <a:pt x="3156879" y="109595"/>
                  <a:pt x="3942464" y="16756"/>
                  <a:pt x="5215298" y="0"/>
                </a:cubicBezTo>
                <a:cubicBezTo>
                  <a:pt x="6014104" y="-52877"/>
                  <a:pt x="6811538" y="826282"/>
                  <a:pt x="6777409" y="1562111"/>
                </a:cubicBezTo>
                <a:cubicBezTo>
                  <a:pt x="6761677" y="1944839"/>
                  <a:pt x="6723383" y="2424151"/>
                  <a:pt x="6777409" y="2628889"/>
                </a:cubicBezTo>
                <a:cubicBezTo>
                  <a:pt x="6689231" y="3521816"/>
                  <a:pt x="6202458" y="4178515"/>
                  <a:pt x="5215298" y="4191000"/>
                </a:cubicBezTo>
                <a:cubicBezTo>
                  <a:pt x="4259165" y="4054799"/>
                  <a:pt x="3279670" y="4116224"/>
                  <a:pt x="1562111" y="4191000"/>
                </a:cubicBezTo>
                <a:cubicBezTo>
                  <a:pt x="665080" y="4143835"/>
                  <a:pt x="-59369" y="3466445"/>
                  <a:pt x="0" y="2628889"/>
                </a:cubicBezTo>
                <a:cubicBezTo>
                  <a:pt x="-12003" y="2276727"/>
                  <a:pt x="62652" y="2076293"/>
                  <a:pt x="0" y="1562111"/>
                </a:cubicBezTo>
                <a:close/>
              </a:path>
              <a:path w="6777409" h="4191000" extrusionOk="0">
                <a:moveTo>
                  <a:pt x="0" y="1562111"/>
                </a:moveTo>
                <a:cubicBezTo>
                  <a:pt x="-31170" y="629419"/>
                  <a:pt x="800761" y="-135323"/>
                  <a:pt x="1562111" y="0"/>
                </a:cubicBezTo>
                <a:cubicBezTo>
                  <a:pt x="2357272" y="47539"/>
                  <a:pt x="3449505" y="42437"/>
                  <a:pt x="5215298" y="0"/>
                </a:cubicBezTo>
                <a:cubicBezTo>
                  <a:pt x="6165420" y="-46305"/>
                  <a:pt x="6795831" y="669806"/>
                  <a:pt x="6777409" y="1562111"/>
                </a:cubicBezTo>
                <a:cubicBezTo>
                  <a:pt x="6819027" y="1964303"/>
                  <a:pt x="6698794" y="2266601"/>
                  <a:pt x="6777409" y="2628889"/>
                </a:cubicBezTo>
                <a:cubicBezTo>
                  <a:pt x="6818636" y="3614498"/>
                  <a:pt x="5973387" y="4080273"/>
                  <a:pt x="5215298" y="4191000"/>
                </a:cubicBezTo>
                <a:cubicBezTo>
                  <a:pt x="4763932" y="4164646"/>
                  <a:pt x="2717720" y="4072144"/>
                  <a:pt x="1562111" y="4191000"/>
                </a:cubicBezTo>
                <a:cubicBezTo>
                  <a:pt x="614016" y="4106638"/>
                  <a:pt x="34415" y="3533340"/>
                  <a:pt x="0" y="2628889"/>
                </a:cubicBezTo>
                <a:cubicBezTo>
                  <a:pt x="92934" y="2163502"/>
                  <a:pt x="23307" y="1972771"/>
                  <a:pt x="0" y="1562111"/>
                </a:cubicBezTo>
                <a:close/>
              </a:path>
            </a:pathLst>
          </a:custGeom>
          <a:solidFill>
            <a:schemeClr val="lt1"/>
          </a:solidFill>
          <a:ln w="28575" cap="flat" cmpd="sng">
            <a:solidFill>
              <a:srgbClr val="1F386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72" name="Google Shape;572;p22"/>
          <p:cNvSpPr/>
          <p:nvPr/>
        </p:nvSpPr>
        <p:spPr>
          <a:xfrm>
            <a:off x="5796197" y="901325"/>
            <a:ext cx="5279074"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SG" sz="5400" b="1" cap="none">
                <a:solidFill>
                  <a:srgbClr val="003300"/>
                </a:solidFill>
                <a:latin typeface="Arial"/>
                <a:ea typeface="Arial"/>
                <a:cs typeface="Arial"/>
                <a:sym typeface="Arial"/>
              </a:rPr>
              <a:t>Đánh giá mục tiêu</a:t>
            </a:r>
            <a:endParaRPr sz="5400" b="1" cap="none">
              <a:solidFill>
                <a:srgbClr val="003300"/>
              </a:solidFill>
              <a:latin typeface="Arial"/>
              <a:ea typeface="Arial"/>
              <a:cs typeface="Arial"/>
              <a:sym typeface="Arial"/>
            </a:endParaRPr>
          </a:p>
        </p:txBody>
      </p:sp>
      <p:sp>
        <p:nvSpPr>
          <p:cNvPr id="573" name="Google Shape;573;p22"/>
          <p:cNvSpPr txBox="1"/>
          <p:nvPr/>
        </p:nvSpPr>
        <p:spPr>
          <a:xfrm>
            <a:off x="5521844" y="1962464"/>
            <a:ext cx="5699760" cy="984885"/>
          </a:xfrm>
          <a:prstGeom prst="rect">
            <a:avLst/>
          </a:prstGeom>
          <a:noFill/>
          <a:ln>
            <a:noFill/>
          </a:ln>
        </p:spPr>
        <p:txBody>
          <a:bodyPr spcFirstLastPara="1" wrap="square" lIns="0" tIns="0" rIns="0" bIns="0" anchor="t" anchorCtr="0">
            <a:spAutoFit/>
          </a:bodyPr>
          <a:lstStyle/>
          <a:p>
            <a:pPr marL="514350" marR="0" lvl="0" indent="-514350" algn="just" rtl="0">
              <a:spcBef>
                <a:spcPts val="0"/>
              </a:spcBef>
              <a:spcAft>
                <a:spcPts val="0"/>
              </a:spcAft>
              <a:buClr>
                <a:srgbClr val="0C0C0C"/>
              </a:buClr>
              <a:buSzPts val="3200"/>
              <a:buFont typeface="Questrial"/>
              <a:buAutoNum type="arabicParenR"/>
            </a:pPr>
            <a:r>
              <a:rPr lang="en-SG" sz="3200" b="1">
                <a:solidFill>
                  <a:srgbClr val="0C0C0C"/>
                </a:solidFill>
                <a:latin typeface="Questrial"/>
                <a:ea typeface="Questrial"/>
                <a:cs typeface="Questrial"/>
                <a:sym typeface="Questrial"/>
              </a:rPr>
              <a:t>Đọc đúng, trôi chảy; đọc diễn cảm bài đọc.</a:t>
            </a:r>
            <a:endParaRPr sz="3200" b="1">
              <a:solidFill>
                <a:srgbClr val="0C0C0C"/>
              </a:solidFill>
              <a:latin typeface="Questrial"/>
              <a:ea typeface="Questrial"/>
              <a:cs typeface="Questrial"/>
              <a:sym typeface="Questrial"/>
            </a:endParaRPr>
          </a:p>
        </p:txBody>
      </p:sp>
      <p:sp>
        <p:nvSpPr>
          <p:cNvPr id="574" name="Google Shape;574;p22"/>
          <p:cNvSpPr txBox="1"/>
          <p:nvPr/>
        </p:nvSpPr>
        <p:spPr>
          <a:xfrm>
            <a:off x="5521844" y="3124457"/>
            <a:ext cx="5699760" cy="984885"/>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en-SG" sz="3200" b="1">
                <a:solidFill>
                  <a:srgbClr val="0C0C0C"/>
                </a:solidFill>
                <a:latin typeface="Questrial"/>
                <a:ea typeface="Questrial"/>
                <a:cs typeface="Questrial"/>
                <a:sym typeface="Questrial"/>
              </a:rPr>
              <a:t>2) Trình bày được nội dung, ý nghĩa của câu chuyện.</a:t>
            </a:r>
            <a:endParaRPr sz="3200" b="1">
              <a:solidFill>
                <a:srgbClr val="0C0C0C"/>
              </a:solidFill>
              <a:latin typeface="Questrial"/>
              <a:ea typeface="Questrial"/>
              <a:cs typeface="Questrial"/>
              <a:sym typeface="Questrial"/>
            </a:endParaRPr>
          </a:p>
        </p:txBody>
      </p:sp>
      <p:pic>
        <p:nvPicPr>
          <p:cNvPr id="575" name="Google Shape;575;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30411" y="1785356"/>
            <a:ext cx="1081391" cy="768989"/>
          </a:xfrm>
          <a:prstGeom prst="rect">
            <a:avLst/>
          </a:prstGeom>
          <a:noFill/>
          <a:ln>
            <a:noFill/>
          </a:ln>
        </p:spPr>
      </p:pic>
      <p:pic>
        <p:nvPicPr>
          <p:cNvPr id="576" name="Google Shape;576;p22" descr="Kiểm tra dấu Máy tính Biểu tượng Clip nghệ thuật - nút 640*640 minh bạch  Png Tải về miễn phí - Xanh, Lá, Văn Bản."/>
          <p:cNvPicPr preferRelativeResize="0"/>
          <p:nvPr/>
        </p:nvPicPr>
        <p:blipFill rotWithShape="1">
          <a:blip r:embed="rId4">
            <a:alphaModFix/>
          </a:blip>
          <a:srcRect/>
          <a:stretch/>
        </p:blipFill>
        <p:spPr>
          <a:xfrm>
            <a:off x="5055923" y="2893407"/>
            <a:ext cx="1081391" cy="76898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75"/>
                                        </p:tgtEl>
                                        <p:attrNameLst>
                                          <p:attrName>style.visibility</p:attrName>
                                        </p:attrNameLst>
                                      </p:cBhvr>
                                      <p:to>
                                        <p:strVal val="visible"/>
                                      </p:to>
                                    </p:set>
                                    <p:animEffect transition="in" filter="fade">
                                      <p:cBhvr>
                                        <p:cTn id="7" dur="500"/>
                                        <p:tgtEl>
                                          <p:spTgt spid="57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6"/>
                                        </p:tgtEl>
                                        <p:attrNameLst>
                                          <p:attrName>style.visibility</p:attrName>
                                        </p:attrNameLst>
                                      </p:cBhvr>
                                      <p:to>
                                        <p:strVal val="visible"/>
                                      </p:to>
                                    </p:set>
                                    <p:animEffect transition="in" filter="fade">
                                      <p:cBhvr>
                                        <p:cTn id="12" dur="500"/>
                                        <p:tgtEl>
                                          <p:spTgt spid="5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TotalTime>
  <Words>364</Words>
  <Application>Microsoft Office PowerPoint</Application>
  <PresentationFormat>Màn hình rộng</PresentationFormat>
  <Paragraphs>27</Paragraphs>
  <Slides>9</Slides>
  <Notes>9</Notes>
  <HiddenSlides>0</HiddenSlides>
  <MMClips>0</MMClips>
  <ScaleCrop>false</ScaleCrop>
  <HeadingPairs>
    <vt:vector size="6" baseType="variant">
      <vt:variant>
        <vt:lpstr>Phông được Dùng</vt:lpstr>
      </vt:variant>
      <vt:variant>
        <vt:i4>4</vt:i4>
      </vt:variant>
      <vt:variant>
        <vt:lpstr>Chủ đề</vt:lpstr>
      </vt:variant>
      <vt:variant>
        <vt:i4>1</vt:i4>
      </vt:variant>
      <vt:variant>
        <vt:lpstr>Tiêu đề Bản chiếu</vt:lpstr>
      </vt:variant>
      <vt:variant>
        <vt:i4>9</vt:i4>
      </vt:variant>
    </vt:vector>
  </HeadingPairs>
  <TitlesOfParts>
    <vt:vector size="14" baseType="lpstr">
      <vt:lpstr>Questrial</vt:lpstr>
      <vt:lpstr>Pattaya</vt:lpstr>
      <vt:lpstr>Calibri</vt:lpstr>
      <vt:lpstr>Arial</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phgiang.k21dgdth@gmail.com</dc:creator>
  <cp:lastModifiedBy>WINDOWS</cp:lastModifiedBy>
  <cp:revision>5</cp:revision>
  <dcterms:created xsi:type="dcterms:W3CDTF">2022-03-23T01:19:35Z</dcterms:created>
  <dcterms:modified xsi:type="dcterms:W3CDTF">2024-04-22T01:57:23Z</dcterms:modified>
</cp:coreProperties>
</file>