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79" r:id="rId2"/>
    <p:sldId id="280" r:id="rId3"/>
    <p:sldId id="283" r:id="rId4"/>
    <p:sldId id="262" r:id="rId5"/>
    <p:sldId id="282" r:id="rId6"/>
    <p:sldId id="263" r:id="rId7"/>
    <p:sldId id="266" r:id="rId8"/>
    <p:sldId id="268" r:id="rId9"/>
    <p:sldId id="272" r:id="rId10"/>
    <p:sldId id="274" r:id="rId11"/>
    <p:sldId id="276" r:id="rId12"/>
    <p:sldId id="289" r:id="rId13"/>
    <p:sldId id="293" r:id="rId14"/>
    <p:sldId id="286" r:id="rId15"/>
    <p:sldId id="277"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Nunito" pitchFamily="2" charset="0"/>
      <p:regular r:id="rId22"/>
      <p:bold r:id="rId23"/>
      <p:italic r:id="rId24"/>
      <p:boldItalic r:id="rId25"/>
    </p:embeddedFont>
    <p:embeddedFont>
      <p:font typeface="Oi" panose="020B0604020202020204" charset="0"/>
      <p:regular r:id="rId26"/>
    </p:embeddedFont>
    <p:embeddedFont>
      <p:font typeface="UTM Cooper Black" panose="02040603050506020204" pitchFamily="18" charset="0"/>
      <p:regular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EpNA7OPfDH1K9a80iyDFdy1AVW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E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41"/>
  </p:normalViewPr>
  <p:slideViewPr>
    <p:cSldViewPr snapToGrid="0">
      <p:cViewPr varScale="1">
        <p:scale>
          <a:sx n="64" d="100"/>
          <a:sy n="64" d="100"/>
        </p:scale>
        <p:origin x="48" y="3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81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70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57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
        <p:nvSpPr>
          <p:cNvPr id="19" name="Google Shape;1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4724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23"/>
          <p:cNvSpPr txBox="1"/>
          <p:nvPr/>
        </p:nvSpPr>
        <p:spPr>
          <a:xfrm>
            <a:off x="0" y="-1512332"/>
            <a:ext cx="1219200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400" b="0" i="0" u="none" strike="noStrike" cap="none">
                <a:solidFill>
                  <a:srgbClr val="CFCFCF"/>
                </a:solidFill>
                <a:latin typeface="Oi"/>
                <a:ea typeface="Oi"/>
                <a:cs typeface="Oi"/>
                <a:sym typeface="Oi"/>
              </a:rPr>
              <a:t>www.9slide.vn</a:t>
            </a:r>
            <a:endParaRPr/>
          </a:p>
        </p:txBody>
      </p:sp>
      <p:sp>
        <p:nvSpPr>
          <p:cNvPr id="7" name="Google Shape;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7F7F7F"/>
              </a:buClr>
              <a:buSzPts val="2800"/>
              <a:buFont typeface="Arial"/>
              <a:buChar char="•"/>
              <a:defRPr sz="2800" b="0" i="0" u="none" strike="noStrike" cap="none">
                <a:solidFill>
                  <a:srgbClr val="7F7F7F"/>
                </a:solidFill>
                <a:latin typeface="Oi"/>
                <a:ea typeface="Oi"/>
                <a:cs typeface="Oi"/>
                <a:sym typeface="Oi"/>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Oi"/>
                <a:ea typeface="Oi"/>
                <a:cs typeface="Oi"/>
                <a:sym typeface="Oi"/>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Oi"/>
                <a:ea typeface="Oi"/>
                <a:cs typeface="Oi"/>
                <a:sym typeface="Oi"/>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Oi"/>
                <a:ea typeface="Oi"/>
                <a:cs typeface="Oi"/>
                <a:sym typeface="Oi"/>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Oi"/>
                <a:ea typeface="Oi"/>
                <a:cs typeface="Oi"/>
                <a:sym typeface="O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9pPr>
          </a:lstStyle>
          <a:p>
            <a:endParaRPr/>
          </a:p>
        </p:txBody>
      </p:sp>
      <p:sp>
        <p:nvSpPr>
          <p:cNvPr id="9" name="Google Shape;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0" name="Google Shape;1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1" name="Google Shape;1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i"/>
                <a:ea typeface="Oi"/>
                <a:cs typeface="Oi"/>
                <a:sym typeface="Oi"/>
              </a:defRPr>
            </a:lvl1pPr>
            <a:lvl2pPr marL="0" marR="0" lvl="1" indent="0" algn="r" rtl="0">
              <a:spcBef>
                <a:spcPts val="0"/>
              </a:spcBef>
              <a:buNone/>
              <a:defRPr sz="1200" b="0" i="0" u="none" strike="noStrike" cap="none">
                <a:solidFill>
                  <a:srgbClr val="888888"/>
                </a:solidFill>
                <a:latin typeface="Oi"/>
                <a:ea typeface="Oi"/>
                <a:cs typeface="Oi"/>
                <a:sym typeface="Oi"/>
              </a:defRPr>
            </a:lvl2pPr>
            <a:lvl3pPr marL="0" marR="0" lvl="2" indent="0" algn="r" rtl="0">
              <a:spcBef>
                <a:spcPts val="0"/>
              </a:spcBef>
              <a:buNone/>
              <a:defRPr sz="1200" b="0" i="0" u="none" strike="noStrike" cap="none">
                <a:solidFill>
                  <a:srgbClr val="888888"/>
                </a:solidFill>
                <a:latin typeface="Oi"/>
                <a:ea typeface="Oi"/>
                <a:cs typeface="Oi"/>
                <a:sym typeface="Oi"/>
              </a:defRPr>
            </a:lvl3pPr>
            <a:lvl4pPr marL="0" marR="0" lvl="3" indent="0" algn="r" rtl="0">
              <a:spcBef>
                <a:spcPts val="0"/>
              </a:spcBef>
              <a:buNone/>
              <a:defRPr sz="1200" b="0" i="0" u="none" strike="noStrike" cap="none">
                <a:solidFill>
                  <a:srgbClr val="888888"/>
                </a:solidFill>
                <a:latin typeface="Oi"/>
                <a:ea typeface="Oi"/>
                <a:cs typeface="Oi"/>
                <a:sym typeface="Oi"/>
              </a:defRPr>
            </a:lvl4pPr>
            <a:lvl5pPr marL="0" marR="0" lvl="4" indent="0" algn="r" rtl="0">
              <a:spcBef>
                <a:spcPts val="0"/>
              </a:spcBef>
              <a:buNone/>
              <a:defRPr sz="1200" b="0" i="0" u="none" strike="noStrike" cap="none">
                <a:solidFill>
                  <a:srgbClr val="888888"/>
                </a:solidFill>
                <a:latin typeface="Oi"/>
                <a:ea typeface="Oi"/>
                <a:cs typeface="Oi"/>
                <a:sym typeface="Oi"/>
              </a:defRPr>
            </a:lvl5pPr>
            <a:lvl6pPr marL="0" marR="0" lvl="5" indent="0" algn="r" rtl="0">
              <a:spcBef>
                <a:spcPts val="0"/>
              </a:spcBef>
              <a:buNone/>
              <a:defRPr sz="1200" b="0" i="0" u="none" strike="noStrike" cap="none">
                <a:solidFill>
                  <a:srgbClr val="888888"/>
                </a:solidFill>
                <a:latin typeface="Oi"/>
                <a:ea typeface="Oi"/>
                <a:cs typeface="Oi"/>
                <a:sym typeface="Oi"/>
              </a:defRPr>
            </a:lvl6pPr>
            <a:lvl7pPr marL="0" marR="0" lvl="6" indent="0" algn="r" rtl="0">
              <a:spcBef>
                <a:spcPts val="0"/>
              </a:spcBef>
              <a:buNone/>
              <a:defRPr sz="1200" b="0" i="0" u="none" strike="noStrike" cap="none">
                <a:solidFill>
                  <a:srgbClr val="888888"/>
                </a:solidFill>
                <a:latin typeface="Oi"/>
                <a:ea typeface="Oi"/>
                <a:cs typeface="Oi"/>
                <a:sym typeface="Oi"/>
              </a:defRPr>
            </a:lvl7pPr>
            <a:lvl8pPr marL="0" marR="0" lvl="7" indent="0" algn="r" rtl="0">
              <a:spcBef>
                <a:spcPts val="0"/>
              </a:spcBef>
              <a:buNone/>
              <a:defRPr sz="1200" b="0" i="0" u="none" strike="noStrike" cap="none">
                <a:solidFill>
                  <a:srgbClr val="888888"/>
                </a:solidFill>
                <a:latin typeface="Oi"/>
                <a:ea typeface="Oi"/>
                <a:cs typeface="Oi"/>
                <a:sym typeface="Oi"/>
              </a:defRPr>
            </a:lvl8pPr>
            <a:lvl9pPr marL="0" marR="0" lvl="8" indent="0" algn="r" rtl="0">
              <a:spcBef>
                <a:spcPts val="0"/>
              </a:spcBef>
              <a:buNone/>
              <a:defRPr sz="1200" b="0" i="0" u="none" strike="noStrike" cap="none">
                <a:solidFill>
                  <a:srgbClr val="888888"/>
                </a:solidFill>
                <a:latin typeface="Oi"/>
                <a:ea typeface="Oi"/>
                <a:cs typeface="Oi"/>
                <a:sym typeface="Oi"/>
              </a:defRPr>
            </a:lvl9pPr>
          </a:lstStyle>
          <a:p>
            <a:pPr marL="0" lvl="0" indent="0" algn="r" rtl="0">
              <a:spcBef>
                <a:spcPts val="0"/>
              </a:spcBef>
              <a:spcAft>
                <a:spcPts val="0"/>
              </a:spcAft>
              <a:buNone/>
            </a:pPr>
            <a:fld id="{00000000-1234-1234-1234-123412341234}" type="slidenum">
              <a:rPr lang="en-SG"/>
              <a:t>‹#›</a:t>
            </a:fld>
            <a:endParaRPr/>
          </a:p>
        </p:txBody>
      </p:sp>
      <p:grpSp>
        <p:nvGrpSpPr>
          <p:cNvPr id="12" name="Google Shape;12;p23"/>
          <p:cNvGrpSpPr/>
          <p:nvPr/>
        </p:nvGrpSpPr>
        <p:grpSpPr>
          <a:xfrm>
            <a:off x="-2202100" y="-2224223"/>
            <a:ext cx="16596200" cy="11284323"/>
            <a:chOff x="-2202100" y="-2224223"/>
            <a:chExt cx="16596200" cy="11284323"/>
          </a:xfrm>
        </p:grpSpPr>
        <p:sp>
          <p:nvSpPr>
            <p:cNvPr id="13" name="Google Shape;13;p23"/>
            <p:cNvSpPr/>
            <p:nvPr/>
          </p:nvSpPr>
          <p:spPr>
            <a:xfrm>
              <a:off x="4851540" y="8494776"/>
              <a:ext cx="2488920" cy="565324"/>
            </a:xfrm>
            <a:prstGeom prst="rect">
              <a:avLst/>
            </a:prstGeom>
            <a:noFill/>
            <a:ln w="2157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Oi"/>
                <a:ea typeface="Oi"/>
                <a:cs typeface="Oi"/>
                <a:sym typeface="Oi"/>
              </a:endParaRPr>
            </a:p>
          </p:txBody>
        </p:sp>
        <p:sp>
          <p:nvSpPr>
            <p:cNvPr id="14" name="Google Shape;14;p23"/>
            <p:cNvSpPr/>
            <p:nvPr/>
          </p:nvSpPr>
          <p:spPr>
            <a:xfrm>
              <a:off x="5006988" y="8647176"/>
              <a:ext cx="2178025" cy="260524"/>
            </a:xfrm>
            <a:custGeom>
              <a:avLst/>
              <a:gdLst/>
              <a:ahLst/>
              <a:cxnLst/>
              <a:rect l="l" t="t" r="r" b="b"/>
              <a:pathLst>
                <a:path w="2178025" h="260524" extrusionOk="0">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700" b="0" i="0" u="none" strike="noStrike" cap="none">
                <a:solidFill>
                  <a:srgbClr val="BFBFBF"/>
                </a:solidFill>
                <a:latin typeface="Oi"/>
                <a:ea typeface="Oi"/>
                <a:cs typeface="Oi"/>
                <a:sym typeface="Oi"/>
              </a:endParaRPr>
            </a:p>
          </p:txBody>
        </p:sp>
        <p:sp>
          <p:nvSpPr>
            <p:cNvPr id="15" name="Google Shape;15;p23"/>
            <p:cNvSpPr/>
            <p:nvPr/>
          </p:nvSpPr>
          <p:spPr>
            <a:xfrm>
              <a:off x="-2202100" y="-2224223"/>
              <a:ext cx="16596200" cy="112843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grpSp>
      <p:sp>
        <p:nvSpPr>
          <p:cNvPr id="16" name="Google Shape;16;p23"/>
          <p:cNvSpPr/>
          <p:nvPr/>
        </p:nvSpPr>
        <p:spPr>
          <a:xfrm>
            <a:off x="6091428" y="-8915400"/>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17" name="Google Shape;17;p23"/>
          <p:cNvSpPr/>
          <p:nvPr/>
        </p:nvSpPr>
        <p:spPr>
          <a:xfrm>
            <a:off x="6091428" y="15764256"/>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2.wdp"/><Relationship Id="rId3" Type="http://schemas.openxmlformats.org/officeDocument/2006/relationships/image" Target="../media/image39.jpg"/><Relationship Id="rId7" Type="http://schemas.openxmlformats.org/officeDocument/2006/relationships/image" Target="../media/image43.pn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11" Type="http://schemas.microsoft.com/office/2007/relationships/hdphoto" Target="../media/hdphoto1.wdp"/><Relationship Id="rId5" Type="http://schemas.openxmlformats.org/officeDocument/2006/relationships/image" Target="../media/image41.png"/><Relationship Id="rId10"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svg"/><Relationship Id="rId18" Type="http://schemas.microsoft.com/office/2007/relationships/hdphoto" Target="../media/hdphoto5.wdp"/><Relationship Id="rId3" Type="http://schemas.openxmlformats.org/officeDocument/2006/relationships/image" Target="../media/image4.jpeg"/><Relationship Id="rId7" Type="http://schemas.openxmlformats.org/officeDocument/2006/relationships/image" Target="../media/image8.svg"/><Relationship Id="rId12" Type="http://schemas.openxmlformats.org/officeDocument/2006/relationships/image" Target="../media/image14.png"/><Relationship Id="rId17"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7.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2.png"/><Relationship Id="rId10" Type="http://schemas.openxmlformats.org/officeDocument/2006/relationships/image" Target="../media/image20.png"/><Relationship Id="rId4" Type="http://schemas.openxmlformats.org/officeDocument/2006/relationships/image" Target="../media/image31.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sv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2.svg"/><Relationship Id="rId4" Type="http://schemas.openxmlformats.org/officeDocument/2006/relationships/image" Target="../media/image21.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9.tiff"/><Relationship Id="rId4" Type="http://schemas.openxmlformats.org/officeDocument/2006/relationships/image" Target="../media/image28.tiff"/></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507"/>
        <p:cNvGrpSpPr/>
        <p:nvPr/>
      </p:nvGrpSpPr>
      <p:grpSpPr>
        <a:xfrm>
          <a:off x="0" y="0"/>
          <a:ext cx="0" cy="0"/>
          <a:chOff x="0" y="0"/>
          <a:chExt cx="0" cy="0"/>
        </a:xfrm>
      </p:grpSpPr>
      <p:sp>
        <p:nvSpPr>
          <p:cNvPr id="114" name="Google Shape;2255;p51">
            <a:extLst>
              <a:ext uri="{FF2B5EF4-FFF2-40B4-BE49-F238E27FC236}">
                <a16:creationId xmlns:a16="http://schemas.microsoft.com/office/drawing/2014/main" id="{5CB2101A-81CB-4DFB-910E-5104A438CC6F}"/>
              </a:ext>
            </a:extLst>
          </p:cNvPr>
          <p:cNvSpPr/>
          <p:nvPr/>
        </p:nvSpPr>
        <p:spPr>
          <a:xfrm>
            <a:off x="2536523" y="1432888"/>
            <a:ext cx="7382553" cy="2763282"/>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grpSp>
        <p:nvGrpSpPr>
          <p:cNvPr id="115" name="Google Shape;2422;p51">
            <a:extLst>
              <a:ext uri="{FF2B5EF4-FFF2-40B4-BE49-F238E27FC236}">
                <a16:creationId xmlns:a16="http://schemas.microsoft.com/office/drawing/2014/main" id="{4EF9285D-E79C-4813-ADA5-CCC9B15210F8}"/>
              </a:ext>
            </a:extLst>
          </p:cNvPr>
          <p:cNvGrpSpPr/>
          <p:nvPr/>
        </p:nvGrpSpPr>
        <p:grpSpPr>
          <a:xfrm>
            <a:off x="5304899" y="4665080"/>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497911" y="872652"/>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3044906">
            <a:off x="3437350" y="2021021"/>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71" name="Picture 70">
            <a:extLst>
              <a:ext uri="{FF2B5EF4-FFF2-40B4-BE49-F238E27FC236}">
                <a16:creationId xmlns:a16="http://schemas.microsoft.com/office/drawing/2014/main" id="{97BE3B4C-CCCC-F443-9108-3A0CDBBF58D4}"/>
              </a:ext>
            </a:extLst>
          </p:cNvPr>
          <p:cNvPicPr>
            <a:picLocks noChangeAspect="1"/>
          </p:cNvPicPr>
          <p:nvPr/>
        </p:nvPicPr>
        <p:blipFill>
          <a:blip r:embed="rId4"/>
          <a:stretch>
            <a:fillRect/>
          </a:stretch>
        </p:blipFill>
        <p:spPr>
          <a:xfrm>
            <a:off x="3830922" y="1363936"/>
            <a:ext cx="4915862" cy="1284922"/>
          </a:xfrm>
          <a:prstGeom prst="rect">
            <a:avLst/>
          </a:prstGeom>
        </p:spPr>
      </p:pic>
      <p:pic>
        <p:nvPicPr>
          <p:cNvPr id="72" name="Picture 71">
            <a:extLst>
              <a:ext uri="{FF2B5EF4-FFF2-40B4-BE49-F238E27FC236}">
                <a16:creationId xmlns:a16="http://schemas.microsoft.com/office/drawing/2014/main" id="{19E03E9E-FF50-7343-8852-2DE8B3AE8DBA}"/>
              </a:ext>
            </a:extLst>
          </p:cNvPr>
          <p:cNvPicPr>
            <a:picLocks noChangeAspect="1"/>
          </p:cNvPicPr>
          <p:nvPr/>
        </p:nvPicPr>
        <p:blipFill>
          <a:blip r:embed="rId5"/>
          <a:stretch>
            <a:fillRect/>
          </a:stretch>
        </p:blipFill>
        <p:spPr>
          <a:xfrm rot="1232718">
            <a:off x="10442572" y="-49877"/>
            <a:ext cx="1823005" cy="1814939"/>
          </a:xfrm>
          <a:prstGeom prst="rect">
            <a:avLst/>
          </a:prstGeom>
        </p:spPr>
      </p:pic>
      <p:sp>
        <p:nvSpPr>
          <p:cNvPr id="2" name="TextBox 1">
            <a:extLst>
              <a:ext uri="{FF2B5EF4-FFF2-40B4-BE49-F238E27FC236}">
                <a16:creationId xmlns:a16="http://schemas.microsoft.com/office/drawing/2014/main" id="{8E17A929-A706-D949-9D91-1D6A036DD387}"/>
              </a:ext>
            </a:extLst>
          </p:cNvPr>
          <p:cNvSpPr txBox="1"/>
          <p:nvPr/>
        </p:nvSpPr>
        <p:spPr>
          <a:xfrm>
            <a:off x="3908568" y="2387632"/>
            <a:ext cx="4817525" cy="1200329"/>
          </a:xfrm>
          <a:prstGeom prst="rect">
            <a:avLst/>
          </a:prstGeom>
          <a:noFill/>
        </p:spPr>
        <p:txBody>
          <a:bodyPr wrap="square" rtlCol="0">
            <a:spAutoFit/>
          </a:bodyPr>
          <a:lstStyle/>
          <a:p>
            <a:pPr algn="ctr"/>
            <a:r>
              <a:rPr lang="en-VN" sz="7200" b="1" dirty="0">
                <a:solidFill>
                  <a:srgbClr val="FF0000"/>
                </a:solidFill>
                <a:latin typeface="UTM Cooper Black" panose="02040603050506020204" pitchFamily="18"/>
                <a:ea typeface="Noto Sans Masaram Gondi" pitchFamily="2" charset="0"/>
                <a:cs typeface="Noto Sans Masaram Gondi" pitchFamily="2" charset="0"/>
              </a:rPr>
              <a:t>Bầm ơi</a:t>
            </a:r>
          </a:p>
        </p:txBody>
      </p:sp>
      <p:sp>
        <p:nvSpPr>
          <p:cNvPr id="98" name="TextBox 97">
            <a:extLst>
              <a:ext uri="{FF2B5EF4-FFF2-40B4-BE49-F238E27FC236}">
                <a16:creationId xmlns:a16="http://schemas.microsoft.com/office/drawing/2014/main" id="{1CC230CB-8A9A-B74B-8576-E728019C287C}"/>
              </a:ext>
            </a:extLst>
          </p:cNvPr>
          <p:cNvSpPr txBox="1"/>
          <p:nvPr/>
        </p:nvSpPr>
        <p:spPr>
          <a:xfrm>
            <a:off x="5868254" y="3614137"/>
            <a:ext cx="4817525" cy="523220"/>
          </a:xfrm>
          <a:prstGeom prst="rect">
            <a:avLst/>
          </a:prstGeom>
          <a:noFill/>
        </p:spPr>
        <p:txBody>
          <a:bodyPr wrap="square" rtlCol="0">
            <a:spAutoFit/>
          </a:bodyPr>
          <a:lstStyle/>
          <a:p>
            <a:pPr algn="ctr"/>
            <a:r>
              <a:rPr lang="en-VN" sz="2800" i="1" dirty="0">
                <a:solidFill>
                  <a:schemeClr val="tx1"/>
                </a:solidFill>
                <a:latin typeface="Calibri" panose="020F0502020204030204" pitchFamily="34" charset="0"/>
                <a:ea typeface="Noto Sans Masaram Gondi" pitchFamily="2" charset="0"/>
                <a:cs typeface="Calibri" panose="020F0502020204030204" pitchFamily="34" charset="0"/>
              </a:rPr>
              <a:t>Tố Hữu</a:t>
            </a:r>
          </a:p>
        </p:txBody>
      </p:sp>
    </p:spTree>
    <p:extLst>
      <p:ext uri="{BB962C8B-B14F-4D97-AF65-F5344CB8AC3E}">
        <p14:creationId xmlns:p14="http://schemas.microsoft.com/office/powerpoint/2010/main" val="415676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dissolve">
                                      <p:cBhvr>
                                        <p:cTn id="11" dur="500"/>
                                        <p:tgtEl>
                                          <p:spTgt spid="71"/>
                                        </p:tgtEl>
                                      </p:cBhvr>
                                    </p:animEffect>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p:cTn id="21" dur="1000" fill="hold"/>
                                        <p:tgtEl>
                                          <p:spTgt spid="98"/>
                                        </p:tgtEl>
                                        <p:attrNameLst>
                                          <p:attrName>ppt_w</p:attrName>
                                        </p:attrNameLst>
                                      </p:cBhvr>
                                      <p:tavLst>
                                        <p:tav tm="0">
                                          <p:val>
                                            <p:strVal val="#ppt_w*0.70"/>
                                          </p:val>
                                        </p:tav>
                                        <p:tav tm="100000">
                                          <p:val>
                                            <p:strVal val="#ppt_w"/>
                                          </p:val>
                                        </p:tav>
                                      </p:tavLst>
                                    </p:anim>
                                    <p:anim calcmode="lin" valueType="num">
                                      <p:cBhvr>
                                        <p:cTn id="22" dur="1000" fill="hold"/>
                                        <p:tgtEl>
                                          <p:spTgt spid="98"/>
                                        </p:tgtEl>
                                        <p:attrNameLst>
                                          <p:attrName>ppt_h</p:attrName>
                                        </p:attrNameLst>
                                      </p:cBhvr>
                                      <p:tavLst>
                                        <p:tav tm="0">
                                          <p:val>
                                            <p:strVal val="#ppt_h"/>
                                          </p:val>
                                        </p:tav>
                                        <p:tav tm="100000">
                                          <p:val>
                                            <p:strVal val="#ppt_h"/>
                                          </p:val>
                                        </p:tav>
                                      </p:tavLst>
                                    </p:anim>
                                    <p:animEffect transition="in" filter="fade">
                                      <p:cBhvr>
                                        <p:cTn id="23"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2" grpId="0"/>
      <p:bldP spid="9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67"/>
        <p:cNvGrpSpPr/>
        <p:nvPr/>
      </p:nvGrpSpPr>
      <p:grpSpPr>
        <a:xfrm>
          <a:off x="0" y="0"/>
          <a:ext cx="0" cy="0"/>
          <a:chOff x="0" y="0"/>
          <a:chExt cx="0" cy="0"/>
        </a:xfrm>
      </p:grpSpPr>
      <p:sp>
        <p:nvSpPr>
          <p:cNvPr id="568" name="Google Shape;568;p19"/>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Oi"/>
              <a:buNone/>
            </a:pPr>
            <a:endParaRPr sz="1800" b="0" i="0" u="none" strike="noStrike" cap="none">
              <a:solidFill>
                <a:srgbClr val="FFFFFF"/>
              </a:solidFill>
              <a:latin typeface="Oi"/>
              <a:ea typeface="Oi"/>
              <a:cs typeface="Oi"/>
              <a:sym typeface="Oi"/>
            </a:endParaRPr>
          </a:p>
        </p:txBody>
      </p:sp>
      <p:sp>
        <p:nvSpPr>
          <p:cNvPr id="569" name="Google Shape;569;p19"/>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Oi"/>
              <a:buNone/>
            </a:pPr>
            <a:endParaRPr sz="1800" b="0" i="0" u="none" strike="noStrike" cap="none">
              <a:solidFill>
                <a:srgbClr val="000000"/>
              </a:solidFill>
              <a:latin typeface="Oi"/>
              <a:ea typeface="Oi"/>
              <a:cs typeface="Oi"/>
              <a:sym typeface="Oi"/>
            </a:endParaRPr>
          </a:p>
        </p:txBody>
      </p:sp>
      <p:sp>
        <p:nvSpPr>
          <p:cNvPr id="570" name="Google Shape;570;p19"/>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Oi"/>
              <a:buNone/>
            </a:pPr>
            <a:endParaRPr sz="1800" b="0" i="0" u="none" strike="noStrike" cap="none">
              <a:solidFill>
                <a:srgbClr val="000000"/>
              </a:solidFill>
              <a:latin typeface="Oi"/>
              <a:ea typeface="Oi"/>
              <a:cs typeface="Oi"/>
              <a:sym typeface="Oi"/>
            </a:endParaRPr>
          </a:p>
        </p:txBody>
      </p:sp>
      <p:sp>
        <p:nvSpPr>
          <p:cNvPr id="571" name="Google Shape;571;p19"/>
          <p:cNvSpPr/>
          <p:nvPr/>
        </p:nvSpPr>
        <p:spPr>
          <a:xfrm>
            <a:off x="3695783" y="22396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Oi"/>
              <a:buNone/>
            </a:pPr>
            <a:endParaRPr sz="1800" b="0" i="0" u="none" strike="noStrike" cap="none">
              <a:solidFill>
                <a:srgbClr val="000000"/>
              </a:solidFill>
              <a:latin typeface="Oi"/>
              <a:ea typeface="Oi"/>
              <a:cs typeface="Oi"/>
              <a:sym typeface="Oi"/>
            </a:endParaRPr>
          </a:p>
        </p:txBody>
      </p:sp>
      <p:sp>
        <p:nvSpPr>
          <p:cNvPr id="572" name="Google Shape;572;p19"/>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Oi"/>
              <a:buNone/>
            </a:pPr>
            <a:endParaRPr sz="1800" b="0" i="0" u="none" strike="noStrike" cap="none">
              <a:solidFill>
                <a:srgbClr val="000000"/>
              </a:solidFill>
              <a:latin typeface="Oi"/>
              <a:ea typeface="Oi"/>
              <a:cs typeface="Oi"/>
              <a:sym typeface="Oi"/>
            </a:endParaRPr>
          </a:p>
        </p:txBody>
      </p:sp>
      <p:pic>
        <p:nvPicPr>
          <p:cNvPr id="575" name="Google Shape;575;p19"/>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576" name="Google Shape;576;p19"/>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577" name="Google Shape;577;p19"/>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578" name="Google Shape;578;p19"/>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582" name="Google Shape;582;p19"/>
          <p:cNvPicPr preferRelativeResize="0"/>
          <p:nvPr/>
        </p:nvPicPr>
        <p:blipFill rotWithShape="1">
          <a:blip r:embed="rId6">
            <a:alphaModFix/>
          </a:blip>
          <a:srcRect l="58533" t="55251" r="31396" b="19293"/>
          <a:stretch/>
        </p:blipFill>
        <p:spPr>
          <a:xfrm>
            <a:off x="7066016" y="3785364"/>
            <a:ext cx="1261228" cy="1800435"/>
          </a:xfrm>
          <a:prstGeom prst="rect">
            <a:avLst/>
          </a:prstGeom>
          <a:noFill/>
          <a:ln>
            <a:noFill/>
          </a:ln>
        </p:spPr>
      </p:pic>
      <p:sp>
        <p:nvSpPr>
          <p:cNvPr id="584" name="Google Shape;584;p19"/>
          <p:cNvSpPr txBox="1"/>
          <p:nvPr/>
        </p:nvSpPr>
        <p:spPr>
          <a:xfrm>
            <a:off x="1441085" y="1964157"/>
            <a:ext cx="6509165" cy="1846659"/>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C0C0C"/>
              </a:buClr>
              <a:buSzPts val="5400"/>
              <a:buFont typeface="Arial"/>
              <a:buNone/>
            </a:pPr>
            <a:r>
              <a:rPr lang="en-SG" sz="6000" b="1" i="0" u="none" strike="noStrike" cap="none" dirty="0">
                <a:solidFill>
                  <a:srgbClr val="0C0C0C"/>
                </a:solidFill>
                <a:latin typeface="Arial"/>
                <a:ea typeface="Arial"/>
                <a:cs typeface="Arial"/>
                <a:sym typeface="Arial"/>
              </a:rPr>
              <a:t>LUYỆN ĐỌC</a:t>
            </a:r>
            <a:endParaRPr sz="1600" dirty="0"/>
          </a:p>
          <a:p>
            <a:pPr marL="0" marR="0" lvl="0" indent="0" algn="ctr" rtl="0">
              <a:lnSpc>
                <a:spcPct val="100000"/>
              </a:lnSpc>
              <a:spcBef>
                <a:spcPts val="0"/>
              </a:spcBef>
              <a:spcAft>
                <a:spcPts val="0"/>
              </a:spcAft>
              <a:buClr>
                <a:srgbClr val="0C0C0C"/>
              </a:buClr>
              <a:buSzPts val="5400"/>
              <a:buFont typeface="Arial"/>
              <a:buNone/>
            </a:pPr>
            <a:r>
              <a:rPr lang="en-SG" sz="6000" b="1" dirty="0">
                <a:solidFill>
                  <a:srgbClr val="0C0C0C"/>
                </a:solidFill>
                <a:latin typeface="Arial"/>
                <a:ea typeface="Arial"/>
                <a:cs typeface="Arial"/>
                <a:sym typeface="Arial"/>
              </a:rPr>
              <a:t>DIỄN CẢM</a:t>
            </a:r>
            <a:endParaRPr sz="6000" b="1" i="0" u="none" strike="noStrike" cap="none" dirty="0">
              <a:solidFill>
                <a:srgbClr val="0C0C0C"/>
              </a:solidFill>
              <a:latin typeface="Arial"/>
              <a:ea typeface="Arial"/>
              <a:cs typeface="Arial"/>
              <a:sym typeface="Arial"/>
            </a:endParaRPr>
          </a:p>
        </p:txBody>
      </p:sp>
      <p:pic>
        <p:nvPicPr>
          <p:cNvPr id="592" name="Google Shape;592;p19"/>
          <p:cNvPicPr preferRelativeResize="0"/>
          <p:nvPr/>
        </p:nvPicPr>
        <p:blipFill rotWithShape="1">
          <a:blip r:embed="rId7">
            <a:alphaModFix/>
          </a:blip>
          <a:srcRect l="35184" t="55183" r="22473" b="-1013"/>
          <a:stretch/>
        </p:blipFill>
        <p:spPr>
          <a:xfrm>
            <a:off x="7146961" y="46671"/>
            <a:ext cx="1343719" cy="1454336"/>
          </a:xfrm>
          <a:prstGeom prst="rect">
            <a:avLst/>
          </a:prstGeom>
          <a:noFill/>
          <a:ln>
            <a:noFill/>
          </a:ln>
        </p:spPr>
      </p:pic>
      <p:pic>
        <p:nvPicPr>
          <p:cNvPr id="593" name="Google Shape;593;p19"/>
          <p:cNvPicPr preferRelativeResize="0"/>
          <p:nvPr/>
        </p:nvPicPr>
        <p:blipFill rotWithShape="1">
          <a:blip r:embed="rId7">
            <a:alphaModFix/>
          </a:blip>
          <a:srcRect r="57657" b="54170"/>
          <a:stretch/>
        </p:blipFill>
        <p:spPr>
          <a:xfrm rot="6872548">
            <a:off x="7480640" y="3526826"/>
            <a:ext cx="1343719" cy="1454336"/>
          </a:xfrm>
          <a:prstGeom prst="rect">
            <a:avLst/>
          </a:prstGeom>
          <a:noFill/>
          <a:ln>
            <a:noFill/>
          </a:ln>
        </p:spPr>
      </p:pic>
      <p:pic>
        <p:nvPicPr>
          <p:cNvPr id="594" name="Google Shape;594;p19"/>
          <p:cNvPicPr preferRelativeResize="0"/>
          <p:nvPr/>
        </p:nvPicPr>
        <p:blipFill rotWithShape="1">
          <a:blip r:embed="rId7">
            <a:alphaModFix/>
          </a:blip>
          <a:srcRect r="57657" b="54170"/>
          <a:stretch/>
        </p:blipFill>
        <p:spPr>
          <a:xfrm rot="3908138" flipH="1">
            <a:off x="-30599" y="505257"/>
            <a:ext cx="1443745" cy="1562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pic>
        <p:nvPicPr>
          <p:cNvPr id="655" name="Google Shape;655;p21"/>
          <p:cNvPicPr preferRelativeResize="0"/>
          <p:nvPr/>
        </p:nvPicPr>
        <p:blipFill rotWithShape="1">
          <a:blip r:embed="rId3">
            <a:alphaModFix/>
          </a:blip>
          <a:srcRect l="15662" t="12632" r="127" b="16315"/>
          <a:stretch/>
        </p:blipFill>
        <p:spPr>
          <a:xfrm>
            <a:off x="0" y="0"/>
            <a:ext cx="12192000" cy="6858000"/>
          </a:xfrm>
          <a:prstGeom prst="rect">
            <a:avLst/>
          </a:prstGeom>
          <a:noFill/>
          <a:ln>
            <a:noFill/>
          </a:ln>
        </p:spPr>
      </p:pic>
      <p:sp>
        <p:nvSpPr>
          <p:cNvPr id="656" name="Google Shape;656;p21"/>
          <p:cNvSpPr/>
          <p:nvPr/>
        </p:nvSpPr>
        <p:spPr>
          <a:xfrm>
            <a:off x="-630693" y="-636730"/>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57" name="Google Shape;657;p21"/>
          <p:cNvSpPr/>
          <p:nvPr/>
        </p:nvSpPr>
        <p:spPr>
          <a:xfrm>
            <a:off x="-255052" y="-334027"/>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58" name="Google Shape;658;p21"/>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grpSp>
        <p:nvGrpSpPr>
          <p:cNvPr id="660" name="Google Shape;660;p21"/>
          <p:cNvGrpSpPr/>
          <p:nvPr/>
        </p:nvGrpSpPr>
        <p:grpSpPr>
          <a:xfrm>
            <a:off x="-29003" y="5253519"/>
            <a:ext cx="5665306" cy="1663807"/>
            <a:chOff x="-8535" y="2370613"/>
            <a:chExt cx="9678046" cy="4527664"/>
          </a:xfrm>
        </p:grpSpPr>
        <p:pic>
          <p:nvPicPr>
            <p:cNvPr id="662" name="Google Shape;662;p21"/>
            <p:cNvPicPr preferRelativeResize="0"/>
            <p:nvPr/>
          </p:nvPicPr>
          <p:blipFill rotWithShape="1">
            <a:blip r:embed="rId4">
              <a:alphaModFix/>
            </a:blip>
            <a:srcRect r="85676"/>
            <a:stretch/>
          </p:blipFill>
          <p:spPr>
            <a:xfrm>
              <a:off x="-8535" y="2617121"/>
              <a:ext cx="1644277" cy="4240878"/>
            </a:xfrm>
            <a:prstGeom prst="rect">
              <a:avLst/>
            </a:prstGeom>
            <a:noFill/>
            <a:ln>
              <a:noFill/>
            </a:ln>
          </p:spPr>
        </p:pic>
        <p:pic>
          <p:nvPicPr>
            <p:cNvPr id="663" name="Google Shape;663;p21"/>
            <p:cNvPicPr preferRelativeResize="0"/>
            <p:nvPr/>
          </p:nvPicPr>
          <p:blipFill rotWithShape="1">
            <a:blip r:embed="rId5">
              <a:alphaModFix/>
            </a:blip>
            <a:srcRect l="4860" t="66921" r="78627"/>
            <a:stretch/>
          </p:blipFill>
          <p:spPr>
            <a:xfrm>
              <a:off x="516178" y="5169512"/>
              <a:ext cx="2313748" cy="1712437"/>
            </a:xfrm>
            <a:prstGeom prst="rect">
              <a:avLst/>
            </a:prstGeom>
            <a:noFill/>
            <a:ln>
              <a:noFill/>
            </a:ln>
          </p:spPr>
        </p:pic>
        <p:pic>
          <p:nvPicPr>
            <p:cNvPr id="664" name="Google Shape;664;p21"/>
            <p:cNvPicPr preferRelativeResize="0"/>
            <p:nvPr/>
          </p:nvPicPr>
          <p:blipFill rotWithShape="1">
            <a:blip r:embed="rId6">
              <a:alphaModFix/>
            </a:blip>
            <a:srcRect l="10929" r="56119"/>
            <a:stretch/>
          </p:blipFill>
          <p:spPr>
            <a:xfrm>
              <a:off x="2160455" y="3562949"/>
              <a:ext cx="2974785" cy="3335328"/>
            </a:xfrm>
            <a:prstGeom prst="rect">
              <a:avLst/>
            </a:prstGeom>
            <a:noFill/>
            <a:ln>
              <a:noFill/>
            </a:ln>
          </p:spPr>
        </p:pic>
        <p:pic>
          <p:nvPicPr>
            <p:cNvPr id="665" name="Google Shape;665;p21"/>
            <p:cNvPicPr preferRelativeResize="0"/>
            <p:nvPr/>
          </p:nvPicPr>
          <p:blipFill rotWithShape="1">
            <a:blip r:embed="rId7">
              <a:alphaModFix/>
            </a:blip>
            <a:srcRect l="43576" r="50000"/>
            <a:stretch/>
          </p:blipFill>
          <p:spPr>
            <a:xfrm>
              <a:off x="5465498" y="2370613"/>
              <a:ext cx="783238" cy="4504267"/>
            </a:xfrm>
            <a:prstGeom prst="rect">
              <a:avLst/>
            </a:prstGeom>
            <a:noFill/>
            <a:ln>
              <a:noFill/>
            </a:ln>
          </p:spPr>
        </p:pic>
        <p:pic>
          <p:nvPicPr>
            <p:cNvPr id="666" name="Google Shape;666;p21"/>
            <p:cNvPicPr preferRelativeResize="0"/>
            <p:nvPr/>
          </p:nvPicPr>
          <p:blipFill rotWithShape="1">
            <a:blip r:embed="rId8">
              <a:alphaModFix/>
            </a:blip>
            <a:srcRect l="50000" r="44437"/>
            <a:stretch/>
          </p:blipFill>
          <p:spPr>
            <a:xfrm>
              <a:off x="6194419" y="2370613"/>
              <a:ext cx="678195" cy="4504267"/>
            </a:xfrm>
            <a:prstGeom prst="rect">
              <a:avLst/>
            </a:prstGeom>
            <a:noFill/>
            <a:ln>
              <a:noFill/>
            </a:ln>
          </p:spPr>
        </p:pic>
        <p:pic>
          <p:nvPicPr>
            <p:cNvPr id="667" name="Google Shape;667;p21"/>
            <p:cNvPicPr preferRelativeResize="0"/>
            <p:nvPr/>
          </p:nvPicPr>
          <p:blipFill rotWithShape="1">
            <a:blip r:embed="rId9">
              <a:alphaModFix/>
            </a:blip>
            <a:srcRect l="54585" r="19485"/>
            <a:stretch/>
          </p:blipFill>
          <p:spPr>
            <a:xfrm>
              <a:off x="7600896" y="3913525"/>
              <a:ext cx="2068615" cy="2947495"/>
            </a:xfrm>
            <a:prstGeom prst="rect">
              <a:avLst/>
            </a:prstGeom>
            <a:noFill/>
            <a:ln>
              <a:noFill/>
            </a:ln>
          </p:spPr>
        </p:pic>
      </p:grpSp>
      <p:sp>
        <p:nvSpPr>
          <p:cNvPr id="668" name="Google Shape;668;p21"/>
          <p:cNvSpPr/>
          <p:nvPr/>
        </p:nvSpPr>
        <p:spPr>
          <a:xfrm>
            <a:off x="-1283695" y="-1401330"/>
            <a:ext cx="3177353" cy="3103108"/>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90" name="Google Shape;690;p21"/>
          <p:cNvSpPr/>
          <p:nvPr/>
        </p:nvSpPr>
        <p:spPr>
          <a:xfrm>
            <a:off x="10511908" y="791950"/>
            <a:ext cx="2034069" cy="128312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rgbClr val="D9F5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9" name="TextBox 38">
            <a:extLst>
              <a:ext uri="{FF2B5EF4-FFF2-40B4-BE49-F238E27FC236}">
                <a16:creationId xmlns:a16="http://schemas.microsoft.com/office/drawing/2014/main" id="{15786212-5BFA-7245-9B71-14E15A940883}"/>
              </a:ext>
            </a:extLst>
          </p:cNvPr>
          <p:cNvSpPr txBox="1"/>
          <p:nvPr/>
        </p:nvSpPr>
        <p:spPr>
          <a:xfrm>
            <a:off x="1205517" y="360425"/>
            <a:ext cx="9780966" cy="6001643"/>
          </a:xfrm>
          <a:prstGeom prst="rect">
            <a:avLst/>
          </a:prstGeom>
          <a:noFill/>
        </p:spPr>
        <p:txBody>
          <a:bodyPr wrap="square" rtlCol="0">
            <a:spAutoFit/>
          </a:bodyPr>
          <a:lstStyle/>
          <a:p>
            <a:pPr indent="1565275" algn="just"/>
            <a:r>
              <a:rPr lang="vi-VN" sz="3600" dirty="0">
                <a:latin typeface="Calibri" panose="020F0502020204030204" pitchFamily="34" charset="0"/>
                <a:cs typeface="Calibri" panose="020F0502020204030204" pitchFamily="34" charset="0"/>
              </a:rPr>
              <a:t>   Ai về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thăm mẹ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quê ta </a:t>
            </a:r>
            <a:endParaRPr lang="vi-VN" sz="3600" dirty="0">
              <a:solidFill>
                <a:srgbClr val="FF0000"/>
              </a:solidFill>
              <a:latin typeface="Calibri" panose="020F0502020204030204" pitchFamily="34" charset="0"/>
              <a:cs typeface="Calibri" panose="020F0502020204030204" pitchFamily="34" charset="0"/>
            </a:endParaRPr>
          </a:p>
          <a:p>
            <a:pPr indent="900113" algn="just"/>
            <a:r>
              <a:rPr lang="vi-VN" sz="3600" dirty="0">
                <a:latin typeface="Calibri" panose="020F0502020204030204" pitchFamily="34" charset="0"/>
                <a:cs typeface="Calibri" panose="020F0502020204030204" pitchFamily="34" charset="0"/>
              </a:rPr>
              <a:t>Chiều nay</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có đứa con xa </a:t>
            </a:r>
            <a:r>
              <a:rPr lang="vi-VN" sz="3600" b="1" dirty="0">
                <a:latin typeface="Calibri" panose="020F0502020204030204" pitchFamily="34" charset="0"/>
                <a:cs typeface="Calibri" panose="020F0502020204030204" pitchFamily="34" charset="0"/>
              </a:rPr>
              <a:t>nhớ thầm</a:t>
            </a:r>
            <a:r>
              <a:rPr lang="vi-VN" sz="3600" dirty="0">
                <a:latin typeface="Calibri" panose="020F0502020204030204" pitchFamily="34" charset="0"/>
                <a:cs typeface="Calibri" panose="020F0502020204030204" pitchFamily="34" charset="0"/>
              </a:rPr>
              <a:t>… </a:t>
            </a:r>
            <a:endParaRPr lang="vi-VN" sz="3600" dirty="0">
              <a:solidFill>
                <a:srgbClr val="FF0000"/>
              </a:solidFill>
              <a:latin typeface="Calibri" panose="020F0502020204030204" pitchFamily="34" charset="0"/>
              <a:cs typeface="Calibri" panose="020F0502020204030204" pitchFamily="34" charset="0"/>
            </a:endParaRPr>
          </a:p>
          <a:p>
            <a:pPr indent="1565275" algn="just"/>
            <a:endParaRPr lang="vi-VN" sz="2000" dirty="0">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Bầm ơi </a:t>
            </a:r>
            <a:r>
              <a:rPr lang="vi-VN" sz="3600" dirty="0">
                <a:solidFill>
                  <a:srgbClr val="FF0000"/>
                </a:solidFill>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có </a:t>
            </a:r>
            <a:r>
              <a:rPr lang="vi-VN" sz="3600" b="1" dirty="0">
                <a:latin typeface="Calibri" panose="020F0502020204030204" pitchFamily="34" charset="0"/>
                <a:cs typeface="Calibri" panose="020F0502020204030204" pitchFamily="34" charset="0"/>
              </a:rPr>
              <a:t>rét </a:t>
            </a:r>
            <a:r>
              <a:rPr lang="vi-VN" sz="3600" dirty="0">
                <a:latin typeface="Calibri" panose="020F0502020204030204" pitchFamily="34" charset="0"/>
                <a:cs typeface="Calibri" panose="020F0502020204030204" pitchFamily="34" charset="0"/>
              </a:rPr>
              <a:t>không bầm ?</a:t>
            </a:r>
          </a:p>
          <a:p>
            <a:pPr indent="900113" algn="just"/>
            <a:r>
              <a:rPr lang="vi-VN" sz="3600" dirty="0">
                <a:latin typeface="Calibri" panose="020F0502020204030204" pitchFamily="34" charset="0"/>
                <a:cs typeface="Calibri" panose="020F0502020204030204" pitchFamily="34" charset="0"/>
              </a:rPr>
              <a:t>Heo heo gió núi,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lâm thâm </a:t>
            </a:r>
            <a:r>
              <a:rPr lang="vi-VN" sz="3600" dirty="0">
                <a:latin typeface="Calibri" panose="020F0502020204030204" pitchFamily="34" charset="0"/>
                <a:cs typeface="Calibri" panose="020F0502020204030204" pitchFamily="34" charset="0"/>
              </a:rPr>
              <a:t>mưa phùn </a:t>
            </a:r>
            <a:endParaRPr lang="vi-VN" sz="3600" dirty="0">
              <a:solidFill>
                <a:srgbClr val="FF0000"/>
              </a:solidFill>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Bầm ra ruộng cấy</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bầm </a:t>
            </a:r>
            <a:r>
              <a:rPr lang="vi-VN" sz="3600" b="1" dirty="0">
                <a:latin typeface="Calibri" panose="020F0502020204030204" pitchFamily="34" charset="0"/>
                <a:cs typeface="Calibri" panose="020F0502020204030204" pitchFamily="34" charset="0"/>
              </a:rPr>
              <a:t>run</a:t>
            </a:r>
          </a:p>
          <a:p>
            <a:pPr indent="900113" algn="just"/>
            <a:r>
              <a:rPr lang="vi-VN" sz="3600" dirty="0">
                <a:latin typeface="Calibri" panose="020F0502020204030204" pitchFamily="34" charset="0"/>
                <a:cs typeface="Calibri" panose="020F0502020204030204" pitchFamily="34" charset="0"/>
              </a:rPr>
              <a:t>Chân </a:t>
            </a:r>
            <a:r>
              <a:rPr lang="vi-VN" sz="3600" b="1" dirty="0">
                <a:latin typeface="Calibri" panose="020F0502020204030204" pitchFamily="34" charset="0"/>
                <a:cs typeface="Calibri" panose="020F0502020204030204" pitchFamily="34" charset="0"/>
              </a:rPr>
              <a:t>lội dưới bùn</a:t>
            </a:r>
            <a:r>
              <a:rPr lang="vi-VN" sz="3600" dirty="0">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tay </a:t>
            </a:r>
            <a:r>
              <a:rPr lang="vi-VN" sz="3600" b="1" dirty="0">
                <a:latin typeface="Calibri" panose="020F0502020204030204" pitchFamily="34" charset="0"/>
                <a:cs typeface="Calibri" panose="020F0502020204030204" pitchFamily="34" charset="0"/>
              </a:rPr>
              <a:t>cấy</a:t>
            </a:r>
            <a:r>
              <a:rPr lang="vi-VN" sz="3600" dirty="0">
                <a:latin typeface="Calibri" panose="020F0502020204030204" pitchFamily="34" charset="0"/>
                <a:cs typeface="Calibri" panose="020F0502020204030204" pitchFamily="34" charset="0"/>
              </a:rPr>
              <a:t> mạ non</a:t>
            </a:r>
          </a:p>
          <a:p>
            <a:pPr indent="1565275" algn="just"/>
            <a:r>
              <a:rPr lang="vi-VN" sz="3600" dirty="0">
                <a:latin typeface="Calibri" panose="020F0502020204030204" pitchFamily="34" charset="0"/>
                <a:cs typeface="Calibri" panose="020F0502020204030204" pitchFamily="34" charset="0"/>
              </a:rPr>
              <a:t>   Mạ non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bầm cấy mấy đon </a:t>
            </a:r>
            <a:r>
              <a:rPr lang="vi-VN" sz="3600" dirty="0">
                <a:solidFill>
                  <a:srgbClr val="FF0000"/>
                </a:solidFill>
                <a:latin typeface="Calibri" panose="020F0502020204030204" pitchFamily="34" charset="0"/>
                <a:cs typeface="Calibri" panose="020F0502020204030204" pitchFamily="34" charset="0"/>
              </a:rPr>
              <a:t>/</a:t>
            </a:r>
          </a:p>
          <a:p>
            <a:pPr indent="900113" algn="just"/>
            <a:r>
              <a:rPr lang="vi-VN" sz="3600" dirty="0">
                <a:latin typeface="Calibri" panose="020F0502020204030204" pitchFamily="34" charset="0"/>
                <a:cs typeface="Calibri" panose="020F0502020204030204" pitchFamily="34" charset="0"/>
              </a:rPr>
              <a:t>Ruột gan bầm lại </a:t>
            </a:r>
            <a:r>
              <a:rPr lang="vi-VN" sz="3600" b="1" dirty="0">
                <a:latin typeface="Calibri" panose="020F0502020204030204" pitchFamily="34" charset="0"/>
                <a:cs typeface="Calibri" panose="020F0502020204030204" pitchFamily="34" charset="0"/>
              </a:rPr>
              <a:t>thương con </a:t>
            </a:r>
            <a:r>
              <a:rPr lang="vi-VN" sz="3600" dirty="0">
                <a:latin typeface="Calibri" panose="020F0502020204030204" pitchFamily="34" charset="0"/>
                <a:cs typeface="Calibri" panose="020F0502020204030204" pitchFamily="34" charset="0"/>
              </a:rPr>
              <a:t>mấy lần. </a:t>
            </a:r>
            <a:endParaRPr lang="vi-VN" sz="3600" dirty="0">
              <a:solidFill>
                <a:srgbClr val="FF0000"/>
              </a:solidFill>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Mưa phùn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ướt áo </a:t>
            </a:r>
            <a:r>
              <a:rPr lang="vi-VN" sz="3600" dirty="0">
                <a:latin typeface="Calibri" panose="020F0502020204030204" pitchFamily="34" charset="0"/>
                <a:cs typeface="Calibri" panose="020F0502020204030204" pitchFamily="34" charset="0"/>
              </a:rPr>
              <a:t>tứ thân </a:t>
            </a:r>
            <a:r>
              <a:rPr lang="vi-VN" sz="3600" dirty="0">
                <a:solidFill>
                  <a:srgbClr val="FF0000"/>
                </a:solidFill>
                <a:latin typeface="Calibri" panose="020F0502020204030204" pitchFamily="34" charset="0"/>
                <a:cs typeface="Calibri" panose="020F0502020204030204" pitchFamily="34" charset="0"/>
              </a:rPr>
              <a:t>/</a:t>
            </a:r>
          </a:p>
          <a:p>
            <a:pPr indent="900113" algn="just"/>
            <a:r>
              <a:rPr lang="vi-VN" sz="3600" dirty="0">
                <a:latin typeface="Calibri" panose="020F0502020204030204" pitchFamily="34" charset="0"/>
                <a:cs typeface="Calibri" panose="020F0502020204030204" pitchFamily="34" charset="0"/>
              </a:rPr>
              <a:t>Mưa </a:t>
            </a:r>
            <a:r>
              <a:rPr lang="vi-VN" sz="3600" b="1" dirty="0">
                <a:latin typeface="Calibri" panose="020F0502020204030204" pitchFamily="34" charset="0"/>
                <a:cs typeface="Calibri" panose="020F0502020204030204" pitchFamily="34" charset="0"/>
              </a:rPr>
              <a:t>bao nhiêu </a:t>
            </a:r>
            <a:r>
              <a:rPr lang="vi-VN" sz="3600" dirty="0">
                <a:latin typeface="Calibri" panose="020F0502020204030204" pitchFamily="34" charset="0"/>
                <a:cs typeface="Calibri" panose="020F0502020204030204" pitchFamily="34" charset="0"/>
              </a:rPr>
              <a:t>hạt,</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thương bầm </a:t>
            </a:r>
            <a:r>
              <a:rPr lang="vi-VN" sz="3600" b="1" dirty="0">
                <a:latin typeface="Calibri" panose="020F0502020204030204" pitchFamily="34" charset="0"/>
                <a:cs typeface="Calibri" panose="020F0502020204030204" pitchFamily="34" charset="0"/>
              </a:rPr>
              <a:t>bấy nhiêu </a:t>
            </a:r>
            <a:r>
              <a:rPr lang="vi-VN" sz="3600" dirty="0">
                <a:latin typeface="Calibri" panose="020F0502020204030204" pitchFamily="34" charset="0"/>
                <a:cs typeface="Calibri" panose="020F0502020204030204" pitchFamily="34" charset="0"/>
              </a:rPr>
              <a:t>!</a:t>
            </a:r>
          </a:p>
        </p:txBody>
      </p:sp>
      <p:pic>
        <p:nvPicPr>
          <p:cNvPr id="41" name="Picture 4" descr="Colorful numbers with clouds Container sticker - TenStickers">
            <a:extLst>
              <a:ext uri="{FF2B5EF4-FFF2-40B4-BE49-F238E27FC236}">
                <a16:creationId xmlns:a16="http://schemas.microsoft.com/office/drawing/2014/main" id="{AD0C0C44-E9FE-E04B-9238-701EA07825F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2202173" y="38125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olorful numbers with clouds Container sticker - TenStickers">
            <a:extLst>
              <a:ext uri="{FF2B5EF4-FFF2-40B4-BE49-F238E27FC236}">
                <a16:creationId xmlns:a16="http://schemas.microsoft.com/office/drawing/2014/main" id="{EF202280-CA37-A54E-AA52-12FFCF30400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2322065" y="1778514"/>
            <a:ext cx="681633" cy="593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507"/>
        <p:cNvGrpSpPr/>
        <p:nvPr/>
      </p:nvGrpSpPr>
      <p:grpSpPr>
        <a:xfrm>
          <a:off x="0" y="0"/>
          <a:ext cx="0" cy="0"/>
          <a:chOff x="0" y="0"/>
          <a:chExt cx="0" cy="0"/>
        </a:xfrm>
      </p:grpSpPr>
      <p:grpSp>
        <p:nvGrpSpPr>
          <p:cNvPr id="115" name="Google Shape;2422;p51">
            <a:extLst>
              <a:ext uri="{FF2B5EF4-FFF2-40B4-BE49-F238E27FC236}">
                <a16:creationId xmlns:a16="http://schemas.microsoft.com/office/drawing/2014/main" id="{4EF9285D-E79C-4813-ADA5-CCC9B15210F8}"/>
              </a:ext>
            </a:extLst>
          </p:cNvPr>
          <p:cNvGrpSpPr/>
          <p:nvPr/>
        </p:nvGrpSpPr>
        <p:grpSpPr>
          <a:xfrm>
            <a:off x="5304899" y="4665080"/>
            <a:ext cx="463528" cy="473297"/>
            <a:chOff x="7348550" y="1658600"/>
            <a:chExt cx="1664175" cy="1699250"/>
          </a:xfrm>
        </p:grpSpPr>
        <p:sp>
          <p:nvSpPr>
            <p:cNvPr id="116" name="Google Shape;2423;p51">
              <a:extLst>
                <a:ext uri="{FF2B5EF4-FFF2-40B4-BE49-F238E27FC236}">
                  <a16:creationId xmlns:a16="http://schemas.microsoft.com/office/drawing/2014/main"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29" name="Google Shape;2436;p51">
            <a:extLst>
              <a:ext uri="{FF2B5EF4-FFF2-40B4-BE49-F238E27FC236}">
                <a16:creationId xmlns:a16="http://schemas.microsoft.com/office/drawing/2014/main"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2438;p51">
              <a:extLst>
                <a:ext uri="{FF2B5EF4-FFF2-40B4-BE49-F238E27FC236}">
                  <a16:creationId xmlns:a16="http://schemas.microsoft.com/office/drawing/2014/main"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2439;p51">
              <a:extLst>
                <a:ext uri="{FF2B5EF4-FFF2-40B4-BE49-F238E27FC236}">
                  <a16:creationId xmlns:a16="http://schemas.microsoft.com/office/drawing/2014/main"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2440;p51">
              <a:extLst>
                <a:ext uri="{FF2B5EF4-FFF2-40B4-BE49-F238E27FC236}">
                  <a16:creationId xmlns:a16="http://schemas.microsoft.com/office/drawing/2014/main"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2441;p51">
              <a:extLst>
                <a:ext uri="{FF2B5EF4-FFF2-40B4-BE49-F238E27FC236}">
                  <a16:creationId xmlns:a16="http://schemas.microsoft.com/office/drawing/2014/main"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2442;p51">
              <a:extLst>
                <a:ext uri="{FF2B5EF4-FFF2-40B4-BE49-F238E27FC236}">
                  <a16:creationId xmlns:a16="http://schemas.microsoft.com/office/drawing/2014/main"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2443;p51">
              <a:extLst>
                <a:ext uri="{FF2B5EF4-FFF2-40B4-BE49-F238E27FC236}">
                  <a16:creationId xmlns:a16="http://schemas.microsoft.com/office/drawing/2014/main"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2444;p51">
              <a:extLst>
                <a:ext uri="{FF2B5EF4-FFF2-40B4-BE49-F238E27FC236}">
                  <a16:creationId xmlns:a16="http://schemas.microsoft.com/office/drawing/2014/main"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2445;p51">
              <a:extLst>
                <a:ext uri="{FF2B5EF4-FFF2-40B4-BE49-F238E27FC236}">
                  <a16:creationId xmlns:a16="http://schemas.microsoft.com/office/drawing/2014/main"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9" name="Google Shape;2446;p51">
            <a:extLst>
              <a:ext uri="{FF2B5EF4-FFF2-40B4-BE49-F238E27FC236}">
                <a16:creationId xmlns:a16="http://schemas.microsoft.com/office/drawing/2014/main" id="{8CB7F963-A4C0-4119-8434-B7068E01C03E}"/>
              </a:ext>
            </a:extLst>
          </p:cNvPr>
          <p:cNvGrpSpPr/>
          <p:nvPr/>
        </p:nvGrpSpPr>
        <p:grpSpPr>
          <a:xfrm>
            <a:off x="9497911" y="872652"/>
            <a:ext cx="874935" cy="1034345"/>
            <a:chOff x="4377350" y="3576850"/>
            <a:chExt cx="1070125" cy="1265100"/>
          </a:xfrm>
        </p:grpSpPr>
        <p:sp>
          <p:nvSpPr>
            <p:cNvPr id="140" name="Google Shape;2447;p51">
              <a:extLst>
                <a:ext uri="{FF2B5EF4-FFF2-40B4-BE49-F238E27FC236}">
                  <a16:creationId xmlns:a16="http://schemas.microsoft.com/office/drawing/2014/main"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2448;p51">
              <a:extLst>
                <a:ext uri="{FF2B5EF4-FFF2-40B4-BE49-F238E27FC236}">
                  <a16:creationId xmlns:a16="http://schemas.microsoft.com/office/drawing/2014/main"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2449;p51">
              <a:extLst>
                <a:ext uri="{FF2B5EF4-FFF2-40B4-BE49-F238E27FC236}">
                  <a16:creationId xmlns:a16="http://schemas.microsoft.com/office/drawing/2014/main"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2450;p51">
              <a:extLst>
                <a:ext uri="{FF2B5EF4-FFF2-40B4-BE49-F238E27FC236}">
                  <a16:creationId xmlns:a16="http://schemas.microsoft.com/office/drawing/2014/main"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2451;p51">
              <a:extLst>
                <a:ext uri="{FF2B5EF4-FFF2-40B4-BE49-F238E27FC236}">
                  <a16:creationId xmlns:a16="http://schemas.microsoft.com/office/drawing/2014/main"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2452;p51">
              <a:extLst>
                <a:ext uri="{FF2B5EF4-FFF2-40B4-BE49-F238E27FC236}">
                  <a16:creationId xmlns:a16="http://schemas.microsoft.com/office/drawing/2014/main"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51" name="Google Shape;2453;p51">
            <a:extLst>
              <a:ext uri="{FF2B5EF4-FFF2-40B4-BE49-F238E27FC236}">
                <a16:creationId xmlns:a16="http://schemas.microsoft.com/office/drawing/2014/main" id="{3F4D7A7F-C19D-4054-962A-8D062AE1BBBD}"/>
              </a:ext>
            </a:extLst>
          </p:cNvPr>
          <p:cNvGrpSpPr/>
          <p:nvPr/>
        </p:nvGrpSpPr>
        <p:grpSpPr>
          <a:xfrm rot="3044906">
            <a:off x="835283" y="3774870"/>
            <a:ext cx="614884" cy="496204"/>
            <a:chOff x="3973200" y="2218800"/>
            <a:chExt cx="1850925" cy="1081725"/>
          </a:xfrm>
        </p:grpSpPr>
        <p:sp>
          <p:nvSpPr>
            <p:cNvPr id="152" name="Google Shape;2454;p51">
              <a:extLst>
                <a:ext uri="{FF2B5EF4-FFF2-40B4-BE49-F238E27FC236}">
                  <a16:creationId xmlns:a16="http://schemas.microsoft.com/office/drawing/2014/main"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72" name="Picture 71">
            <a:extLst>
              <a:ext uri="{FF2B5EF4-FFF2-40B4-BE49-F238E27FC236}">
                <a16:creationId xmlns:a16="http://schemas.microsoft.com/office/drawing/2014/main" id="{19E03E9E-FF50-7343-8852-2DE8B3AE8DBA}"/>
              </a:ext>
            </a:extLst>
          </p:cNvPr>
          <p:cNvPicPr>
            <a:picLocks noChangeAspect="1"/>
          </p:cNvPicPr>
          <p:nvPr/>
        </p:nvPicPr>
        <p:blipFill>
          <a:blip r:embed="rId4"/>
          <a:stretch>
            <a:fillRect/>
          </a:stretch>
        </p:blipFill>
        <p:spPr>
          <a:xfrm rot="1232718">
            <a:off x="10442572" y="-49877"/>
            <a:ext cx="1823005" cy="1814939"/>
          </a:xfrm>
          <a:prstGeom prst="rect">
            <a:avLst/>
          </a:prstGeom>
        </p:spPr>
      </p:pic>
      <p:sp>
        <p:nvSpPr>
          <p:cNvPr id="56" name="Google Shape;492;p15">
            <a:extLst>
              <a:ext uri="{FF2B5EF4-FFF2-40B4-BE49-F238E27FC236}">
                <a16:creationId xmlns:a16="http://schemas.microsoft.com/office/drawing/2014/main" id="{3A84313F-D219-F546-AAEF-9BE8F8075E23}"/>
              </a:ext>
            </a:extLst>
          </p:cNvPr>
          <p:cNvSpPr/>
          <p:nvPr/>
        </p:nvSpPr>
        <p:spPr>
          <a:xfrm>
            <a:off x="1252001" y="2384899"/>
            <a:ext cx="10518181" cy="1629840"/>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Tx/>
              <a:buSzTx/>
              <a:buFontTx/>
              <a:buNone/>
            </a:pPr>
            <a:r>
              <a:rPr lang="en-US" altLang="en-US" sz="4000" b="1" dirty="0" err="1">
                <a:solidFill>
                  <a:schemeClr val="accent2">
                    <a:lumMod val="50000"/>
                  </a:schemeClr>
                </a:solidFill>
                <a:latin typeface="Calibri" panose="020F0502020204030204" pitchFamily="34" charset="0"/>
                <a:cs typeface="Calibri" panose="020F0502020204030204" pitchFamily="34" charset="0"/>
              </a:rPr>
              <a:t>Em</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hãy</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kể</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tên</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một</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số</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Bà</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mẹ</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Việt</a:t>
            </a:r>
            <a:r>
              <a:rPr lang="en-US" altLang="en-US" sz="4000" b="1" dirty="0">
                <a:solidFill>
                  <a:schemeClr val="accent2">
                    <a:lumMod val="50000"/>
                  </a:schemeClr>
                </a:solidFill>
                <a:latin typeface="Calibri" panose="020F0502020204030204" pitchFamily="34" charset="0"/>
                <a:cs typeface="Calibri" panose="020F0502020204030204" pitchFamily="34" charset="0"/>
              </a:rPr>
              <a:t> Nam Anh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hùng</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mà</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em</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biết</a:t>
            </a:r>
            <a:r>
              <a:rPr lang="en-US" altLang="en-US" sz="4000" b="1" dirty="0">
                <a:solidFill>
                  <a:schemeClr val="accent2">
                    <a:lumMod val="50000"/>
                  </a:schemeClr>
                </a:solidFill>
                <a:latin typeface="Calibri" panose="020F0502020204030204" pitchFamily="34" charset="0"/>
                <a:cs typeface="Calibri" panose="020F0502020204030204" pitchFamily="34" charset="0"/>
              </a:rPr>
              <a:t>.</a:t>
            </a:r>
            <a:endParaRPr lang="en-US" altLang="en-US" sz="3200" b="1" dirty="0">
              <a:solidFill>
                <a:schemeClr val="accent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43A36E-A6AA-EC46-8B51-B459833E1216}"/>
              </a:ext>
            </a:extLst>
          </p:cNvPr>
          <p:cNvSpPr/>
          <p:nvPr/>
        </p:nvSpPr>
        <p:spPr>
          <a:xfrm>
            <a:off x="352268" y="3771047"/>
            <a:ext cx="11487463" cy="3046988"/>
          </a:xfrm>
          <a:prstGeom prst="rect">
            <a:avLst/>
          </a:prstGeom>
          <a:solidFill>
            <a:schemeClr val="accent3">
              <a:lumMod val="20000"/>
              <a:lumOff val="80000"/>
            </a:schemeClr>
          </a:solidFill>
        </p:spPr>
        <p:txBody>
          <a:bodyPr wrap="square">
            <a:spAutoFit/>
          </a:bodyPr>
          <a:lstStyle/>
          <a:p>
            <a:pPr indent="279400" algn="just"/>
            <a:r>
              <a:rPr lang="vi-VN" sz="2400" b="1" dirty="0">
                <a:solidFill>
                  <a:schemeClr val="tx1"/>
                </a:solidFill>
                <a:latin typeface="+mn-lt"/>
              </a:rPr>
              <a:t>Mẹ Nguyễn Thị Rành </a:t>
            </a:r>
            <a:r>
              <a:rPr lang="vi-VN" sz="2400" dirty="0">
                <a:solidFill>
                  <a:schemeClr val="tx1"/>
                </a:solidFill>
                <a:latin typeface="+mn-lt"/>
              </a:rPr>
              <a:t>(1900 – 1979) ở Củ Chi, Hồ Chí Minh, có 8 người con trai và 2 cháu là liệt sĩ. Mẹ Rành có nhiều tên gọi khác nhau như: Má Tám Rành, Bà mẹ Đất Thép, Bà Má Dũng Sĩ,…</a:t>
            </a:r>
          </a:p>
          <a:p>
            <a:pPr indent="279400" algn="just"/>
            <a:r>
              <a:rPr lang="vi-VN" sz="2400" dirty="0">
                <a:solidFill>
                  <a:schemeClr val="tx1"/>
                </a:solidFill>
                <a:latin typeface="+mn-lt"/>
              </a:rPr>
              <a:t>Trong kháng chiến chống Mỹ, mẹ là cơ sở bí mật của Cách mạng, là dân quân của xã, mẹ đã đào hầm nuôi giấu hàng trăm cán bộ, cất giấu vũ khí, tiếp tế cho du kích. Ngày 6 tháng 1 năm 1978, mẹ Rành được Chủ tịch nước phong tặng danh hiệu </a:t>
            </a:r>
            <a:r>
              <a:rPr lang="vi-VN" sz="2400" i="1" dirty="0">
                <a:solidFill>
                  <a:schemeClr val="tx1"/>
                </a:solidFill>
                <a:latin typeface="+mn-lt"/>
              </a:rPr>
              <a:t>Anh hùng lực lượng vũ trang nhân dân</a:t>
            </a:r>
            <a:r>
              <a:rPr lang="vi-VN" sz="2400" dirty="0">
                <a:solidFill>
                  <a:schemeClr val="tx1"/>
                </a:solidFill>
                <a:latin typeface="+mn-lt"/>
              </a:rPr>
              <a:t> và danh hi</a:t>
            </a:r>
            <a:r>
              <a:rPr lang="en-US" sz="2400" dirty="0">
                <a:solidFill>
                  <a:schemeClr val="tx1"/>
                </a:solidFill>
                <a:latin typeface="+mn-lt"/>
              </a:rPr>
              <a:t>ệ</a:t>
            </a:r>
            <a:r>
              <a:rPr lang="vi-VN" sz="2400" dirty="0">
                <a:solidFill>
                  <a:schemeClr val="tx1"/>
                </a:solidFill>
                <a:latin typeface="+mn-lt"/>
              </a:rPr>
              <a:t>u </a:t>
            </a:r>
            <a:r>
              <a:rPr lang="vi-VN" sz="2400" i="1" dirty="0">
                <a:solidFill>
                  <a:schemeClr val="tx1"/>
                </a:solidFill>
                <a:latin typeface="+mn-lt"/>
              </a:rPr>
              <a:t>Bà mẹ Việt Nam anh hùng năm</a:t>
            </a:r>
            <a:r>
              <a:rPr lang="vi-VN" sz="2400" dirty="0">
                <a:solidFill>
                  <a:schemeClr val="tx1"/>
                </a:solidFill>
                <a:latin typeface="+mn-lt"/>
              </a:rPr>
              <a:t> 1994.</a:t>
            </a:r>
          </a:p>
        </p:txBody>
      </p:sp>
      <p:pic>
        <p:nvPicPr>
          <p:cNvPr id="5" name="Picture 4">
            <a:extLst>
              <a:ext uri="{FF2B5EF4-FFF2-40B4-BE49-F238E27FC236}">
                <a16:creationId xmlns:a16="http://schemas.microsoft.com/office/drawing/2014/main" id="{B3F01EE8-D878-FA44-8C27-7FFC53C2EA04}"/>
              </a:ext>
            </a:extLst>
          </p:cNvPr>
          <p:cNvPicPr>
            <a:picLocks noChangeAspect="1"/>
          </p:cNvPicPr>
          <p:nvPr/>
        </p:nvPicPr>
        <p:blipFill rotWithShape="1">
          <a:blip r:embed="rId2"/>
          <a:srcRect l="9966" r="10518"/>
          <a:stretch/>
        </p:blipFill>
        <p:spPr>
          <a:xfrm>
            <a:off x="819462" y="191418"/>
            <a:ext cx="5096146" cy="3597974"/>
          </a:xfrm>
          <a:prstGeom prst="rect">
            <a:avLst/>
          </a:prstGeom>
        </p:spPr>
      </p:pic>
      <p:pic>
        <p:nvPicPr>
          <p:cNvPr id="6" name="Picture 5">
            <a:extLst>
              <a:ext uri="{FF2B5EF4-FFF2-40B4-BE49-F238E27FC236}">
                <a16:creationId xmlns:a16="http://schemas.microsoft.com/office/drawing/2014/main" id="{841BA451-A22B-C94A-AF02-AE1B111EDC63}"/>
              </a:ext>
            </a:extLst>
          </p:cNvPr>
          <p:cNvPicPr>
            <a:picLocks noChangeAspect="1"/>
          </p:cNvPicPr>
          <p:nvPr/>
        </p:nvPicPr>
        <p:blipFill>
          <a:blip r:embed="rId3"/>
          <a:stretch>
            <a:fillRect/>
          </a:stretch>
        </p:blipFill>
        <p:spPr>
          <a:xfrm>
            <a:off x="6262557" y="179883"/>
            <a:ext cx="4935096" cy="3591164"/>
          </a:xfrm>
          <a:prstGeom prst="rect">
            <a:avLst/>
          </a:prstGeom>
        </p:spPr>
      </p:pic>
    </p:spTree>
    <p:extLst>
      <p:ext uri="{BB962C8B-B14F-4D97-AF65-F5344CB8AC3E}">
        <p14:creationId xmlns:p14="http://schemas.microsoft.com/office/powerpoint/2010/main" val="2020173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6E89FC-5477-0C4D-B8FF-538F23867CBF}"/>
              </a:ext>
            </a:extLst>
          </p:cNvPr>
          <p:cNvSpPr>
            <a:spLocks noGrp="1"/>
          </p:cNvSpPr>
          <p:nvPr>
            <p:ph type="subTitle" idx="1"/>
          </p:nvPr>
        </p:nvSpPr>
        <p:spPr/>
        <p:txBody>
          <a:bodyPr/>
          <a:lstStyle/>
          <a:p>
            <a:endParaRPr lang="en-VN"/>
          </a:p>
        </p:txBody>
      </p:sp>
      <p:pic>
        <p:nvPicPr>
          <p:cNvPr id="4" name="Picture 2">
            <a:extLst>
              <a:ext uri="{FF2B5EF4-FFF2-40B4-BE49-F238E27FC236}">
                <a16:creationId xmlns:a16="http://schemas.microsoft.com/office/drawing/2014/main" id="{DA4721C1-BD05-4146-98A3-D89A55D98E61}"/>
              </a:ext>
            </a:extLst>
          </p:cNvPr>
          <p:cNvPicPr>
            <a:picLocks noChangeAspect="1"/>
          </p:cNvPicPr>
          <p:nvPr/>
        </p:nvPicPr>
        <p:blipFill>
          <a:blip r:embed="rId3"/>
          <a:srcRect l="595" t="1522" r="676" b="15279"/>
          <a:stretch>
            <a:fillRect/>
          </a:stretch>
        </p:blipFill>
        <p:spPr>
          <a:xfrm>
            <a:off x="-26968" y="0"/>
            <a:ext cx="12218968" cy="6858000"/>
          </a:xfrm>
          <a:prstGeom prst="rect">
            <a:avLst/>
          </a:prstGeom>
        </p:spPr>
      </p:pic>
      <p:pic>
        <p:nvPicPr>
          <p:cNvPr id="5" name="Picture 3">
            <a:extLst>
              <a:ext uri="{FF2B5EF4-FFF2-40B4-BE49-F238E27FC236}">
                <a16:creationId xmlns:a16="http://schemas.microsoft.com/office/drawing/2014/main" id="{6D87DA73-3964-2845-9DD6-9E46B1E345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32756" y="3074452"/>
            <a:ext cx="842944" cy="1160680"/>
          </a:xfrm>
          <a:prstGeom prst="rect">
            <a:avLst/>
          </a:prstGeom>
        </p:spPr>
      </p:pic>
      <p:pic>
        <p:nvPicPr>
          <p:cNvPr id="10" name="Picture 8">
            <a:extLst>
              <a:ext uri="{FF2B5EF4-FFF2-40B4-BE49-F238E27FC236}">
                <a16:creationId xmlns:a16="http://schemas.microsoft.com/office/drawing/2014/main" id="{5678B5C2-00E8-4445-A034-FC624EBE50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r="37844"/>
          <a:stretch>
            <a:fillRect/>
          </a:stretch>
        </p:blipFill>
        <p:spPr>
          <a:xfrm rot="4636369" flipV="1">
            <a:off x="10306328" y="524930"/>
            <a:ext cx="1028141" cy="1213732"/>
          </a:xfrm>
          <a:prstGeom prst="rect">
            <a:avLst/>
          </a:prstGeom>
        </p:spPr>
      </p:pic>
      <p:pic>
        <p:nvPicPr>
          <p:cNvPr id="11" name="Picture 10">
            <a:extLst>
              <a:ext uri="{FF2B5EF4-FFF2-40B4-BE49-F238E27FC236}">
                <a16:creationId xmlns:a16="http://schemas.microsoft.com/office/drawing/2014/main" id="{12B98730-D0F6-3248-AFFE-B4F221EB9E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1556">
            <a:off x="10115817" y="-17865"/>
            <a:ext cx="1071115" cy="1500687"/>
          </a:xfrm>
          <a:prstGeom prst="rect">
            <a:avLst/>
          </a:prstGeom>
        </p:spPr>
      </p:pic>
      <p:sp>
        <p:nvSpPr>
          <p:cNvPr id="14" name="TextBox 16">
            <a:extLst>
              <a:ext uri="{FF2B5EF4-FFF2-40B4-BE49-F238E27FC236}">
                <a16:creationId xmlns:a16="http://schemas.microsoft.com/office/drawing/2014/main" id="{1EA3CD56-2C92-D74D-B3F9-267B39F3F73B}"/>
              </a:ext>
            </a:extLst>
          </p:cNvPr>
          <p:cNvSpPr txBox="1"/>
          <p:nvPr/>
        </p:nvSpPr>
        <p:spPr>
          <a:xfrm>
            <a:off x="1710441" y="1906358"/>
            <a:ext cx="9698726" cy="2119042"/>
          </a:xfrm>
          <a:prstGeom prst="rect">
            <a:avLst/>
          </a:prstGeom>
        </p:spPr>
        <p:txBody>
          <a:bodyPr wrap="square" lIns="0" tIns="0" rIns="0" bIns="0" rtlCol="0" anchor="t">
            <a:spAutoFit/>
          </a:bodyPr>
          <a:lstStyle/>
          <a:p>
            <a:pPr algn="just">
              <a:lnSpc>
                <a:spcPct val="130000"/>
              </a:lnSpc>
            </a:pPr>
            <a:r>
              <a:rPr lang="en-US" sz="3600" b="1" spc="227" dirty="0" err="1">
                <a:solidFill>
                  <a:srgbClr val="F5F5EA"/>
                </a:solidFill>
                <a:latin typeface="Nunito" panose="00000500000000000000" pitchFamily="2" charset="0"/>
              </a:rPr>
              <a:t>Đọc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lưu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loát</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diễn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với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giọng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trầm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lắng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xúc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yêu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thương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mẹ</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anh</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chiến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sĩ</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quốc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quân</a:t>
            </a:r>
            <a:r>
              <a:rPr lang="en-US" sz="3600" b="1" spc="227" dirty="0">
                <a:solidFill>
                  <a:srgbClr val="F5F5EA"/>
                </a:solidFill>
                <a:latin typeface="Nunito" panose="00000500000000000000" pitchFamily="2" charset="0"/>
              </a:rPr>
              <a:t>.</a:t>
            </a:r>
          </a:p>
        </p:txBody>
      </p:sp>
      <p:sp>
        <p:nvSpPr>
          <p:cNvPr id="16" name="TextBox 18">
            <a:extLst>
              <a:ext uri="{FF2B5EF4-FFF2-40B4-BE49-F238E27FC236}">
                <a16:creationId xmlns:a16="http://schemas.microsoft.com/office/drawing/2014/main" id="{02514012-FBA8-144B-A0C7-0BF1803C9335}"/>
              </a:ext>
            </a:extLst>
          </p:cNvPr>
          <p:cNvSpPr txBox="1"/>
          <p:nvPr/>
        </p:nvSpPr>
        <p:spPr>
          <a:xfrm>
            <a:off x="1761185" y="4580520"/>
            <a:ext cx="9404259" cy="619400"/>
          </a:xfrm>
          <a:prstGeom prst="rect">
            <a:avLst/>
          </a:prstGeom>
        </p:spPr>
        <p:txBody>
          <a:bodyPr wrap="square" lIns="0" tIns="0" rIns="0" bIns="0" rtlCol="0" anchor="t">
            <a:spAutoFit/>
          </a:bodyPr>
          <a:lstStyle/>
          <a:p>
            <a:pPr>
              <a:lnSpc>
                <a:spcPts val="4955"/>
              </a:lnSpc>
            </a:pPr>
            <a:r>
              <a:rPr lang="en-US" sz="3600" b="1" spc="227" dirty="0" err="1">
                <a:solidFill>
                  <a:srgbClr val="F5F5EA"/>
                </a:solidFill>
                <a:latin typeface="Nunito" panose="00000500000000000000" pitchFamily="2" charset="0"/>
              </a:rPr>
              <a:t>Hiểu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được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ý</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nghĩa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p>
        </p:txBody>
      </p:sp>
      <p:grpSp>
        <p:nvGrpSpPr>
          <p:cNvPr id="18" name="Group 23">
            <a:extLst>
              <a:ext uri="{FF2B5EF4-FFF2-40B4-BE49-F238E27FC236}">
                <a16:creationId xmlns:a16="http://schemas.microsoft.com/office/drawing/2014/main" id="{4ABB5E1C-387F-C441-80EC-565FE1279822}"/>
              </a:ext>
            </a:extLst>
          </p:cNvPr>
          <p:cNvGrpSpPr/>
          <p:nvPr/>
        </p:nvGrpSpPr>
        <p:grpSpPr>
          <a:xfrm>
            <a:off x="346206" y="1607833"/>
            <a:ext cx="9725778" cy="135841"/>
            <a:chOff x="0" y="0"/>
            <a:chExt cx="12967704" cy="181122"/>
          </a:xfrm>
        </p:grpSpPr>
        <p:pic>
          <p:nvPicPr>
            <p:cNvPr id="19" name="Picture 24">
              <a:extLst>
                <a:ext uri="{FF2B5EF4-FFF2-40B4-BE49-F238E27FC236}">
                  <a16:creationId xmlns:a16="http://schemas.microsoft.com/office/drawing/2014/main" id="{2887E5FA-0209-AF43-9639-8B214D3D3A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6217"/>
              <a:ext cx="5073977" cy="164904"/>
            </a:xfrm>
            <a:prstGeom prst="rect">
              <a:avLst/>
            </a:prstGeom>
          </p:spPr>
        </p:pic>
        <p:pic>
          <p:nvPicPr>
            <p:cNvPr id="20" name="Picture 25">
              <a:extLst>
                <a:ext uri="{FF2B5EF4-FFF2-40B4-BE49-F238E27FC236}">
                  <a16:creationId xmlns:a16="http://schemas.microsoft.com/office/drawing/2014/main" id="{2E8E1800-FC67-9145-8508-E7E5E100C8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6200"/>
            <a:stretch>
              <a:fillRect/>
            </a:stretch>
          </p:blipFill>
          <p:spPr>
            <a:xfrm>
              <a:off x="5229230" y="0"/>
              <a:ext cx="4251979" cy="164904"/>
            </a:xfrm>
            <a:prstGeom prst="rect">
              <a:avLst/>
            </a:prstGeom>
          </p:spPr>
        </p:pic>
        <p:pic>
          <p:nvPicPr>
            <p:cNvPr id="21" name="Picture 26">
              <a:extLst>
                <a:ext uri="{FF2B5EF4-FFF2-40B4-BE49-F238E27FC236}">
                  <a16:creationId xmlns:a16="http://schemas.microsoft.com/office/drawing/2014/main" id="{E6388AD0-88FA-DB42-9CD8-9440766B53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4955"/>
            <a:stretch>
              <a:fillRect/>
            </a:stretch>
          </p:blipFill>
          <p:spPr>
            <a:xfrm>
              <a:off x="9667339" y="0"/>
              <a:ext cx="3300365" cy="164904"/>
            </a:xfrm>
            <a:prstGeom prst="rect">
              <a:avLst/>
            </a:prstGeom>
          </p:spPr>
        </p:pic>
      </p:grpSp>
      <p:pic>
        <p:nvPicPr>
          <p:cNvPr id="23" name="Picture 4">
            <a:extLst>
              <a:ext uri="{FF2B5EF4-FFF2-40B4-BE49-F238E27FC236}">
                <a16:creationId xmlns:a16="http://schemas.microsoft.com/office/drawing/2014/main" id="{9405D3B6-86EA-A049-BC88-D4E4D5B980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9536" y="1848189"/>
            <a:ext cx="1104400" cy="1286055"/>
          </a:xfrm>
          <a:prstGeom prst="rect">
            <a:avLst/>
          </a:prstGeom>
        </p:spPr>
      </p:pic>
      <p:pic>
        <p:nvPicPr>
          <p:cNvPr id="24" name="Picture 8">
            <a:extLst>
              <a:ext uri="{FF2B5EF4-FFF2-40B4-BE49-F238E27FC236}">
                <a16:creationId xmlns:a16="http://schemas.microsoft.com/office/drawing/2014/main" id="{58147AB8-6C03-9B4D-A54E-B8B523AD8E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8479" y="4217958"/>
            <a:ext cx="1230983" cy="1172511"/>
          </a:xfrm>
          <a:prstGeom prst="rect">
            <a:avLst/>
          </a:prstGeom>
        </p:spPr>
      </p:pic>
      <p:pic>
        <p:nvPicPr>
          <p:cNvPr id="26" name="Google Shape;283;p8">
            <a:extLst>
              <a:ext uri="{FF2B5EF4-FFF2-40B4-BE49-F238E27FC236}">
                <a16:creationId xmlns:a16="http://schemas.microsoft.com/office/drawing/2014/main" id="{641BEBD2-4E1D-EF4F-ACBE-6A117BAE1023}"/>
              </a:ext>
            </a:extLst>
          </p:cNvPr>
          <p:cNvPicPr preferRelativeResize="0"/>
          <p:nvPr/>
        </p:nvPicPr>
        <p:blipFill rotWithShape="1">
          <a:blip r:embed="rId16">
            <a:alphaModFix/>
          </a:blip>
          <a:srcRect/>
          <a:stretch/>
        </p:blipFill>
        <p:spPr>
          <a:xfrm flipH="1">
            <a:off x="8451273" y="2807560"/>
            <a:ext cx="4587063" cy="4542165"/>
          </a:xfrm>
          <a:prstGeom prst="rect">
            <a:avLst/>
          </a:prstGeom>
          <a:noFill/>
          <a:ln>
            <a:noFill/>
          </a:ln>
        </p:spPr>
      </p:pic>
      <p:sp>
        <p:nvSpPr>
          <p:cNvPr id="2" name="Rectangle 1">
            <a:extLst>
              <a:ext uri="{FF2B5EF4-FFF2-40B4-BE49-F238E27FC236}">
                <a16:creationId xmlns:a16="http://schemas.microsoft.com/office/drawing/2014/main" id="{B8175526-B076-4E47-BB2D-28476790BA51}"/>
              </a:ext>
            </a:extLst>
          </p:cNvPr>
          <p:cNvSpPr/>
          <p:nvPr/>
        </p:nvSpPr>
        <p:spPr>
          <a:xfrm>
            <a:off x="949014" y="424701"/>
            <a:ext cx="7163692" cy="923330"/>
          </a:xfrm>
          <a:prstGeom prst="rect">
            <a:avLst/>
          </a:prstGeom>
        </p:spPr>
        <p:txBody>
          <a:bodyPr wrap="none">
            <a:spAutoFit/>
          </a:bodyPr>
          <a:lstStyle/>
          <a:p>
            <a:r>
              <a:rPr lang="en-US" sz="5400" b="1" spc="227" dirty="0" err="1">
                <a:solidFill>
                  <a:srgbClr val="FFFF00"/>
                </a:solidFill>
                <a:latin typeface="UTM Cooper Black" panose="02040603050506020204" pitchFamily="18"/>
              </a:rPr>
              <a:t>Đánh</a:t>
            </a:r>
            <a:r>
              <a:rPr lang="en-US" sz="5400" b="1" spc="227" dirty="0">
                <a:solidFill>
                  <a:srgbClr val="FFFF00"/>
                </a:solidFill>
                <a:latin typeface="UTM Cooper Black" panose="02040603050506020204" pitchFamily="18"/>
              </a:rPr>
              <a:t> </a:t>
            </a:r>
            <a:r>
              <a:rPr lang="en-US" sz="5400" b="1" spc="227" dirty="0" err="1">
                <a:solidFill>
                  <a:srgbClr val="FFFF00"/>
                </a:solidFill>
                <a:latin typeface="UTM Cooper Black" panose="02040603050506020204" pitchFamily="18"/>
              </a:rPr>
              <a:t>giá</a:t>
            </a:r>
            <a:r>
              <a:rPr lang="en-US" sz="5400" b="1" spc="227" dirty="0">
                <a:solidFill>
                  <a:srgbClr val="FFFF00"/>
                </a:solidFill>
                <a:latin typeface="UTM Cooper Black" panose="02040603050506020204" pitchFamily="18"/>
              </a:rPr>
              <a:t> </a:t>
            </a:r>
            <a:r>
              <a:rPr lang="en-US" sz="5400" b="1" spc="227" dirty="0" err="1">
                <a:solidFill>
                  <a:srgbClr val="FFFF00"/>
                </a:solidFill>
                <a:latin typeface="UTM Cooper Black" panose="02040603050506020204" pitchFamily="18"/>
              </a:rPr>
              <a:t>mục</a:t>
            </a:r>
            <a:r>
              <a:rPr lang="en-US" sz="5400" b="1" spc="227" dirty="0">
                <a:solidFill>
                  <a:srgbClr val="FFFF00"/>
                </a:solidFill>
                <a:latin typeface="UTM Cooper Black" panose="02040603050506020204" pitchFamily="18"/>
              </a:rPr>
              <a:t> </a:t>
            </a:r>
            <a:r>
              <a:rPr lang="en-US" sz="5400" b="1" spc="227" dirty="0" err="1">
                <a:solidFill>
                  <a:srgbClr val="FFFF00"/>
                </a:solidFill>
                <a:latin typeface="UTM Cooper Black" panose="02040603050506020204" pitchFamily="18"/>
              </a:rPr>
              <a:t>tiêu</a:t>
            </a:r>
            <a:endParaRPr lang="en-VN" sz="5400" b="1" dirty="0">
              <a:solidFill>
                <a:srgbClr val="FFFF00"/>
              </a:solidFill>
              <a:latin typeface="UTM Cooper Black" panose="02040603050506020204" pitchFamily="18"/>
            </a:endParaRPr>
          </a:p>
        </p:txBody>
      </p:sp>
      <p:pic>
        <p:nvPicPr>
          <p:cNvPr id="25" name="Picture 2" descr="v - SIÊU THỊ TỦ BẾP TỐT">
            <a:extLst>
              <a:ext uri="{FF2B5EF4-FFF2-40B4-BE49-F238E27FC236}">
                <a16:creationId xmlns:a16="http://schemas.microsoft.com/office/drawing/2014/main" id="{E3A5E742-1F42-964D-8E1B-A7995560188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208136" y="1609903"/>
            <a:ext cx="1643683" cy="16436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 - SIÊU THỊ TỦ BẾP TỐT">
            <a:extLst>
              <a:ext uri="{FF2B5EF4-FFF2-40B4-BE49-F238E27FC236}">
                <a16:creationId xmlns:a16="http://schemas.microsoft.com/office/drawing/2014/main" id="{D8541528-293A-1749-865D-CAB61E525C9B}"/>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25531" y="3982371"/>
            <a:ext cx="1643683" cy="1643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91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subTnLst>
                                    <p:audio>
                                      <p:cMediaNode>
                                        <p:cTn display="0" masterRel="sameClick">
                                          <p:stCondLst>
                                            <p:cond evt="begin" delay="0">
                                              <p:tn val="7"/>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22"/>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97" name="Google Shape;697;p22"/>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698" name="Google Shape;698;p22"/>
          <p:cNvSpPr/>
          <p:nvPr/>
        </p:nvSpPr>
        <p:spPr>
          <a:xfrm>
            <a:off x="2236342" y="102152"/>
            <a:ext cx="2010839" cy="126438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grpSp>
        <p:nvGrpSpPr>
          <p:cNvPr id="699" name="Google Shape;699;p22"/>
          <p:cNvGrpSpPr/>
          <p:nvPr/>
        </p:nvGrpSpPr>
        <p:grpSpPr>
          <a:xfrm>
            <a:off x="3044961" y="206275"/>
            <a:ext cx="7092622" cy="3376567"/>
            <a:chOff x="2421484" y="-1970755"/>
            <a:chExt cx="5282894" cy="3112383"/>
          </a:xfrm>
        </p:grpSpPr>
        <p:sp>
          <p:nvSpPr>
            <p:cNvPr id="700" name="Google Shape;700;p22"/>
            <p:cNvSpPr/>
            <p:nvPr/>
          </p:nvSpPr>
          <p:spPr>
            <a:xfrm>
              <a:off x="2421484" y="-1634340"/>
              <a:ext cx="5282894" cy="27759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rgbClr val="FF6699"/>
                </a:solidFill>
                <a:latin typeface="Oi"/>
                <a:ea typeface="Oi"/>
                <a:cs typeface="Oi"/>
                <a:sym typeface="Oi"/>
              </a:endParaRPr>
            </a:p>
          </p:txBody>
        </p:sp>
        <p:sp>
          <p:nvSpPr>
            <p:cNvPr id="701" name="Google Shape;701;p22"/>
            <p:cNvSpPr txBox="1"/>
            <p:nvPr/>
          </p:nvSpPr>
          <p:spPr>
            <a:xfrm>
              <a:off x="3023337" y="-1970755"/>
              <a:ext cx="3869596" cy="8510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000" b="1" dirty="0" err="1">
                  <a:solidFill>
                    <a:srgbClr val="FF0000"/>
                  </a:solidFill>
                  <a:latin typeface="UTM Cooper Black" panose="02040603050506020204" pitchFamily="18"/>
                  <a:ea typeface="Calibri"/>
                  <a:cs typeface="Calibri"/>
                  <a:sym typeface="Calibri"/>
                </a:rPr>
                <a:t>Dặn</a:t>
              </a:r>
              <a:r>
                <a:rPr lang="en-SG" sz="6000" b="1" dirty="0">
                  <a:solidFill>
                    <a:srgbClr val="FF0000"/>
                  </a:solidFill>
                  <a:latin typeface="UTM Cooper Black" panose="02040603050506020204" pitchFamily="18"/>
                  <a:ea typeface="Calibri"/>
                  <a:cs typeface="Calibri"/>
                  <a:sym typeface="Calibri"/>
                </a:rPr>
                <a:t> </a:t>
              </a:r>
              <a:r>
                <a:rPr lang="en-SG" sz="6000" b="1" dirty="0" err="1">
                  <a:solidFill>
                    <a:srgbClr val="FF0000"/>
                  </a:solidFill>
                  <a:latin typeface="UTM Cooper Black" panose="02040603050506020204" pitchFamily="18"/>
                  <a:ea typeface="Calibri"/>
                  <a:cs typeface="Calibri"/>
                  <a:sym typeface="Calibri"/>
                </a:rPr>
                <a:t>dò</a:t>
              </a:r>
              <a:endParaRPr sz="6000" b="1" dirty="0">
                <a:solidFill>
                  <a:srgbClr val="FF0000"/>
                </a:solidFill>
                <a:latin typeface="UTM Cooper Black" panose="02040603050506020204" pitchFamily="18"/>
                <a:ea typeface="Calibri"/>
                <a:cs typeface="Calibri"/>
                <a:sym typeface="Calibri"/>
              </a:endParaRPr>
            </a:p>
          </p:txBody>
        </p:sp>
      </p:grpSp>
      <p:sp>
        <p:nvSpPr>
          <p:cNvPr id="702" name="Google Shape;702;p22"/>
          <p:cNvSpPr/>
          <p:nvPr/>
        </p:nvSpPr>
        <p:spPr>
          <a:xfrm>
            <a:off x="11274975" y="2244453"/>
            <a:ext cx="1261228" cy="61106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703" name="Google Shape;703;p22"/>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09" name="Google Shape;709;p22"/>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710" name="Google Shape;710;p22"/>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711" name="Google Shape;711;p22"/>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712" name="Google Shape;712;p22"/>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713" name="Google Shape;713;p22"/>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714" name="Google Shape;714;p22"/>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715" name="Google Shape;715;p22"/>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716" name="Google Shape;716;p22"/>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717" name="Google Shape;717;p22"/>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720" name="Google Shape;720;p22"/>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21" name="Google Shape;721;p22"/>
          <p:cNvSpPr/>
          <p:nvPr/>
        </p:nvSpPr>
        <p:spPr>
          <a:xfrm>
            <a:off x="-759970" y="2048713"/>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grpSp>
        <p:nvGrpSpPr>
          <p:cNvPr id="723" name="Google Shape;723;p22"/>
          <p:cNvGrpSpPr/>
          <p:nvPr/>
        </p:nvGrpSpPr>
        <p:grpSpPr>
          <a:xfrm>
            <a:off x="-228600" y="3525844"/>
            <a:ext cx="13654110" cy="3408355"/>
            <a:chOff x="-29140" y="3368913"/>
            <a:chExt cx="13654110" cy="3545778"/>
          </a:xfrm>
        </p:grpSpPr>
        <p:pic>
          <p:nvPicPr>
            <p:cNvPr id="724" name="Google Shape;724;p22"/>
            <p:cNvPicPr preferRelativeResize="0"/>
            <p:nvPr/>
          </p:nvPicPr>
          <p:blipFill rotWithShape="1">
            <a:blip r:embed="rId9">
              <a:alphaModFix/>
            </a:blip>
            <a:srcRect b="4810"/>
            <a:stretch/>
          </p:blipFill>
          <p:spPr>
            <a:xfrm>
              <a:off x="-29140" y="3388588"/>
              <a:ext cx="5290565" cy="3526103"/>
            </a:xfrm>
            <a:prstGeom prst="rect">
              <a:avLst/>
            </a:prstGeom>
            <a:noFill/>
            <a:ln>
              <a:noFill/>
            </a:ln>
          </p:spPr>
        </p:pic>
        <p:pic>
          <p:nvPicPr>
            <p:cNvPr id="725" name="Google Shape;725;p22"/>
            <p:cNvPicPr preferRelativeResize="0"/>
            <p:nvPr/>
          </p:nvPicPr>
          <p:blipFill rotWithShape="1">
            <a:blip r:embed="rId9">
              <a:alphaModFix/>
            </a:blip>
            <a:srcRect b="4810"/>
            <a:stretch/>
          </p:blipFill>
          <p:spPr>
            <a:xfrm>
              <a:off x="4704260" y="3368913"/>
              <a:ext cx="5290565" cy="3526103"/>
            </a:xfrm>
            <a:prstGeom prst="rect">
              <a:avLst/>
            </a:prstGeom>
            <a:noFill/>
            <a:ln>
              <a:noFill/>
            </a:ln>
          </p:spPr>
        </p:pic>
        <p:pic>
          <p:nvPicPr>
            <p:cNvPr id="726" name="Google Shape;726;p22"/>
            <p:cNvPicPr preferRelativeResize="0"/>
            <p:nvPr/>
          </p:nvPicPr>
          <p:blipFill rotWithShape="1">
            <a:blip r:embed="rId9">
              <a:alphaModFix/>
            </a:blip>
            <a:srcRect b="4810"/>
            <a:stretch/>
          </p:blipFill>
          <p:spPr>
            <a:xfrm>
              <a:off x="8698865" y="3368913"/>
              <a:ext cx="4926105" cy="3526103"/>
            </a:xfrm>
            <a:prstGeom prst="rect">
              <a:avLst/>
            </a:prstGeom>
            <a:noFill/>
            <a:ln>
              <a:noFill/>
            </a:ln>
          </p:spPr>
        </p:pic>
      </p:grpSp>
      <p:pic>
        <p:nvPicPr>
          <p:cNvPr id="728" name="Google Shape;728;p22"/>
          <p:cNvPicPr preferRelativeResize="0"/>
          <p:nvPr/>
        </p:nvPicPr>
        <p:blipFill rotWithShape="1">
          <a:blip r:embed="rId10">
            <a:alphaModFix/>
          </a:blip>
          <a:srcRect l="35184" t="55183" r="22473" b="-1013"/>
          <a:stretch/>
        </p:blipFill>
        <p:spPr>
          <a:xfrm>
            <a:off x="10251883" y="2495533"/>
            <a:ext cx="1343719" cy="1454336"/>
          </a:xfrm>
          <a:prstGeom prst="rect">
            <a:avLst/>
          </a:prstGeom>
          <a:noFill/>
          <a:ln>
            <a:noFill/>
          </a:ln>
        </p:spPr>
      </p:pic>
      <p:pic>
        <p:nvPicPr>
          <p:cNvPr id="729" name="Google Shape;729;p22"/>
          <p:cNvPicPr preferRelativeResize="0"/>
          <p:nvPr/>
        </p:nvPicPr>
        <p:blipFill rotWithShape="1">
          <a:blip r:embed="rId10">
            <a:alphaModFix/>
          </a:blip>
          <a:srcRect r="57657" b="54170"/>
          <a:stretch/>
        </p:blipFill>
        <p:spPr>
          <a:xfrm rot="6872548">
            <a:off x="2739017" y="3301641"/>
            <a:ext cx="1343719" cy="1454336"/>
          </a:xfrm>
          <a:prstGeom prst="rect">
            <a:avLst/>
          </a:prstGeom>
          <a:noFill/>
          <a:ln>
            <a:noFill/>
          </a:ln>
        </p:spPr>
      </p:pic>
      <p:pic>
        <p:nvPicPr>
          <p:cNvPr id="730" name="Google Shape;730;p22"/>
          <p:cNvPicPr preferRelativeResize="0"/>
          <p:nvPr/>
        </p:nvPicPr>
        <p:blipFill rotWithShape="1">
          <a:blip r:embed="rId10">
            <a:alphaModFix/>
          </a:blip>
          <a:srcRect r="57657" b="54170"/>
          <a:stretch/>
        </p:blipFill>
        <p:spPr>
          <a:xfrm rot="3908138" flipH="1">
            <a:off x="126426" y="304327"/>
            <a:ext cx="1443745" cy="1562596"/>
          </a:xfrm>
          <a:prstGeom prst="rect">
            <a:avLst/>
          </a:prstGeom>
          <a:noFill/>
          <a:ln>
            <a:noFill/>
          </a:ln>
        </p:spPr>
      </p:pic>
      <p:sp>
        <p:nvSpPr>
          <p:cNvPr id="731" name="Google Shape;731;p22"/>
          <p:cNvSpPr txBox="1"/>
          <p:nvPr/>
        </p:nvSpPr>
        <p:spPr>
          <a:xfrm>
            <a:off x="1043533" y="3104157"/>
            <a:ext cx="1029373" cy="61555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4000" b="1">
                <a:solidFill>
                  <a:srgbClr val="0C0C0C"/>
                </a:solidFill>
                <a:latin typeface="Arial"/>
                <a:ea typeface="Arial"/>
                <a:cs typeface="Arial"/>
                <a:sym typeface="Arial"/>
              </a:rPr>
              <a:t>.</a:t>
            </a:r>
            <a:endParaRPr/>
          </a:p>
        </p:txBody>
      </p:sp>
      <p:sp>
        <p:nvSpPr>
          <p:cNvPr id="29" name="Google Shape;701;p22">
            <a:extLst>
              <a:ext uri="{FF2B5EF4-FFF2-40B4-BE49-F238E27FC236}">
                <a16:creationId xmlns:a16="http://schemas.microsoft.com/office/drawing/2014/main" id="{943DD690-8B9E-41D1-A078-A60CBCA258CB}"/>
              </a:ext>
            </a:extLst>
          </p:cNvPr>
          <p:cNvSpPr txBox="1"/>
          <p:nvPr/>
        </p:nvSpPr>
        <p:spPr>
          <a:xfrm>
            <a:off x="3615754" y="1192863"/>
            <a:ext cx="5195179" cy="2492990"/>
          </a:xfrm>
          <a:prstGeom prst="rect">
            <a:avLst/>
          </a:prstGeom>
          <a:noFill/>
          <a:ln>
            <a:noFill/>
          </a:ln>
        </p:spPr>
        <p:txBody>
          <a:bodyPr spcFirstLastPara="1" wrap="square" lIns="0" tIns="0" rIns="0" bIns="0" anchor="t" anchorCtr="0">
            <a:spAutoFit/>
          </a:bodyPr>
          <a:lstStyle/>
          <a:p>
            <a:pPr marL="571500" marR="0" lvl="0" indent="-571500" algn="ctr" rtl="0">
              <a:lnSpc>
                <a:spcPct val="150000"/>
              </a:lnSpc>
              <a:spcBef>
                <a:spcPts val="0"/>
              </a:spcBef>
              <a:spcAft>
                <a:spcPts val="0"/>
              </a:spcAft>
              <a:buFontTx/>
              <a:buChar char="-"/>
            </a:pPr>
            <a:r>
              <a:rPr lang="en-SG" sz="3600" dirty="0" err="1">
                <a:solidFill>
                  <a:schemeClr val="tx1"/>
                </a:solidFill>
                <a:latin typeface="UTM Cooper Black" panose="02040603050506020204" pitchFamily="18"/>
                <a:ea typeface="Calibri"/>
                <a:cs typeface="Calibri"/>
                <a:sym typeface="Calibri"/>
              </a:rPr>
              <a:t>Luyện</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đọc</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lại</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bài</a:t>
            </a:r>
            <a:endParaRPr lang="en-SG" sz="3600" dirty="0">
              <a:solidFill>
                <a:schemeClr val="tx1"/>
              </a:solidFill>
              <a:latin typeface="UTM Cooper Black" panose="02040603050506020204" pitchFamily="18"/>
              <a:ea typeface="Calibri"/>
              <a:cs typeface="Calibri"/>
              <a:sym typeface="Calibri"/>
            </a:endParaRPr>
          </a:p>
          <a:p>
            <a:pPr marL="571500" marR="0" lvl="0" indent="-571500" algn="ctr" rtl="0">
              <a:lnSpc>
                <a:spcPct val="150000"/>
              </a:lnSpc>
              <a:spcBef>
                <a:spcPts val="0"/>
              </a:spcBef>
              <a:spcAft>
                <a:spcPts val="0"/>
              </a:spcAft>
              <a:buFontTx/>
              <a:buChar char="-"/>
            </a:pPr>
            <a:r>
              <a:rPr lang="en-SG" sz="3600" dirty="0" err="1">
                <a:solidFill>
                  <a:schemeClr val="tx1"/>
                </a:solidFill>
                <a:latin typeface="UTM Cooper Black" panose="02040603050506020204" pitchFamily="18"/>
                <a:ea typeface="Calibri"/>
                <a:cs typeface="Calibri"/>
                <a:sym typeface="Calibri"/>
              </a:rPr>
              <a:t>Chuẩn</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bị</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bài</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sau</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Út</a:t>
            </a:r>
            <a:r>
              <a:rPr lang="en-SG" sz="3600" dirty="0">
                <a:solidFill>
                  <a:schemeClr val="tx1"/>
                </a:solidFill>
                <a:latin typeface="UTM Cooper Black" panose="02040603050506020204" pitchFamily="18"/>
                <a:ea typeface="Calibri"/>
                <a:cs typeface="Calibri"/>
                <a:sym typeface="Calibri"/>
              </a:rPr>
              <a:t> </a:t>
            </a:r>
            <a:r>
              <a:rPr lang="en-SG" sz="3600" dirty="0" err="1">
                <a:solidFill>
                  <a:schemeClr val="tx1"/>
                </a:solidFill>
                <a:latin typeface="UTM Cooper Black" panose="02040603050506020204" pitchFamily="18"/>
                <a:ea typeface="Calibri"/>
                <a:cs typeface="Calibri"/>
                <a:sym typeface="Calibri"/>
              </a:rPr>
              <a:t>Vịnh</a:t>
            </a:r>
            <a:endParaRPr sz="3600" dirty="0">
              <a:solidFill>
                <a:schemeClr val="tx1"/>
              </a:solidFill>
              <a:latin typeface="UTM Cooper Black" panose="02040603050506020204" pitchFamily="18"/>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500"/>
                                        <p:tgtEl>
                                          <p:spTgt spid="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6E89FC-5477-0C4D-B8FF-538F23867CBF}"/>
              </a:ext>
            </a:extLst>
          </p:cNvPr>
          <p:cNvSpPr>
            <a:spLocks noGrp="1"/>
          </p:cNvSpPr>
          <p:nvPr>
            <p:ph type="subTitle" idx="1"/>
          </p:nvPr>
        </p:nvSpPr>
        <p:spPr/>
        <p:txBody>
          <a:bodyPr/>
          <a:lstStyle/>
          <a:p>
            <a:endParaRPr lang="en-VN"/>
          </a:p>
        </p:txBody>
      </p:sp>
      <p:pic>
        <p:nvPicPr>
          <p:cNvPr id="4" name="Picture 2">
            <a:extLst>
              <a:ext uri="{FF2B5EF4-FFF2-40B4-BE49-F238E27FC236}">
                <a16:creationId xmlns:a16="http://schemas.microsoft.com/office/drawing/2014/main" id="{DA4721C1-BD05-4146-98A3-D89A55D98E61}"/>
              </a:ext>
            </a:extLst>
          </p:cNvPr>
          <p:cNvPicPr>
            <a:picLocks noChangeAspect="1"/>
          </p:cNvPicPr>
          <p:nvPr/>
        </p:nvPicPr>
        <p:blipFill>
          <a:blip r:embed="rId2"/>
          <a:srcRect l="595" t="1522" r="676" b="15279"/>
          <a:stretch>
            <a:fillRect/>
          </a:stretch>
        </p:blipFill>
        <p:spPr>
          <a:xfrm>
            <a:off x="-26968" y="0"/>
            <a:ext cx="12218968" cy="6858000"/>
          </a:xfrm>
          <a:prstGeom prst="rect">
            <a:avLst/>
          </a:prstGeom>
        </p:spPr>
      </p:pic>
      <p:pic>
        <p:nvPicPr>
          <p:cNvPr id="5" name="Picture 3">
            <a:extLst>
              <a:ext uri="{FF2B5EF4-FFF2-40B4-BE49-F238E27FC236}">
                <a16:creationId xmlns:a16="http://schemas.microsoft.com/office/drawing/2014/main" id="{6D87DA73-3964-2845-9DD6-9E46B1E34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32756" y="3074452"/>
            <a:ext cx="842944" cy="1160680"/>
          </a:xfrm>
          <a:prstGeom prst="rect">
            <a:avLst/>
          </a:prstGeom>
        </p:spPr>
      </p:pic>
      <p:pic>
        <p:nvPicPr>
          <p:cNvPr id="10" name="Picture 8">
            <a:extLst>
              <a:ext uri="{FF2B5EF4-FFF2-40B4-BE49-F238E27FC236}">
                <a16:creationId xmlns:a16="http://schemas.microsoft.com/office/drawing/2014/main" id="{5678B5C2-00E8-4445-A034-FC624EBE50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37844"/>
          <a:stretch>
            <a:fillRect/>
          </a:stretch>
        </p:blipFill>
        <p:spPr>
          <a:xfrm rot="4636369" flipV="1">
            <a:off x="10306328" y="524930"/>
            <a:ext cx="1028141" cy="1213732"/>
          </a:xfrm>
          <a:prstGeom prst="rect">
            <a:avLst/>
          </a:prstGeom>
        </p:spPr>
      </p:pic>
      <p:pic>
        <p:nvPicPr>
          <p:cNvPr id="11" name="Picture 10">
            <a:extLst>
              <a:ext uri="{FF2B5EF4-FFF2-40B4-BE49-F238E27FC236}">
                <a16:creationId xmlns:a16="http://schemas.microsoft.com/office/drawing/2014/main" id="{12B98730-D0F6-3248-AFFE-B4F221EB9E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1556">
            <a:off x="10115817" y="-17865"/>
            <a:ext cx="1071115" cy="1500687"/>
          </a:xfrm>
          <a:prstGeom prst="rect">
            <a:avLst/>
          </a:prstGeom>
        </p:spPr>
      </p:pic>
      <p:sp>
        <p:nvSpPr>
          <p:cNvPr id="14" name="TextBox 16">
            <a:extLst>
              <a:ext uri="{FF2B5EF4-FFF2-40B4-BE49-F238E27FC236}">
                <a16:creationId xmlns:a16="http://schemas.microsoft.com/office/drawing/2014/main" id="{1EA3CD56-2C92-D74D-B3F9-267B39F3F73B}"/>
              </a:ext>
            </a:extLst>
          </p:cNvPr>
          <p:cNvSpPr txBox="1"/>
          <p:nvPr/>
        </p:nvSpPr>
        <p:spPr>
          <a:xfrm>
            <a:off x="1710441" y="1906358"/>
            <a:ext cx="9698726" cy="2119042"/>
          </a:xfrm>
          <a:prstGeom prst="rect">
            <a:avLst/>
          </a:prstGeom>
        </p:spPr>
        <p:txBody>
          <a:bodyPr wrap="square" lIns="0" tIns="0" rIns="0" bIns="0" rtlCol="0" anchor="t">
            <a:spAutoFit/>
          </a:bodyPr>
          <a:lstStyle/>
          <a:p>
            <a:pPr algn="just">
              <a:lnSpc>
                <a:spcPct val="130000"/>
              </a:lnSpc>
            </a:pPr>
            <a:r>
              <a:rPr lang="en-US" sz="3600" b="1" spc="227" dirty="0" err="1">
                <a:solidFill>
                  <a:srgbClr val="F5F5EA"/>
                </a:solidFill>
                <a:latin typeface="Nunito" panose="00000500000000000000" pitchFamily="2" charset="0"/>
              </a:rPr>
              <a:t>Đọc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lưu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loát</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diễn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với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giọng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trầm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lắng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xúc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yêu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thương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mẹ</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anh</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chiến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sĩ</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quốc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quân</a:t>
            </a:r>
            <a:r>
              <a:rPr lang="en-US" sz="3600" b="1" spc="227" dirty="0">
                <a:solidFill>
                  <a:srgbClr val="F5F5EA"/>
                </a:solidFill>
                <a:latin typeface="Nunito" panose="00000500000000000000" pitchFamily="2" charset="0"/>
              </a:rPr>
              <a:t>.</a:t>
            </a:r>
          </a:p>
        </p:txBody>
      </p:sp>
      <p:sp>
        <p:nvSpPr>
          <p:cNvPr id="16" name="TextBox 18">
            <a:extLst>
              <a:ext uri="{FF2B5EF4-FFF2-40B4-BE49-F238E27FC236}">
                <a16:creationId xmlns:a16="http://schemas.microsoft.com/office/drawing/2014/main" id="{02514012-FBA8-144B-A0C7-0BF1803C9335}"/>
              </a:ext>
            </a:extLst>
          </p:cNvPr>
          <p:cNvSpPr txBox="1"/>
          <p:nvPr/>
        </p:nvSpPr>
        <p:spPr>
          <a:xfrm>
            <a:off x="1761185" y="4580520"/>
            <a:ext cx="9404259" cy="619400"/>
          </a:xfrm>
          <a:prstGeom prst="rect">
            <a:avLst/>
          </a:prstGeom>
        </p:spPr>
        <p:txBody>
          <a:bodyPr wrap="square" lIns="0" tIns="0" rIns="0" bIns="0" rtlCol="0" anchor="t">
            <a:spAutoFit/>
          </a:bodyPr>
          <a:lstStyle/>
          <a:p>
            <a:pPr>
              <a:lnSpc>
                <a:spcPts val="4955"/>
              </a:lnSpc>
            </a:pPr>
            <a:r>
              <a:rPr lang="en-US" sz="3600" b="1" spc="227" dirty="0" err="1">
                <a:solidFill>
                  <a:srgbClr val="F5F5EA"/>
                </a:solidFill>
                <a:latin typeface="Nunito" panose="00000500000000000000" pitchFamily="2" charset="0"/>
              </a:rPr>
              <a:t>Hiểu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được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ý</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nghĩa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p>
        </p:txBody>
      </p:sp>
      <p:grpSp>
        <p:nvGrpSpPr>
          <p:cNvPr id="18" name="Group 23">
            <a:extLst>
              <a:ext uri="{FF2B5EF4-FFF2-40B4-BE49-F238E27FC236}">
                <a16:creationId xmlns:a16="http://schemas.microsoft.com/office/drawing/2014/main" id="{4ABB5E1C-387F-C441-80EC-565FE1279822}"/>
              </a:ext>
            </a:extLst>
          </p:cNvPr>
          <p:cNvGrpSpPr/>
          <p:nvPr/>
        </p:nvGrpSpPr>
        <p:grpSpPr>
          <a:xfrm>
            <a:off x="346206" y="1607833"/>
            <a:ext cx="9725778" cy="135841"/>
            <a:chOff x="0" y="0"/>
            <a:chExt cx="12967704" cy="181122"/>
          </a:xfrm>
        </p:grpSpPr>
        <p:pic>
          <p:nvPicPr>
            <p:cNvPr id="19" name="Picture 24">
              <a:extLst>
                <a:ext uri="{FF2B5EF4-FFF2-40B4-BE49-F238E27FC236}">
                  <a16:creationId xmlns:a16="http://schemas.microsoft.com/office/drawing/2014/main" id="{2887E5FA-0209-AF43-9639-8B214D3D3A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16217"/>
              <a:ext cx="5073977" cy="164904"/>
            </a:xfrm>
            <a:prstGeom prst="rect">
              <a:avLst/>
            </a:prstGeom>
          </p:spPr>
        </p:pic>
        <p:pic>
          <p:nvPicPr>
            <p:cNvPr id="20" name="Picture 25">
              <a:extLst>
                <a:ext uri="{FF2B5EF4-FFF2-40B4-BE49-F238E27FC236}">
                  <a16:creationId xmlns:a16="http://schemas.microsoft.com/office/drawing/2014/main" id="{2E8E1800-FC67-9145-8508-E7E5E100C8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6200"/>
            <a:stretch>
              <a:fillRect/>
            </a:stretch>
          </p:blipFill>
          <p:spPr>
            <a:xfrm>
              <a:off x="5229230" y="0"/>
              <a:ext cx="4251979" cy="164904"/>
            </a:xfrm>
            <a:prstGeom prst="rect">
              <a:avLst/>
            </a:prstGeom>
          </p:spPr>
        </p:pic>
        <p:pic>
          <p:nvPicPr>
            <p:cNvPr id="21" name="Picture 26">
              <a:extLst>
                <a:ext uri="{FF2B5EF4-FFF2-40B4-BE49-F238E27FC236}">
                  <a16:creationId xmlns:a16="http://schemas.microsoft.com/office/drawing/2014/main" id="{E6388AD0-88FA-DB42-9CD8-9440766B53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4955"/>
            <a:stretch>
              <a:fillRect/>
            </a:stretch>
          </p:blipFill>
          <p:spPr>
            <a:xfrm>
              <a:off x="9667339" y="0"/>
              <a:ext cx="3300365" cy="164904"/>
            </a:xfrm>
            <a:prstGeom prst="rect">
              <a:avLst/>
            </a:prstGeom>
          </p:spPr>
        </p:pic>
      </p:grpSp>
      <p:pic>
        <p:nvPicPr>
          <p:cNvPr id="22" name="Picture 21">
            <a:extLst>
              <a:ext uri="{FF2B5EF4-FFF2-40B4-BE49-F238E27FC236}">
                <a16:creationId xmlns:a16="http://schemas.microsoft.com/office/drawing/2014/main" id="{5B018F4D-0BD6-ED49-AA53-2118A7D61541}"/>
              </a:ext>
            </a:extLst>
          </p:cNvPr>
          <p:cNvPicPr>
            <a:picLocks noChangeAspect="1"/>
          </p:cNvPicPr>
          <p:nvPr/>
        </p:nvPicPr>
        <p:blipFill>
          <a:blip r:embed="rId11"/>
          <a:stretch>
            <a:fillRect/>
          </a:stretch>
        </p:blipFill>
        <p:spPr>
          <a:xfrm>
            <a:off x="-562999" y="-596362"/>
            <a:ext cx="5772094" cy="2666853"/>
          </a:xfrm>
          <a:prstGeom prst="rect">
            <a:avLst/>
          </a:prstGeom>
        </p:spPr>
      </p:pic>
      <p:pic>
        <p:nvPicPr>
          <p:cNvPr id="23" name="Picture 4">
            <a:extLst>
              <a:ext uri="{FF2B5EF4-FFF2-40B4-BE49-F238E27FC236}">
                <a16:creationId xmlns:a16="http://schemas.microsoft.com/office/drawing/2014/main" id="{9405D3B6-86EA-A049-BC88-D4E4D5B980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9536" y="1848189"/>
            <a:ext cx="1104400" cy="1286055"/>
          </a:xfrm>
          <a:prstGeom prst="rect">
            <a:avLst/>
          </a:prstGeom>
        </p:spPr>
      </p:pic>
      <p:pic>
        <p:nvPicPr>
          <p:cNvPr id="24" name="Picture 8">
            <a:extLst>
              <a:ext uri="{FF2B5EF4-FFF2-40B4-BE49-F238E27FC236}">
                <a16:creationId xmlns:a16="http://schemas.microsoft.com/office/drawing/2014/main" id="{58147AB8-6C03-9B4D-A54E-B8B523AD8E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8479" y="4217958"/>
            <a:ext cx="1230983" cy="1172511"/>
          </a:xfrm>
          <a:prstGeom prst="rect">
            <a:avLst/>
          </a:prstGeom>
        </p:spPr>
      </p:pic>
      <p:pic>
        <p:nvPicPr>
          <p:cNvPr id="26" name="Google Shape;283;p8">
            <a:extLst>
              <a:ext uri="{FF2B5EF4-FFF2-40B4-BE49-F238E27FC236}">
                <a16:creationId xmlns:a16="http://schemas.microsoft.com/office/drawing/2014/main" id="{641BEBD2-4E1D-EF4F-ACBE-6A117BAE1023}"/>
              </a:ext>
            </a:extLst>
          </p:cNvPr>
          <p:cNvPicPr preferRelativeResize="0"/>
          <p:nvPr/>
        </p:nvPicPr>
        <p:blipFill rotWithShape="1">
          <a:blip r:embed="rId16">
            <a:alphaModFix/>
          </a:blip>
          <a:srcRect/>
          <a:stretch/>
        </p:blipFill>
        <p:spPr>
          <a:xfrm flipH="1">
            <a:off x="8451273" y="2807560"/>
            <a:ext cx="4587063" cy="4542165"/>
          </a:xfrm>
          <a:prstGeom prst="rect">
            <a:avLst/>
          </a:prstGeom>
          <a:noFill/>
          <a:ln>
            <a:noFill/>
          </a:ln>
        </p:spPr>
      </p:pic>
    </p:spTree>
    <p:extLst>
      <p:ext uri="{BB962C8B-B14F-4D97-AF65-F5344CB8AC3E}">
        <p14:creationId xmlns:p14="http://schemas.microsoft.com/office/powerpoint/2010/main" val="2036739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0A9DB-63E2-DB4E-990C-2D46D40AEF36}"/>
              </a:ext>
            </a:extLst>
          </p:cNvPr>
          <p:cNvPicPr>
            <a:picLocks noChangeAspect="1"/>
          </p:cNvPicPr>
          <p:nvPr/>
        </p:nvPicPr>
        <p:blipFill>
          <a:blip r:embed="rId2"/>
          <a:stretch>
            <a:fillRect/>
          </a:stretch>
        </p:blipFill>
        <p:spPr>
          <a:xfrm>
            <a:off x="7388777" y="826020"/>
            <a:ext cx="3921822" cy="5205959"/>
          </a:xfrm>
          <a:prstGeom prst="rect">
            <a:avLst/>
          </a:prstGeom>
        </p:spPr>
      </p:pic>
      <p:sp>
        <p:nvSpPr>
          <p:cNvPr id="5" name="Rectangle 4">
            <a:extLst>
              <a:ext uri="{FF2B5EF4-FFF2-40B4-BE49-F238E27FC236}">
                <a16:creationId xmlns:a16="http://schemas.microsoft.com/office/drawing/2014/main" id="{EDC053BC-6D90-E742-804F-02E139BD6F22}"/>
              </a:ext>
            </a:extLst>
          </p:cNvPr>
          <p:cNvSpPr/>
          <p:nvPr/>
        </p:nvSpPr>
        <p:spPr>
          <a:xfrm>
            <a:off x="769495" y="1108157"/>
            <a:ext cx="6096000" cy="4536755"/>
          </a:xfrm>
          <a:prstGeom prst="rect">
            <a:avLst/>
          </a:prstGeom>
        </p:spPr>
        <p:txBody>
          <a:bodyPr>
            <a:spAutoFit/>
          </a:bodyPr>
          <a:lstStyle/>
          <a:p>
            <a:pPr algn="just">
              <a:lnSpc>
                <a:spcPct val="150000"/>
              </a:lnSpc>
            </a:pPr>
            <a:r>
              <a:rPr lang="en-US" sz="2800" b="1" dirty="0">
                <a:solidFill>
                  <a:srgbClr val="002060"/>
                </a:solidFill>
                <a:latin typeface="Arial" panose="020B0604020202020204" pitchFamily="34" charset="0"/>
              </a:rPr>
              <a:t>	</a:t>
            </a:r>
            <a:r>
              <a:rPr lang="vi-VN" sz="2800" b="1" dirty="0" err="1">
                <a:solidFill>
                  <a:srgbClr val="002060"/>
                </a:solidFill>
                <a:latin typeface="Arial" panose="020B0604020202020204" pitchFamily="34" charset="0"/>
              </a:rPr>
              <a:t>Nhà</a:t>
            </a:r>
            <a:r>
              <a:rPr lang="vi-VN" sz="2800" b="1" dirty="0">
                <a:solidFill>
                  <a:srgbClr val="002060"/>
                </a:solidFill>
                <a:latin typeface="Arial" panose="020B0604020202020204" pitchFamily="34" charset="0"/>
              </a:rPr>
              <a:t> thơ Tố Hữu, tên thật là Nguyễn Kim Thành (1920 - 2002) quê gốc ở làng Phù Lai, nay thuộc xã Quảng Thọ, huyện Quảng Điền, tỉnh Thừa Thiên </a:t>
            </a:r>
            <a:r>
              <a:rPr lang="vi-VN" sz="2800" b="1" dirty="0" err="1">
                <a:solidFill>
                  <a:srgbClr val="002060"/>
                </a:solidFill>
                <a:latin typeface="Arial" panose="020B0604020202020204" pitchFamily="34" charset="0"/>
              </a:rPr>
              <a:t>Huế</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Ông</a:t>
            </a:r>
            <a:r>
              <a:rPr lang="en-US" sz="2800" b="1" dirty="0">
                <a:solidFill>
                  <a:srgbClr val="002060"/>
                </a:solidFill>
                <a:latin typeface="Arial" panose="020B0604020202020204" pitchFamily="34" charset="0"/>
              </a:rPr>
              <a:t> </a:t>
            </a:r>
            <a:r>
              <a:rPr lang="vi-VN" sz="2800" b="1" dirty="0" err="1">
                <a:solidFill>
                  <a:srgbClr val="002060"/>
                </a:solidFill>
                <a:latin typeface="Arial" panose="020B0604020202020204" pitchFamily="34" charset="0"/>
              </a:rPr>
              <a:t>là</a:t>
            </a:r>
            <a:r>
              <a:rPr lang="vi-VN" sz="2800" b="1" dirty="0">
                <a:solidFill>
                  <a:srgbClr val="002060"/>
                </a:solidFill>
                <a:latin typeface="Arial" panose="020B0604020202020204" pitchFamily="34" charset="0"/>
              </a:rPr>
              <a:t> một nhà thơ tiêu biểu của thơ cách mạng Việt Nam.</a:t>
            </a:r>
            <a:endParaRPr lang="en-VN" sz="2800" b="1" dirty="0">
              <a:solidFill>
                <a:srgbClr val="002060"/>
              </a:solidFill>
            </a:endParaRPr>
          </a:p>
        </p:txBody>
      </p:sp>
    </p:spTree>
    <p:extLst>
      <p:ext uri="{BB962C8B-B14F-4D97-AF65-F5344CB8AC3E}">
        <p14:creationId xmlns:p14="http://schemas.microsoft.com/office/powerpoint/2010/main" val="34936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38"/>
        <p:cNvGrpSpPr/>
        <p:nvPr/>
      </p:nvGrpSpPr>
      <p:grpSpPr>
        <a:xfrm>
          <a:off x="0" y="0"/>
          <a:ext cx="0" cy="0"/>
          <a:chOff x="0" y="0"/>
          <a:chExt cx="0" cy="0"/>
        </a:xfrm>
      </p:grpSpPr>
      <p:sp>
        <p:nvSpPr>
          <p:cNvPr id="34" name="Google Shape;1027;p28">
            <a:extLst>
              <a:ext uri="{FF2B5EF4-FFF2-40B4-BE49-F238E27FC236}">
                <a16:creationId xmlns:a16="http://schemas.microsoft.com/office/drawing/2014/main" id="{05A4FDFB-A1AE-D84F-9EE0-B18FECB5EBF5}"/>
              </a:ext>
            </a:extLst>
          </p:cNvPr>
          <p:cNvSpPr/>
          <p:nvPr/>
        </p:nvSpPr>
        <p:spPr>
          <a:xfrm>
            <a:off x="3321922" y="241134"/>
            <a:ext cx="5901070" cy="6522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240;p7"/>
          <p:cNvSpPr/>
          <p:nvPr/>
        </p:nvSpPr>
        <p:spPr>
          <a:xfrm>
            <a:off x="9300623" y="500711"/>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243" name="Google Shape;243;p7"/>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44" name="Google Shape;244;p7"/>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46" name="Google Shape;246;p7"/>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47" name="Google Shape;247;p7"/>
          <p:cNvSpPr/>
          <p:nvPr/>
        </p:nvSpPr>
        <p:spPr>
          <a:xfrm>
            <a:off x="224019" y="500711"/>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dirty="0">
              <a:solidFill>
                <a:schemeClr val="dk1"/>
              </a:solidFill>
              <a:latin typeface="Oi"/>
              <a:ea typeface="Oi"/>
              <a:cs typeface="Oi"/>
              <a:sym typeface="Oi"/>
            </a:endParaRPr>
          </a:p>
        </p:txBody>
      </p:sp>
      <p:pic>
        <p:nvPicPr>
          <p:cNvPr id="268" name="Google Shape;268;p7"/>
          <p:cNvPicPr preferRelativeResize="0"/>
          <p:nvPr/>
        </p:nvPicPr>
        <p:blipFill rotWithShape="1">
          <a:blip r:embed="rId3">
            <a:alphaModFix/>
          </a:blip>
          <a:srcRect r="57657" b="54170"/>
          <a:stretch/>
        </p:blipFill>
        <p:spPr>
          <a:xfrm rot="-1375193" flipH="1">
            <a:off x="506728" y="1299547"/>
            <a:ext cx="1443745" cy="1562596"/>
          </a:xfrm>
          <a:prstGeom prst="rect">
            <a:avLst/>
          </a:prstGeom>
          <a:noFill/>
          <a:ln>
            <a:noFill/>
          </a:ln>
        </p:spPr>
      </p:pic>
      <p:sp>
        <p:nvSpPr>
          <p:cNvPr id="33" name="TextBox 32">
            <a:extLst>
              <a:ext uri="{FF2B5EF4-FFF2-40B4-BE49-F238E27FC236}">
                <a16:creationId xmlns:a16="http://schemas.microsoft.com/office/drawing/2014/main" id="{95072D27-0891-F24D-9094-9FBC6F16EE0F}"/>
              </a:ext>
            </a:extLst>
          </p:cNvPr>
          <p:cNvSpPr txBox="1"/>
          <p:nvPr/>
        </p:nvSpPr>
        <p:spPr>
          <a:xfrm>
            <a:off x="3689038" y="207471"/>
            <a:ext cx="4817525" cy="769441"/>
          </a:xfrm>
          <a:prstGeom prst="rect">
            <a:avLst/>
          </a:prstGeom>
          <a:noFill/>
        </p:spPr>
        <p:txBody>
          <a:bodyPr wrap="square" rtlCol="0">
            <a:spAutoFit/>
          </a:bodyPr>
          <a:lstStyle/>
          <a:p>
            <a:pPr algn="ctr"/>
            <a:r>
              <a:rPr lang="en-VN" sz="4400" b="1" dirty="0">
                <a:solidFill>
                  <a:srgbClr val="FF0000"/>
                </a:solidFill>
                <a:latin typeface="UTM Cooper Black" panose="02040603050506020204" pitchFamily="18"/>
                <a:ea typeface="Noto Sans Masaram Gondi" pitchFamily="2" charset="0"/>
                <a:cs typeface="Noto Sans Masaram Gondi" pitchFamily="2" charset="0"/>
              </a:rPr>
              <a:t>Bầm ơi</a:t>
            </a:r>
          </a:p>
        </p:txBody>
      </p:sp>
      <p:sp>
        <p:nvSpPr>
          <p:cNvPr id="2" name="TextBox 1">
            <a:extLst>
              <a:ext uri="{FF2B5EF4-FFF2-40B4-BE49-F238E27FC236}">
                <a16:creationId xmlns:a16="http://schemas.microsoft.com/office/drawing/2014/main" id="{4BD4EFB3-BD23-FD4C-A0DC-3CD9241A31E8}"/>
              </a:ext>
            </a:extLst>
          </p:cNvPr>
          <p:cNvSpPr txBox="1"/>
          <p:nvPr/>
        </p:nvSpPr>
        <p:spPr>
          <a:xfrm>
            <a:off x="1954580" y="950615"/>
            <a:ext cx="9780966" cy="6001643"/>
          </a:xfrm>
          <a:prstGeom prst="rect">
            <a:avLst/>
          </a:prstGeom>
          <a:noFill/>
        </p:spPr>
        <p:txBody>
          <a:bodyPr wrap="square" rtlCol="0">
            <a:spAutoFit/>
          </a:bodyPr>
          <a:lstStyle/>
          <a:p>
            <a:pPr indent="1565275" algn="just"/>
            <a:r>
              <a:rPr lang="vi-VN" sz="3600" b="1" dirty="0">
                <a:latin typeface="Calibri" panose="020F0502020204030204" pitchFamily="34" charset="0"/>
                <a:cs typeface="Calibri" panose="020F0502020204030204" pitchFamily="34" charset="0"/>
              </a:rPr>
              <a:t>Ai về thăm mẹ quê ta</a:t>
            </a:r>
          </a:p>
          <a:p>
            <a:pPr indent="900113" algn="just"/>
            <a:r>
              <a:rPr lang="vi-VN" sz="3600" b="1" dirty="0">
                <a:latin typeface="Calibri" panose="020F0502020204030204" pitchFamily="34" charset="0"/>
                <a:cs typeface="Calibri" panose="020F0502020204030204" pitchFamily="34" charset="0"/>
              </a:rPr>
              <a:t>Chiều nay có đứa con xa nhớ thầm…</a:t>
            </a:r>
          </a:p>
          <a:p>
            <a:pPr indent="1565275" algn="just"/>
            <a:endParaRPr lang="vi-VN" sz="2000" b="1" dirty="0">
              <a:latin typeface="Calibri" panose="020F0502020204030204" pitchFamily="34" charset="0"/>
              <a:cs typeface="Calibri" panose="020F0502020204030204" pitchFamily="34" charset="0"/>
            </a:endParaRPr>
          </a:p>
          <a:p>
            <a:pPr indent="1565275" algn="just"/>
            <a:r>
              <a:rPr lang="vi-VN" sz="3600" b="1" dirty="0">
                <a:latin typeface="Calibri" panose="020F0502020204030204" pitchFamily="34" charset="0"/>
                <a:cs typeface="Calibri" panose="020F0502020204030204" pitchFamily="34" charset="0"/>
              </a:rPr>
              <a:t>Bầm ơi có rét không bầm ?</a:t>
            </a:r>
          </a:p>
          <a:p>
            <a:pPr indent="900113" algn="just"/>
            <a:r>
              <a:rPr lang="vi-VN" sz="3600" b="1" dirty="0">
                <a:latin typeface="Calibri" panose="020F0502020204030204" pitchFamily="34" charset="0"/>
                <a:cs typeface="Calibri" panose="020F0502020204030204" pitchFamily="34" charset="0"/>
              </a:rPr>
              <a:t>Heo heo gió núi, lâm thâm mưa phùn</a:t>
            </a:r>
          </a:p>
          <a:p>
            <a:pPr indent="1565275" algn="just"/>
            <a:r>
              <a:rPr lang="vi-VN" sz="3600" b="1" dirty="0">
                <a:latin typeface="Calibri" panose="020F0502020204030204" pitchFamily="34" charset="0"/>
                <a:cs typeface="Calibri" panose="020F0502020204030204" pitchFamily="34" charset="0"/>
              </a:rPr>
              <a:t>Bầm ra ruộng cấy bầm run</a:t>
            </a:r>
          </a:p>
          <a:p>
            <a:pPr indent="900113" algn="just"/>
            <a:r>
              <a:rPr lang="vi-VN" sz="3600" b="1" dirty="0">
                <a:latin typeface="Calibri" panose="020F0502020204030204" pitchFamily="34" charset="0"/>
                <a:cs typeface="Calibri" panose="020F0502020204030204" pitchFamily="34" charset="0"/>
              </a:rPr>
              <a:t>Chân lội dưới bùn, tay cấy mạ non</a:t>
            </a:r>
          </a:p>
          <a:p>
            <a:pPr indent="1565275" algn="just"/>
            <a:r>
              <a:rPr lang="vi-VN" sz="3600" b="1" dirty="0">
                <a:latin typeface="Calibri" panose="020F0502020204030204" pitchFamily="34" charset="0"/>
                <a:cs typeface="Calibri" panose="020F0502020204030204" pitchFamily="34" charset="0"/>
              </a:rPr>
              <a:t>Mạ non bầm cấy mấy đon</a:t>
            </a:r>
          </a:p>
          <a:p>
            <a:pPr indent="900113" algn="just"/>
            <a:r>
              <a:rPr lang="vi-VN" sz="3600" b="1" dirty="0">
                <a:latin typeface="Calibri" panose="020F0502020204030204" pitchFamily="34" charset="0"/>
                <a:cs typeface="Calibri" panose="020F0502020204030204" pitchFamily="34" charset="0"/>
              </a:rPr>
              <a:t>Ruột gan bầm lại thương con mấy lần.</a:t>
            </a:r>
          </a:p>
          <a:p>
            <a:pPr indent="1565275" algn="just"/>
            <a:r>
              <a:rPr lang="vi-VN" sz="3600" b="1" dirty="0">
                <a:latin typeface="Calibri" panose="020F0502020204030204" pitchFamily="34" charset="0"/>
                <a:cs typeface="Calibri" panose="020F0502020204030204" pitchFamily="34" charset="0"/>
              </a:rPr>
              <a:t>Mưa phùn ướt áo tứ thân</a:t>
            </a:r>
          </a:p>
          <a:p>
            <a:pPr indent="900113" algn="just"/>
            <a:r>
              <a:rPr lang="vi-VN" sz="3600" b="1" dirty="0">
                <a:latin typeface="Calibri" panose="020F0502020204030204" pitchFamily="34" charset="0"/>
                <a:cs typeface="Calibri" panose="020F0502020204030204" pitchFamily="34" charset="0"/>
              </a:rPr>
              <a:t>Mưa bao nhiêu hạt, thương bầm bấy nhiêu !</a:t>
            </a:r>
          </a:p>
        </p:txBody>
      </p:sp>
      <p:pic>
        <p:nvPicPr>
          <p:cNvPr id="48" name="Picture 6">
            <a:extLst>
              <a:ext uri="{FF2B5EF4-FFF2-40B4-BE49-F238E27FC236}">
                <a16:creationId xmlns:a16="http://schemas.microsoft.com/office/drawing/2014/main" id="{227388EC-EBF1-244B-B92C-7A1FC0D6CF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3135" y="3207895"/>
            <a:ext cx="2921477" cy="3650105"/>
          </a:xfrm>
          <a:prstGeom prst="rect">
            <a:avLst/>
          </a:prstGeom>
        </p:spPr>
      </p:pic>
      <p:pic>
        <p:nvPicPr>
          <p:cNvPr id="53" name="Picture 4" descr="Colorful numbers with clouds Container sticker - TenStickers">
            <a:extLst>
              <a:ext uri="{FF2B5EF4-FFF2-40B4-BE49-F238E27FC236}">
                <a16:creationId xmlns:a16="http://schemas.microsoft.com/office/drawing/2014/main" id="{E8B847E1-5667-B343-A5B1-7D945AA79EC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2339562" y="937532"/>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Colorful numbers with clouds Container sticker - TenStickers">
            <a:extLst>
              <a:ext uri="{FF2B5EF4-FFF2-40B4-BE49-F238E27FC236}">
                <a16:creationId xmlns:a16="http://schemas.microsoft.com/office/drawing/2014/main" id="{C8FCBDEE-472F-7C4A-8C01-8F4972A0105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2459454" y="2334793"/>
            <a:ext cx="681633" cy="59312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56193E64-6A74-BB4E-B719-41BFE3024D38}"/>
              </a:ext>
            </a:extLst>
          </p:cNvPr>
          <p:cNvSpPr/>
          <p:nvPr/>
        </p:nvSpPr>
        <p:spPr>
          <a:xfrm>
            <a:off x="6096000" y="2957207"/>
            <a:ext cx="1938304" cy="501376"/>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strVal val="#ppt_w*0.70"/>
                                          </p:val>
                                        </p:tav>
                                        <p:tav tm="100000">
                                          <p:val>
                                            <p:strVal val="#ppt_w"/>
                                          </p:val>
                                        </p:tav>
                                      </p:tavLst>
                                    </p:anim>
                                    <p:anim calcmode="lin" valueType="num">
                                      <p:cBhvr>
                                        <p:cTn id="11" dur="1000" fill="hold"/>
                                        <p:tgtEl>
                                          <p:spTgt spid="33"/>
                                        </p:tgtEl>
                                        <p:attrNameLst>
                                          <p:attrName>ppt_h</p:attrName>
                                        </p:attrNameLst>
                                      </p:cBhvr>
                                      <p:tavLst>
                                        <p:tav tm="0">
                                          <p:val>
                                            <p:strVal val="#ppt_h"/>
                                          </p:val>
                                        </p:tav>
                                        <p:tav tm="100000">
                                          <p:val>
                                            <p:strVal val="#ppt_h"/>
                                          </p:val>
                                        </p:tav>
                                      </p:tavLst>
                                    </p:anim>
                                    <p:animEffect transition="in" filter="fade">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dissolve">
                                      <p:cBhvr>
                                        <p:cTn id="2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7"/>
          <p:cNvSpPr/>
          <p:nvPr/>
        </p:nvSpPr>
        <p:spPr>
          <a:xfrm>
            <a:off x="9300623" y="500711"/>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243" name="Google Shape;243;p7"/>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44" name="Google Shape;244;p7"/>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46" name="Google Shape;246;p7"/>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47" name="Google Shape;247;p7"/>
          <p:cNvSpPr/>
          <p:nvPr/>
        </p:nvSpPr>
        <p:spPr>
          <a:xfrm>
            <a:off x="995423" y="-81318"/>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dirty="0">
              <a:solidFill>
                <a:schemeClr val="dk1"/>
              </a:solidFill>
              <a:latin typeface="Oi"/>
              <a:ea typeface="Oi"/>
              <a:cs typeface="Oi"/>
              <a:sym typeface="Oi"/>
            </a:endParaRPr>
          </a:p>
        </p:txBody>
      </p:sp>
      <p:pic>
        <p:nvPicPr>
          <p:cNvPr id="268" name="Google Shape;268;p7"/>
          <p:cNvPicPr preferRelativeResize="0"/>
          <p:nvPr/>
        </p:nvPicPr>
        <p:blipFill rotWithShape="1">
          <a:blip r:embed="rId3">
            <a:alphaModFix/>
          </a:blip>
          <a:srcRect r="57657" b="54170"/>
          <a:stretch/>
        </p:blipFill>
        <p:spPr>
          <a:xfrm rot="-1375193" flipH="1">
            <a:off x="74147" y="611832"/>
            <a:ext cx="1443745" cy="1562596"/>
          </a:xfrm>
          <a:prstGeom prst="rect">
            <a:avLst/>
          </a:prstGeom>
          <a:noFill/>
          <a:ln>
            <a:noFill/>
          </a:ln>
        </p:spPr>
      </p:pic>
      <p:sp>
        <p:nvSpPr>
          <p:cNvPr id="2" name="TextBox 1">
            <a:extLst>
              <a:ext uri="{FF2B5EF4-FFF2-40B4-BE49-F238E27FC236}">
                <a16:creationId xmlns:a16="http://schemas.microsoft.com/office/drawing/2014/main" id="{4BD4EFB3-BD23-FD4C-A0DC-3CD9241A31E8}"/>
              </a:ext>
            </a:extLst>
          </p:cNvPr>
          <p:cNvSpPr txBox="1"/>
          <p:nvPr/>
        </p:nvSpPr>
        <p:spPr>
          <a:xfrm>
            <a:off x="1802682" y="774321"/>
            <a:ext cx="9286290" cy="5632311"/>
          </a:xfrm>
          <a:prstGeom prst="rect">
            <a:avLst/>
          </a:prstGeom>
          <a:noFill/>
        </p:spPr>
        <p:txBody>
          <a:bodyPr wrap="square" rtlCol="0">
            <a:spAutoFit/>
          </a:bodyPr>
          <a:lstStyle/>
          <a:p>
            <a:pPr indent="1431925" algn="just"/>
            <a:r>
              <a:rPr lang="vi-VN" sz="3600" b="1" dirty="0">
                <a:latin typeface="Calibri" panose="020F0502020204030204" pitchFamily="34" charset="0"/>
                <a:cs typeface="Calibri" panose="020F0502020204030204" pitchFamily="34" charset="0"/>
              </a:rPr>
              <a:t>Bầm ơi, sớm sớm chiều chiều</a:t>
            </a:r>
          </a:p>
          <a:p>
            <a:pPr indent="722313" algn="just"/>
            <a:r>
              <a:rPr lang="vi-VN" sz="3600" b="1" dirty="0">
                <a:latin typeface="Calibri" panose="020F0502020204030204" pitchFamily="34" charset="0"/>
                <a:cs typeface="Calibri" panose="020F0502020204030204" pitchFamily="34" charset="0"/>
              </a:rPr>
              <a:t>Thương con, bầm chớ lo nhiều bầm nghe !</a:t>
            </a:r>
          </a:p>
          <a:p>
            <a:pPr indent="1431925" algn="just"/>
            <a:r>
              <a:rPr lang="vi-VN" sz="3600" b="1" dirty="0">
                <a:latin typeface="Calibri" panose="020F0502020204030204" pitchFamily="34" charset="0"/>
                <a:cs typeface="Calibri" panose="020F0502020204030204" pitchFamily="34" charset="0"/>
              </a:rPr>
              <a:t>Con đi trăm núi ngàn khe</a:t>
            </a:r>
          </a:p>
          <a:p>
            <a:pPr indent="722313" algn="just"/>
            <a:r>
              <a:rPr lang="vi-VN" sz="3600" b="1" dirty="0">
                <a:latin typeface="Calibri" panose="020F0502020204030204" pitchFamily="34" charset="0"/>
                <a:cs typeface="Calibri" panose="020F0502020204030204" pitchFamily="34" charset="0"/>
              </a:rPr>
              <a:t>Chưa bằng muôn nỗi tái tê lòng bầm</a:t>
            </a:r>
          </a:p>
          <a:p>
            <a:pPr indent="1431925" algn="just"/>
            <a:r>
              <a:rPr lang="vi-VN" sz="3600" b="1" dirty="0">
                <a:latin typeface="Calibri" panose="020F0502020204030204" pitchFamily="34" charset="0"/>
                <a:cs typeface="Calibri" panose="020F0502020204030204" pitchFamily="34" charset="0"/>
              </a:rPr>
              <a:t>Con đi đánh giặc mười năm</a:t>
            </a:r>
          </a:p>
          <a:p>
            <a:pPr indent="722313" algn="just"/>
            <a:r>
              <a:rPr lang="vi-VN" sz="3600" b="1" dirty="0">
                <a:latin typeface="Calibri" panose="020F0502020204030204" pitchFamily="34" charset="0"/>
                <a:cs typeface="Calibri" panose="020F0502020204030204" pitchFamily="34" charset="0"/>
              </a:rPr>
              <a:t>Chưa bằng khó nhọc đời bầm sáu mươi.</a:t>
            </a:r>
          </a:p>
          <a:p>
            <a:pPr indent="1431925" algn="just"/>
            <a:endParaRPr lang="vi-VN" sz="2800" b="1" dirty="0">
              <a:latin typeface="Calibri" panose="020F0502020204030204" pitchFamily="34" charset="0"/>
              <a:cs typeface="Calibri" panose="020F0502020204030204" pitchFamily="34" charset="0"/>
            </a:endParaRPr>
          </a:p>
          <a:p>
            <a:pPr indent="1431925" algn="just"/>
            <a:r>
              <a:rPr lang="vi-VN" sz="3600" b="1" dirty="0">
                <a:latin typeface="Calibri" panose="020F0502020204030204" pitchFamily="34" charset="0"/>
                <a:cs typeface="Calibri" panose="020F0502020204030204" pitchFamily="34" charset="0"/>
              </a:rPr>
              <a:t>Con ra tiền tuyến xa xôi</a:t>
            </a:r>
          </a:p>
          <a:p>
            <a:pPr indent="722313" algn="just"/>
            <a:r>
              <a:rPr lang="vi-VN" sz="3600" b="1" dirty="0">
                <a:latin typeface="Calibri" panose="020F0502020204030204" pitchFamily="34" charset="0"/>
                <a:cs typeface="Calibri" panose="020F0502020204030204" pitchFamily="34" charset="0"/>
              </a:rPr>
              <a:t>Yêu bầm yêu nước, cả đôi mẹ hiền.</a:t>
            </a:r>
          </a:p>
          <a:p>
            <a:pPr indent="1431925" algn="r"/>
            <a:r>
              <a:rPr lang="vi-VN" sz="3600" b="1" i="1" dirty="0">
                <a:solidFill>
                  <a:srgbClr val="FF0000"/>
                </a:solidFill>
                <a:latin typeface="Calibri" panose="020F0502020204030204" pitchFamily="34" charset="0"/>
                <a:cs typeface="Calibri" panose="020F0502020204030204" pitchFamily="34" charset="0"/>
              </a:rPr>
              <a:t>Tố Hữu</a:t>
            </a:r>
          </a:p>
        </p:txBody>
      </p:sp>
      <p:pic>
        <p:nvPicPr>
          <p:cNvPr id="17" name="Picture 6">
            <a:extLst>
              <a:ext uri="{FF2B5EF4-FFF2-40B4-BE49-F238E27FC236}">
                <a16:creationId xmlns:a16="http://schemas.microsoft.com/office/drawing/2014/main" id="{BD022182-23DE-734A-998F-2802D73F8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3135" y="3207895"/>
            <a:ext cx="2921477" cy="3650105"/>
          </a:xfrm>
          <a:prstGeom prst="rect">
            <a:avLst/>
          </a:prstGeom>
        </p:spPr>
      </p:pic>
      <p:pic>
        <p:nvPicPr>
          <p:cNvPr id="24" name="Picture 8" descr="Colorful numbers with clouds Container sticker - TenStickers">
            <a:extLst>
              <a:ext uri="{FF2B5EF4-FFF2-40B4-BE49-F238E27FC236}">
                <a16:creationId xmlns:a16="http://schemas.microsoft.com/office/drawing/2014/main" id="{4382BE6B-2501-B94B-8022-1A53DEF1F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2291412" y="774321"/>
            <a:ext cx="710644" cy="5931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olorful numbers with clouds Container sticker - TenStickers">
            <a:extLst>
              <a:ext uri="{FF2B5EF4-FFF2-40B4-BE49-F238E27FC236}">
                <a16:creationId xmlns:a16="http://schemas.microsoft.com/office/drawing/2014/main" id="{B656E2D1-8524-9B46-B9B3-4E24B0FAD9A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2394766" y="4407108"/>
            <a:ext cx="606295" cy="79808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0BDA93C-A340-DB43-8117-EF5718723A42}"/>
              </a:ext>
            </a:extLst>
          </p:cNvPr>
          <p:cNvSpPr/>
          <p:nvPr/>
        </p:nvSpPr>
        <p:spPr>
          <a:xfrm>
            <a:off x="4639323" y="1912827"/>
            <a:ext cx="3516705" cy="501376"/>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8CDF29C-6FA7-8E45-9583-936FC1CC169D}"/>
              </a:ext>
            </a:extLst>
          </p:cNvPr>
          <p:cNvSpPr/>
          <p:nvPr/>
        </p:nvSpPr>
        <p:spPr>
          <a:xfrm>
            <a:off x="4601980" y="4555461"/>
            <a:ext cx="2006184" cy="501376"/>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026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3"/>
        <p:cNvGrpSpPr/>
        <p:nvPr/>
      </p:nvGrpSpPr>
      <p:grpSpPr>
        <a:xfrm>
          <a:off x="0" y="0"/>
          <a:ext cx="0" cy="0"/>
          <a:chOff x="0" y="0"/>
          <a:chExt cx="0" cy="0"/>
        </a:xfrm>
      </p:grpSpPr>
      <p:sp>
        <p:nvSpPr>
          <p:cNvPr id="277" name="Google Shape;277;p8"/>
          <p:cNvSpPr/>
          <p:nvPr/>
        </p:nvSpPr>
        <p:spPr>
          <a:xfrm>
            <a:off x="-440603" y="1600628"/>
            <a:ext cx="1706029" cy="9353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278" name="Google Shape;278;p8"/>
          <p:cNvSpPr/>
          <p:nvPr/>
        </p:nvSpPr>
        <p:spPr>
          <a:xfrm>
            <a:off x="9932830" y="1252819"/>
            <a:ext cx="1903538" cy="11019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279" name="Google Shape;279;p8"/>
          <p:cNvPicPr preferRelativeResize="0"/>
          <p:nvPr/>
        </p:nvPicPr>
        <p:blipFill rotWithShape="1">
          <a:blip r:embed="rId3">
            <a:alphaModFix/>
          </a:blip>
          <a:srcRect t="26667"/>
          <a:stretch/>
        </p:blipFill>
        <p:spPr>
          <a:xfrm>
            <a:off x="-27709" y="3429000"/>
            <a:ext cx="5895109" cy="3428999"/>
          </a:xfrm>
          <a:prstGeom prst="rect">
            <a:avLst/>
          </a:prstGeom>
          <a:noFill/>
          <a:ln>
            <a:noFill/>
          </a:ln>
        </p:spPr>
      </p:pic>
      <p:pic>
        <p:nvPicPr>
          <p:cNvPr id="280" name="Google Shape;280;p8"/>
          <p:cNvPicPr preferRelativeResize="0"/>
          <p:nvPr/>
        </p:nvPicPr>
        <p:blipFill rotWithShape="1">
          <a:blip r:embed="rId3">
            <a:alphaModFix/>
          </a:blip>
          <a:srcRect t="26667"/>
          <a:stretch/>
        </p:blipFill>
        <p:spPr>
          <a:xfrm flipH="1">
            <a:off x="5867397" y="3429000"/>
            <a:ext cx="6324601" cy="3428999"/>
          </a:xfrm>
          <a:prstGeom prst="rect">
            <a:avLst/>
          </a:prstGeom>
          <a:noFill/>
          <a:ln>
            <a:noFill/>
          </a:ln>
        </p:spPr>
      </p:pic>
      <p:sp>
        <p:nvSpPr>
          <p:cNvPr id="284" name="Google Shape;284;p8"/>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85" name="Google Shape;285;p8"/>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86" name="Google Shape;286;p8"/>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6" name="Rectangle: Rounded Corners 4">
            <a:extLst>
              <a:ext uri="{FF2B5EF4-FFF2-40B4-BE49-F238E27FC236}">
                <a16:creationId xmlns:a16="http://schemas.microsoft.com/office/drawing/2014/main" id="{3865FC3E-0834-D341-80BF-6FBDB1760FDC}"/>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0D1DE0-1212-8148-B059-57EF2C7DD62F}"/>
              </a:ext>
            </a:extLst>
          </p:cNvPr>
          <p:cNvSpPr/>
          <p:nvPr/>
        </p:nvSpPr>
        <p:spPr>
          <a:xfrm>
            <a:off x="3567816" y="541218"/>
            <a:ext cx="4849405"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UTM Cooper Black" panose="02040603050506020204" pitchFamily="18"/>
              </a:rPr>
              <a:t>GIẢI NGHĨA TỪ</a:t>
            </a:r>
          </a:p>
        </p:txBody>
      </p:sp>
      <p:sp>
        <p:nvSpPr>
          <p:cNvPr id="22" name="TextBox 21">
            <a:extLst>
              <a:ext uri="{FF2B5EF4-FFF2-40B4-BE49-F238E27FC236}">
                <a16:creationId xmlns:a16="http://schemas.microsoft.com/office/drawing/2014/main" id="{6162E2A0-56F0-7E42-82AC-67025DC0312B}"/>
              </a:ext>
            </a:extLst>
          </p:cNvPr>
          <p:cNvSpPr txBox="1"/>
          <p:nvPr/>
        </p:nvSpPr>
        <p:spPr>
          <a:xfrm>
            <a:off x="1109053" y="1399047"/>
            <a:ext cx="2325956" cy="707886"/>
          </a:xfrm>
          <a:prstGeom prst="rect">
            <a:avLst/>
          </a:prstGeom>
          <a:noFill/>
        </p:spPr>
        <p:txBody>
          <a:bodyPr wrap="square">
            <a:spAutoFit/>
          </a:bodyPr>
          <a:lstStyle/>
          <a:p>
            <a:pPr algn="just"/>
            <a:r>
              <a:rPr lang="en-SG" sz="4000" b="1" kern="1200" dirty="0" err="1">
                <a:solidFill>
                  <a:srgbClr val="7030A0"/>
                </a:solidFill>
                <a:latin typeface="Calibri" panose="020F0502020204030204" pitchFamily="34" charset="0"/>
                <a:cs typeface="Calibri" panose="020F0502020204030204" pitchFamily="34" charset="0"/>
              </a:rPr>
              <a:t>đon</a:t>
            </a:r>
            <a:r>
              <a:rPr lang="en-SG" sz="4000" b="1" kern="1200" dirty="0">
                <a:solidFill>
                  <a:srgbClr val="7030A0"/>
                </a:solidFill>
                <a:latin typeface="Calibri" panose="020F0502020204030204" pitchFamily="34" charset="0"/>
                <a:cs typeface="Calibri" panose="020F0502020204030204" pitchFamily="34" charset="0"/>
              </a:rPr>
              <a:t>:</a:t>
            </a:r>
            <a:endParaRPr lang="en-US" sz="3600" b="1" dirty="0">
              <a:solidFill>
                <a:srgbClr val="7030A0"/>
              </a:solidFill>
            </a:endParaRPr>
          </a:p>
        </p:txBody>
      </p:sp>
      <p:sp>
        <p:nvSpPr>
          <p:cNvPr id="23" name="TextBox 22">
            <a:extLst>
              <a:ext uri="{FF2B5EF4-FFF2-40B4-BE49-F238E27FC236}">
                <a16:creationId xmlns:a16="http://schemas.microsoft.com/office/drawing/2014/main" id="{19918B10-753B-DF47-93A2-2C7B487B4681}"/>
              </a:ext>
            </a:extLst>
          </p:cNvPr>
          <p:cNvSpPr txBox="1"/>
          <p:nvPr/>
        </p:nvSpPr>
        <p:spPr>
          <a:xfrm>
            <a:off x="2538729" y="1401667"/>
            <a:ext cx="8419528" cy="1200329"/>
          </a:xfrm>
          <a:prstGeom prst="rect">
            <a:avLst/>
          </a:prstGeom>
          <a:noFill/>
        </p:spPr>
        <p:txBody>
          <a:bodyPr wrap="square">
            <a:spAutoFit/>
          </a:bodyPr>
          <a:lstStyle/>
          <a:p>
            <a:pPr algn="just"/>
            <a:r>
              <a:rPr lang="en-US" sz="3600" kern="1200" dirty="0">
                <a:latin typeface="Calibri" panose="020F0502020204030204" pitchFamily="34" charset="0"/>
                <a:cs typeface="Calibri" panose="020F0502020204030204" pitchFamily="34" charset="0"/>
              </a:rPr>
              <a:t>b</a:t>
            </a:r>
            <a:r>
              <a:rPr kumimoji="0" lang="en-US" sz="360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ó</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dùng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trong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trường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hợp</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mạ</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lúa</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vi-VN" sz="3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81683AE-F522-794A-9FAC-7B932DBACBC6}"/>
              </a:ext>
            </a:extLst>
          </p:cNvPr>
          <p:cNvSpPr txBox="1"/>
          <p:nvPr/>
        </p:nvSpPr>
        <p:spPr>
          <a:xfrm>
            <a:off x="1124064" y="2474698"/>
            <a:ext cx="2325956" cy="707886"/>
          </a:xfrm>
          <a:prstGeom prst="rect">
            <a:avLst/>
          </a:prstGeom>
          <a:noFill/>
        </p:spPr>
        <p:txBody>
          <a:bodyPr wrap="square">
            <a:spAutoFit/>
          </a:bodyPr>
          <a:lstStyle/>
          <a:p>
            <a:pPr algn="just"/>
            <a:r>
              <a:rPr lang="en-SG" sz="4000" b="1" kern="1200" dirty="0">
                <a:solidFill>
                  <a:srgbClr val="7030A0"/>
                </a:solidFill>
                <a:latin typeface="Calibri" panose="020F0502020204030204" pitchFamily="34" charset="0"/>
                <a:cs typeface="Calibri" panose="020F0502020204030204" pitchFamily="34" charset="0"/>
              </a:rPr>
              <a:t>k</a:t>
            </a:r>
            <a:r>
              <a:rPr kumimoji="0" lang="en-SG" sz="4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he:</a:t>
            </a:r>
            <a:endParaRPr lang="en-US" sz="3600" b="1" dirty="0">
              <a:solidFill>
                <a:srgbClr val="7030A0"/>
              </a:solidFill>
            </a:endParaRPr>
          </a:p>
        </p:txBody>
      </p:sp>
      <p:sp>
        <p:nvSpPr>
          <p:cNvPr id="25" name="TextBox 24">
            <a:extLst>
              <a:ext uri="{FF2B5EF4-FFF2-40B4-BE49-F238E27FC236}">
                <a16:creationId xmlns:a16="http://schemas.microsoft.com/office/drawing/2014/main" id="{64150293-E451-8346-BA56-CBDC30B3BF65}"/>
              </a:ext>
            </a:extLst>
          </p:cNvPr>
          <p:cNvSpPr txBox="1"/>
          <p:nvPr/>
        </p:nvSpPr>
        <p:spPr>
          <a:xfrm>
            <a:off x="2538729" y="2555409"/>
            <a:ext cx="8320878" cy="1200329"/>
          </a:xfrm>
          <a:prstGeom prst="rect">
            <a:avLst/>
          </a:prstGeom>
          <a:noFill/>
        </p:spPr>
        <p:txBody>
          <a:bodyPr wrap="square">
            <a:spAutoFit/>
          </a:bodyPr>
          <a:lstStyle/>
          <a:p>
            <a:pPr algn="just"/>
            <a:r>
              <a:rPr lang="en-SG" sz="3600" kern="1200" dirty="0" err="1">
                <a:latin typeface="Calibri" panose="020F0502020204030204" pitchFamily="34" charset="0"/>
                <a:cs typeface="Calibri" panose="020F0502020204030204" pitchFamily="34" charset="0"/>
              </a:rPr>
              <a:t>đường</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nước</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chảy</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hẹp</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giữa</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hai</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vách</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núi</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hoặc</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sườn</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dốc</a:t>
            </a:r>
            <a:r>
              <a:rPr lang="en-SG" sz="3600" kern="1200" dirty="0">
                <a:latin typeface="Calibri" panose="020F0502020204030204" pitchFamily="34" charset="0"/>
                <a:cs typeface="Calibri" panose="020F0502020204030204" pitchFamily="34" charset="0"/>
              </a:rPr>
              <a:t>.</a:t>
            </a:r>
            <a:endParaRPr kumimoji="0" lang="vi-VN" sz="3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98C768B-847C-924D-83AC-6214B6E03B5A}"/>
              </a:ext>
            </a:extLst>
          </p:cNvPr>
          <p:cNvPicPr>
            <a:picLocks noChangeAspect="1"/>
          </p:cNvPicPr>
          <p:nvPr/>
        </p:nvPicPr>
        <p:blipFill>
          <a:blip r:embed="rId4"/>
          <a:stretch>
            <a:fillRect/>
          </a:stretch>
        </p:blipFill>
        <p:spPr>
          <a:xfrm>
            <a:off x="3688282" y="2745679"/>
            <a:ext cx="4983336" cy="3328868"/>
          </a:xfrm>
          <a:prstGeom prst="rect">
            <a:avLst/>
          </a:prstGeom>
        </p:spPr>
      </p:pic>
      <p:pic>
        <p:nvPicPr>
          <p:cNvPr id="4" name="Picture 3">
            <a:extLst>
              <a:ext uri="{FF2B5EF4-FFF2-40B4-BE49-F238E27FC236}">
                <a16:creationId xmlns:a16="http://schemas.microsoft.com/office/drawing/2014/main" id="{E4368314-3C37-A34B-8819-6E38AFE3C9C2}"/>
              </a:ext>
            </a:extLst>
          </p:cNvPr>
          <p:cNvPicPr>
            <a:picLocks noChangeAspect="1"/>
          </p:cNvPicPr>
          <p:nvPr/>
        </p:nvPicPr>
        <p:blipFill rotWithShape="1">
          <a:blip r:embed="rId5"/>
          <a:srcRect t="6262" b="18984"/>
          <a:stretch/>
        </p:blipFill>
        <p:spPr>
          <a:xfrm>
            <a:off x="4146260" y="3695778"/>
            <a:ext cx="4128309" cy="2796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5"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59"/>
        <p:cNvGrpSpPr/>
        <p:nvPr/>
      </p:nvGrpSpPr>
      <p:grpSpPr>
        <a:xfrm>
          <a:off x="0" y="0"/>
          <a:ext cx="0" cy="0"/>
          <a:chOff x="0" y="0"/>
          <a:chExt cx="0" cy="0"/>
        </a:xfrm>
      </p:grpSpPr>
      <p:sp>
        <p:nvSpPr>
          <p:cNvPr id="361" name="Google Shape;361;p11"/>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2" name="Google Shape;362;p11"/>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3" name="Google Shape;363;p11"/>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4" name="Google Shape;364;p11"/>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66" name="Google Shape;366;p11"/>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367" name="Google Shape;367;p11"/>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368" name="Google Shape;368;p11"/>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369" name="Google Shape;369;p11"/>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370" name="Google Shape;370;p11"/>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373" name="Google Shape;373;p11"/>
          <p:cNvPicPr preferRelativeResize="0"/>
          <p:nvPr/>
        </p:nvPicPr>
        <p:blipFill rotWithShape="1">
          <a:blip r:embed="rId6">
            <a:alphaModFix/>
          </a:blip>
          <a:srcRect l="70819" t="55251" r="-1" b="19293"/>
          <a:stretch/>
        </p:blipFill>
        <p:spPr>
          <a:xfrm>
            <a:off x="8327244" y="3824044"/>
            <a:ext cx="3806580" cy="1875120"/>
          </a:xfrm>
          <a:prstGeom prst="rect">
            <a:avLst/>
          </a:prstGeom>
          <a:noFill/>
          <a:ln>
            <a:noFill/>
          </a:ln>
        </p:spPr>
      </p:pic>
      <p:pic>
        <p:nvPicPr>
          <p:cNvPr id="374" name="Google Shape;374;p11"/>
          <p:cNvPicPr preferRelativeResize="0"/>
          <p:nvPr/>
        </p:nvPicPr>
        <p:blipFill rotWithShape="1">
          <a:blip r:embed="rId6">
            <a:alphaModFix/>
          </a:blip>
          <a:srcRect l="58533" t="55251" r="31396" b="19293"/>
          <a:stretch/>
        </p:blipFill>
        <p:spPr>
          <a:xfrm>
            <a:off x="7066016" y="3785364"/>
            <a:ext cx="1261228" cy="1800435"/>
          </a:xfrm>
          <a:prstGeom prst="rect">
            <a:avLst/>
          </a:prstGeom>
          <a:noFill/>
          <a:ln>
            <a:noFill/>
          </a:ln>
        </p:spPr>
      </p:pic>
      <p:sp>
        <p:nvSpPr>
          <p:cNvPr id="376" name="Google Shape;376;p11"/>
          <p:cNvSpPr txBox="1"/>
          <p:nvPr/>
        </p:nvSpPr>
        <p:spPr>
          <a:xfrm>
            <a:off x="2619077" y="2339304"/>
            <a:ext cx="7059482" cy="101566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6600" b="1" dirty="0">
                <a:solidFill>
                  <a:srgbClr val="0C0C0C"/>
                </a:solidFill>
                <a:latin typeface="Arial"/>
                <a:ea typeface="Arial"/>
                <a:cs typeface="Arial"/>
                <a:sym typeface="Arial"/>
              </a:rPr>
              <a:t>TÌM HIỂU BÀI</a:t>
            </a:r>
            <a:endParaRPr sz="6600" b="1" dirty="0">
              <a:solidFill>
                <a:srgbClr val="0C0C0C"/>
              </a:solidFill>
              <a:latin typeface="Arial"/>
              <a:ea typeface="Arial"/>
              <a:cs typeface="Arial"/>
              <a:sym typeface="Arial"/>
            </a:endParaRPr>
          </a:p>
        </p:txBody>
      </p:sp>
      <p:pic>
        <p:nvPicPr>
          <p:cNvPr id="384" name="Google Shape;384;p11"/>
          <p:cNvPicPr preferRelativeResize="0"/>
          <p:nvPr/>
        </p:nvPicPr>
        <p:blipFill rotWithShape="1">
          <a:blip r:embed="rId7">
            <a:alphaModFix/>
          </a:blip>
          <a:srcRect l="35184" t="55183" r="22473" b="-1013"/>
          <a:stretch/>
        </p:blipFill>
        <p:spPr>
          <a:xfrm>
            <a:off x="7146961" y="46671"/>
            <a:ext cx="1343719" cy="1454336"/>
          </a:xfrm>
          <a:prstGeom prst="rect">
            <a:avLst/>
          </a:prstGeom>
          <a:noFill/>
          <a:ln>
            <a:noFill/>
          </a:ln>
        </p:spPr>
      </p:pic>
      <p:pic>
        <p:nvPicPr>
          <p:cNvPr id="385" name="Google Shape;385;p11"/>
          <p:cNvPicPr preferRelativeResize="0"/>
          <p:nvPr/>
        </p:nvPicPr>
        <p:blipFill rotWithShape="1">
          <a:blip r:embed="rId7">
            <a:alphaModFix/>
          </a:blip>
          <a:srcRect r="57657" b="54170"/>
          <a:stretch/>
        </p:blipFill>
        <p:spPr>
          <a:xfrm rot="6872548">
            <a:off x="1813957" y="3182790"/>
            <a:ext cx="1343719" cy="1454336"/>
          </a:xfrm>
          <a:prstGeom prst="rect">
            <a:avLst/>
          </a:prstGeom>
          <a:noFill/>
          <a:ln>
            <a:noFill/>
          </a:ln>
        </p:spPr>
      </p:pic>
      <p:pic>
        <p:nvPicPr>
          <p:cNvPr id="386" name="Google Shape;386;p11"/>
          <p:cNvPicPr preferRelativeResize="0"/>
          <p:nvPr/>
        </p:nvPicPr>
        <p:blipFill rotWithShape="1">
          <a:blip r:embed="rId7">
            <a:alphaModFix/>
          </a:blip>
          <a:srcRect r="57657" b="54170"/>
          <a:stretch/>
        </p:blipFill>
        <p:spPr>
          <a:xfrm rot="3908138" flipH="1">
            <a:off x="-30599" y="505257"/>
            <a:ext cx="1443745" cy="1562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5" name="Google Shape;435;p13"/>
          <p:cNvSpPr/>
          <p:nvPr/>
        </p:nvSpPr>
        <p:spPr>
          <a:xfrm>
            <a:off x="1295400" y="646677"/>
            <a:ext cx="9601200" cy="1089438"/>
          </a:xfrm>
          <a:custGeom>
            <a:avLst/>
            <a:gdLst/>
            <a:ahLst/>
            <a:cxnLst/>
            <a:rect l="l" t="t" r="r" b="b"/>
            <a:pathLst>
              <a:path w="9601200" h="1089438" fill="none" extrusionOk="0">
                <a:moveTo>
                  <a:pt x="0" y="544719"/>
                </a:moveTo>
                <a:cubicBezTo>
                  <a:pt x="15496" y="280197"/>
                  <a:pt x="264687" y="-64683"/>
                  <a:pt x="544719" y="0"/>
                </a:cubicBezTo>
                <a:cubicBezTo>
                  <a:pt x="739657" y="-14088"/>
                  <a:pt x="950486" y="17433"/>
                  <a:pt x="1112170" y="0"/>
                </a:cubicBezTo>
                <a:cubicBezTo>
                  <a:pt x="1273854" y="-17433"/>
                  <a:pt x="1324620" y="46302"/>
                  <a:pt x="1509385" y="0"/>
                </a:cubicBezTo>
                <a:cubicBezTo>
                  <a:pt x="1694150" y="-46302"/>
                  <a:pt x="1913416" y="25727"/>
                  <a:pt x="2076836" y="0"/>
                </a:cubicBezTo>
                <a:cubicBezTo>
                  <a:pt x="2240256" y="-25727"/>
                  <a:pt x="2301713" y="26075"/>
                  <a:pt x="2388934" y="0"/>
                </a:cubicBezTo>
                <a:cubicBezTo>
                  <a:pt x="2476155" y="-26075"/>
                  <a:pt x="2749727" y="54894"/>
                  <a:pt x="2871267" y="0"/>
                </a:cubicBezTo>
                <a:cubicBezTo>
                  <a:pt x="2992807" y="-54894"/>
                  <a:pt x="3235115" y="61335"/>
                  <a:pt x="3438718" y="0"/>
                </a:cubicBezTo>
                <a:cubicBezTo>
                  <a:pt x="3642321" y="-61335"/>
                  <a:pt x="3775517" y="64065"/>
                  <a:pt x="4091286" y="0"/>
                </a:cubicBezTo>
                <a:cubicBezTo>
                  <a:pt x="4407055" y="-64065"/>
                  <a:pt x="4497241" y="55320"/>
                  <a:pt x="4743855" y="0"/>
                </a:cubicBezTo>
                <a:cubicBezTo>
                  <a:pt x="4990469" y="-55320"/>
                  <a:pt x="5022039" y="131"/>
                  <a:pt x="5226188" y="0"/>
                </a:cubicBezTo>
                <a:cubicBezTo>
                  <a:pt x="5430337" y="-131"/>
                  <a:pt x="5731788" y="39890"/>
                  <a:pt x="5963874" y="0"/>
                </a:cubicBezTo>
                <a:cubicBezTo>
                  <a:pt x="6195960" y="-39890"/>
                  <a:pt x="6262104" y="42333"/>
                  <a:pt x="6446207" y="0"/>
                </a:cubicBezTo>
                <a:cubicBezTo>
                  <a:pt x="6630310" y="-42333"/>
                  <a:pt x="6895066" y="51339"/>
                  <a:pt x="7183893" y="0"/>
                </a:cubicBezTo>
                <a:cubicBezTo>
                  <a:pt x="7472720" y="-51339"/>
                  <a:pt x="7555595" y="48093"/>
                  <a:pt x="7751344" y="0"/>
                </a:cubicBezTo>
                <a:cubicBezTo>
                  <a:pt x="7947093" y="-48093"/>
                  <a:pt x="8119744" y="15053"/>
                  <a:pt x="8403913" y="0"/>
                </a:cubicBezTo>
                <a:cubicBezTo>
                  <a:pt x="8688082" y="-15053"/>
                  <a:pt x="8873263" y="62335"/>
                  <a:pt x="9056481" y="0"/>
                </a:cubicBezTo>
                <a:cubicBezTo>
                  <a:pt x="9275644" y="-33972"/>
                  <a:pt x="9592510" y="246461"/>
                  <a:pt x="9601200" y="544719"/>
                </a:cubicBezTo>
                <a:lnTo>
                  <a:pt x="9601200" y="544719"/>
                </a:lnTo>
                <a:cubicBezTo>
                  <a:pt x="9559951" y="872819"/>
                  <a:pt x="9385849" y="1066056"/>
                  <a:pt x="9056481" y="1089438"/>
                </a:cubicBezTo>
                <a:cubicBezTo>
                  <a:pt x="8905446" y="1102571"/>
                  <a:pt x="8631403" y="1048279"/>
                  <a:pt x="8403913" y="1089438"/>
                </a:cubicBezTo>
                <a:cubicBezTo>
                  <a:pt x="8176423" y="1130597"/>
                  <a:pt x="8005882" y="1085824"/>
                  <a:pt x="7666227" y="1089438"/>
                </a:cubicBezTo>
                <a:cubicBezTo>
                  <a:pt x="7326572" y="1093052"/>
                  <a:pt x="7291218" y="1034616"/>
                  <a:pt x="6928541" y="1089438"/>
                </a:cubicBezTo>
                <a:cubicBezTo>
                  <a:pt x="6565864" y="1144260"/>
                  <a:pt x="6493482" y="1023909"/>
                  <a:pt x="6275972" y="1089438"/>
                </a:cubicBezTo>
                <a:cubicBezTo>
                  <a:pt x="6058462" y="1154967"/>
                  <a:pt x="5914050" y="1040667"/>
                  <a:pt x="5708521" y="1089438"/>
                </a:cubicBezTo>
                <a:cubicBezTo>
                  <a:pt x="5502992" y="1138209"/>
                  <a:pt x="5436042" y="1054314"/>
                  <a:pt x="5311306" y="1089438"/>
                </a:cubicBezTo>
                <a:cubicBezTo>
                  <a:pt x="5186571" y="1124562"/>
                  <a:pt x="4936588" y="1088905"/>
                  <a:pt x="4658737" y="1089438"/>
                </a:cubicBezTo>
                <a:cubicBezTo>
                  <a:pt x="4380886" y="1089971"/>
                  <a:pt x="4270141" y="1057800"/>
                  <a:pt x="4006169" y="1089438"/>
                </a:cubicBezTo>
                <a:cubicBezTo>
                  <a:pt x="3742197" y="1121076"/>
                  <a:pt x="3761424" y="1071894"/>
                  <a:pt x="3694071" y="1089438"/>
                </a:cubicBezTo>
                <a:cubicBezTo>
                  <a:pt x="3626718" y="1106982"/>
                  <a:pt x="3248459" y="1063299"/>
                  <a:pt x="3126620" y="1089438"/>
                </a:cubicBezTo>
                <a:cubicBezTo>
                  <a:pt x="3004781" y="1115577"/>
                  <a:pt x="2888140" y="1084687"/>
                  <a:pt x="2814522" y="1089438"/>
                </a:cubicBezTo>
                <a:cubicBezTo>
                  <a:pt x="2740904" y="1094189"/>
                  <a:pt x="2472351" y="1022425"/>
                  <a:pt x="2247071" y="1089438"/>
                </a:cubicBezTo>
                <a:cubicBezTo>
                  <a:pt x="2021791" y="1156451"/>
                  <a:pt x="1868513" y="1059806"/>
                  <a:pt x="1764738" y="1089438"/>
                </a:cubicBezTo>
                <a:cubicBezTo>
                  <a:pt x="1660963" y="1119070"/>
                  <a:pt x="1555498" y="1059915"/>
                  <a:pt x="1367523" y="1089438"/>
                </a:cubicBezTo>
                <a:cubicBezTo>
                  <a:pt x="1179548" y="1118961"/>
                  <a:pt x="894007" y="991589"/>
                  <a:pt x="544719" y="1089438"/>
                </a:cubicBezTo>
                <a:cubicBezTo>
                  <a:pt x="272644" y="1016921"/>
                  <a:pt x="-67753" y="903271"/>
                  <a:pt x="0" y="544719"/>
                </a:cubicBezTo>
                <a:close/>
              </a:path>
              <a:path w="9601200" h="1089438" extrusionOk="0">
                <a:moveTo>
                  <a:pt x="0" y="544719"/>
                </a:moveTo>
                <a:cubicBezTo>
                  <a:pt x="23174" y="218099"/>
                  <a:pt x="189536" y="-20504"/>
                  <a:pt x="544719" y="0"/>
                </a:cubicBezTo>
                <a:cubicBezTo>
                  <a:pt x="689685" y="-31361"/>
                  <a:pt x="766304" y="47175"/>
                  <a:pt x="941935" y="0"/>
                </a:cubicBezTo>
                <a:cubicBezTo>
                  <a:pt x="1117566" y="-47175"/>
                  <a:pt x="1384208" y="51685"/>
                  <a:pt x="1509385" y="0"/>
                </a:cubicBezTo>
                <a:cubicBezTo>
                  <a:pt x="1634562" y="-51685"/>
                  <a:pt x="1950319" y="48405"/>
                  <a:pt x="2161954" y="0"/>
                </a:cubicBezTo>
                <a:cubicBezTo>
                  <a:pt x="2373589" y="-48405"/>
                  <a:pt x="2416750" y="29451"/>
                  <a:pt x="2559169" y="0"/>
                </a:cubicBezTo>
                <a:cubicBezTo>
                  <a:pt x="2701589" y="-29451"/>
                  <a:pt x="2763382" y="36936"/>
                  <a:pt x="2956385" y="0"/>
                </a:cubicBezTo>
                <a:cubicBezTo>
                  <a:pt x="3149388" y="-36936"/>
                  <a:pt x="3290104" y="44985"/>
                  <a:pt x="3438718" y="0"/>
                </a:cubicBezTo>
                <a:cubicBezTo>
                  <a:pt x="3587332" y="-44985"/>
                  <a:pt x="3686797" y="31931"/>
                  <a:pt x="3750816" y="0"/>
                </a:cubicBezTo>
                <a:cubicBezTo>
                  <a:pt x="3814835" y="-31931"/>
                  <a:pt x="4188890" y="19924"/>
                  <a:pt x="4488502" y="0"/>
                </a:cubicBezTo>
                <a:cubicBezTo>
                  <a:pt x="4788114" y="-19924"/>
                  <a:pt x="4743100" y="13492"/>
                  <a:pt x="4970835" y="0"/>
                </a:cubicBezTo>
                <a:cubicBezTo>
                  <a:pt x="5198570" y="-13492"/>
                  <a:pt x="5424507" y="45882"/>
                  <a:pt x="5538286" y="0"/>
                </a:cubicBezTo>
                <a:cubicBezTo>
                  <a:pt x="5652065" y="-45882"/>
                  <a:pt x="5737655" y="28877"/>
                  <a:pt x="5850384" y="0"/>
                </a:cubicBezTo>
                <a:cubicBezTo>
                  <a:pt x="5963113" y="-28877"/>
                  <a:pt x="6017913" y="8070"/>
                  <a:pt x="6162482" y="0"/>
                </a:cubicBezTo>
                <a:cubicBezTo>
                  <a:pt x="6307051" y="-8070"/>
                  <a:pt x="6499103" y="61076"/>
                  <a:pt x="6815050" y="0"/>
                </a:cubicBezTo>
                <a:cubicBezTo>
                  <a:pt x="7130997" y="-61076"/>
                  <a:pt x="7391438" y="19524"/>
                  <a:pt x="7552736" y="0"/>
                </a:cubicBezTo>
                <a:cubicBezTo>
                  <a:pt x="7714034" y="-19524"/>
                  <a:pt x="7933593" y="10863"/>
                  <a:pt x="8035070" y="0"/>
                </a:cubicBezTo>
                <a:cubicBezTo>
                  <a:pt x="8136547" y="-10863"/>
                  <a:pt x="8771135" y="115195"/>
                  <a:pt x="9056481" y="0"/>
                </a:cubicBezTo>
                <a:cubicBezTo>
                  <a:pt x="9329593" y="34808"/>
                  <a:pt x="9602546" y="285726"/>
                  <a:pt x="9601200" y="544719"/>
                </a:cubicBezTo>
                <a:lnTo>
                  <a:pt x="9601200" y="544719"/>
                </a:lnTo>
                <a:cubicBezTo>
                  <a:pt x="9602848" y="837417"/>
                  <a:pt x="9350081" y="1113230"/>
                  <a:pt x="9056481" y="1089438"/>
                </a:cubicBezTo>
                <a:cubicBezTo>
                  <a:pt x="8897112" y="1113522"/>
                  <a:pt x="8620300" y="1083469"/>
                  <a:pt x="8403913" y="1089438"/>
                </a:cubicBezTo>
                <a:cubicBezTo>
                  <a:pt x="8187526" y="1095407"/>
                  <a:pt x="7976252" y="1048215"/>
                  <a:pt x="7751344" y="1089438"/>
                </a:cubicBezTo>
                <a:cubicBezTo>
                  <a:pt x="7526436" y="1130661"/>
                  <a:pt x="7247134" y="1060505"/>
                  <a:pt x="7013658" y="1089438"/>
                </a:cubicBezTo>
                <a:cubicBezTo>
                  <a:pt x="6780182" y="1118371"/>
                  <a:pt x="6583500" y="1084782"/>
                  <a:pt x="6446207" y="1089438"/>
                </a:cubicBezTo>
                <a:cubicBezTo>
                  <a:pt x="6308914" y="1094094"/>
                  <a:pt x="6014994" y="1048140"/>
                  <a:pt x="5878757" y="1089438"/>
                </a:cubicBezTo>
                <a:cubicBezTo>
                  <a:pt x="5742520" y="1130736"/>
                  <a:pt x="5648440" y="1073080"/>
                  <a:pt x="5566659" y="1089438"/>
                </a:cubicBezTo>
                <a:cubicBezTo>
                  <a:pt x="5484878" y="1105796"/>
                  <a:pt x="5028379" y="1046419"/>
                  <a:pt x="4828973" y="1089438"/>
                </a:cubicBezTo>
                <a:cubicBezTo>
                  <a:pt x="4629567" y="1132457"/>
                  <a:pt x="4562711" y="1036988"/>
                  <a:pt x="4346639" y="1089438"/>
                </a:cubicBezTo>
                <a:cubicBezTo>
                  <a:pt x="4130567" y="1141888"/>
                  <a:pt x="3911271" y="1076715"/>
                  <a:pt x="3779189" y="1089438"/>
                </a:cubicBezTo>
                <a:cubicBezTo>
                  <a:pt x="3647107" y="1102161"/>
                  <a:pt x="3389288" y="1030246"/>
                  <a:pt x="3211738" y="1089438"/>
                </a:cubicBezTo>
                <a:cubicBezTo>
                  <a:pt x="3034188" y="1148630"/>
                  <a:pt x="2816598" y="1057672"/>
                  <a:pt x="2644287" y="1089438"/>
                </a:cubicBezTo>
                <a:cubicBezTo>
                  <a:pt x="2471976" y="1121204"/>
                  <a:pt x="2190640" y="1037408"/>
                  <a:pt x="2076836" y="1089438"/>
                </a:cubicBezTo>
                <a:cubicBezTo>
                  <a:pt x="1963032" y="1141468"/>
                  <a:pt x="1559263" y="1047510"/>
                  <a:pt x="1339150" y="1089438"/>
                </a:cubicBezTo>
                <a:cubicBezTo>
                  <a:pt x="1119037" y="1131366"/>
                  <a:pt x="762861" y="1065437"/>
                  <a:pt x="544719" y="1089438"/>
                </a:cubicBezTo>
                <a:cubicBezTo>
                  <a:pt x="239404" y="1008255"/>
                  <a:pt x="-59884" y="858926"/>
                  <a:pt x="0" y="544719"/>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200" b="1" dirty="0" err="1">
                <a:solidFill>
                  <a:schemeClr val="accent2">
                    <a:lumMod val="50000"/>
                  </a:schemeClr>
                </a:solidFill>
                <a:latin typeface="Calibri" panose="020F0502020204030204" pitchFamily="34" charset="0"/>
                <a:cs typeface="Calibri" panose="020F0502020204030204" pitchFamily="34" charset="0"/>
              </a:rPr>
              <a:t>Điều</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gì</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gợi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cho</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anh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chiến</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sĩ</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nhớ</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tới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mẹ</a:t>
            </a:r>
            <a:r>
              <a:rPr lang="en-US" sz="3200" b="1" dirty="0">
                <a:solidFill>
                  <a:schemeClr val="accent2">
                    <a:lumMod val="50000"/>
                  </a:schemeClr>
                </a:solidFill>
                <a:latin typeface="Calibri" panose="020F0502020204030204" pitchFamily="34" charset="0"/>
                <a:cs typeface="Calibri" panose="020F0502020204030204" pitchFamily="34" charset="0"/>
              </a:rPr>
              <a:t>?</a:t>
            </a:r>
          </a:p>
          <a:p>
            <a:pPr lvl="0" algn="ctr"/>
            <a:r>
              <a:rPr lang="en-US" sz="3200" b="1" dirty="0">
                <a:solidFill>
                  <a:schemeClr val="accent2">
                    <a:lumMod val="50000"/>
                  </a:schemeClr>
                </a:solidFill>
                <a:latin typeface="Calibri" panose="020F0502020204030204" pitchFamily="34" charset="0"/>
                <a:cs typeface="Calibri" panose="020F0502020204030204" pitchFamily="34" charset="0"/>
              </a:rPr>
              <a:t>Anh </a:t>
            </a:r>
            <a:r>
              <a:rPr lang="en-US" sz="3200" b="1" dirty="0" err="1">
                <a:solidFill>
                  <a:schemeClr val="accent2">
                    <a:lumMod val="50000"/>
                  </a:schemeClr>
                </a:solidFill>
                <a:latin typeface="Calibri" panose="020F0502020204030204" pitchFamily="34" charset="0"/>
                <a:cs typeface="Calibri" panose="020F0502020204030204" pitchFamily="34" charset="0"/>
              </a:rPr>
              <a:t>nhớ</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hình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ảnh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nào</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của</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mẹ</a:t>
            </a:r>
            <a:r>
              <a:rPr lang="en-US" sz="3200" b="1" dirty="0">
                <a:solidFill>
                  <a:schemeClr val="accent2">
                    <a:lumMod val="50000"/>
                  </a:schemeClr>
                </a:solidFill>
                <a:latin typeface="Calibri" panose="020F0502020204030204" pitchFamily="34" charset="0"/>
                <a:cs typeface="Calibri" panose="020F0502020204030204" pitchFamily="34" charset="0"/>
              </a:rPr>
              <a:t>?</a:t>
            </a:r>
            <a:endParaRPr sz="5400" b="1" dirty="0">
              <a:solidFill>
                <a:schemeClr val="accent2">
                  <a:lumMod val="50000"/>
                </a:schemeClr>
              </a:solidFill>
              <a:latin typeface="Calibri" panose="020F0502020204030204" pitchFamily="34" charset="0"/>
              <a:ea typeface="Calibri"/>
              <a:cs typeface="Calibri" panose="020F0502020204030204" pitchFamily="34" charset="0"/>
              <a:sym typeface="Calibri"/>
            </a:endParaRPr>
          </a:p>
        </p:txBody>
      </p:sp>
      <p:pic>
        <p:nvPicPr>
          <p:cNvPr id="438" name="Google Shape;438;p13"/>
          <p:cNvPicPr preferRelativeResize="0"/>
          <p:nvPr/>
        </p:nvPicPr>
        <p:blipFill rotWithShape="1">
          <a:blip r:embed="rId3">
            <a:alphaModFix/>
          </a:blip>
          <a:srcRect l="35184" t="55183" r="22473" b="-1013"/>
          <a:stretch/>
        </p:blipFill>
        <p:spPr>
          <a:xfrm rot="8461115">
            <a:off x="304009" y="1191156"/>
            <a:ext cx="1343719" cy="1454336"/>
          </a:xfrm>
          <a:prstGeom prst="rect">
            <a:avLst/>
          </a:prstGeom>
          <a:noFill/>
          <a:ln>
            <a:noFill/>
          </a:ln>
        </p:spPr>
      </p:pic>
      <p:sp>
        <p:nvSpPr>
          <p:cNvPr id="441" name="Google Shape;441;p13"/>
          <p:cNvSpPr txBox="1"/>
          <p:nvPr/>
        </p:nvSpPr>
        <p:spPr>
          <a:xfrm>
            <a:off x="4479697" y="2235914"/>
            <a:ext cx="7160301" cy="3970277"/>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lvl="0" algn="just">
              <a:buClr>
                <a:srgbClr val="0C0C0C"/>
              </a:buClr>
              <a:buSzPts val="2800"/>
            </a:pPr>
            <a:r>
              <a:rPr lang="en-US" sz="3600" b="1" dirty="0">
                <a:solidFill>
                  <a:srgbClr val="002060"/>
                </a:solidFill>
              </a:rPr>
              <a:t>	</a:t>
            </a:r>
            <a:r>
              <a:rPr lang="vi-VN" sz="3600" b="1" dirty="0" err="1">
                <a:solidFill>
                  <a:srgbClr val="002060"/>
                </a:solidFill>
              </a:rPr>
              <a:t>Cảnh</a:t>
            </a:r>
            <a:r>
              <a:rPr lang="vi-VN" sz="3600" b="1" dirty="0">
                <a:solidFill>
                  <a:srgbClr val="002060"/>
                </a:solidFill>
              </a:rPr>
              <a:t> chiều đông gió bấc như mưa phùn, lúc này các làng quê vào vụ </a:t>
            </a:r>
            <a:r>
              <a:rPr lang="vi-VN" sz="3600" b="1" dirty="0" err="1">
                <a:solidFill>
                  <a:srgbClr val="002060"/>
                </a:solidFill>
              </a:rPr>
              <a:t>cấy</a:t>
            </a:r>
            <a:r>
              <a:rPr lang="vi-VN" sz="3600" b="1" dirty="0">
                <a:solidFill>
                  <a:srgbClr val="002060"/>
                </a:solidFill>
              </a:rPr>
              <a:t> đông làm anh chiến </a:t>
            </a:r>
            <a:r>
              <a:rPr lang="vi-VN" sz="3600" b="1" dirty="0" err="1">
                <a:solidFill>
                  <a:srgbClr val="002060"/>
                </a:solidFill>
              </a:rPr>
              <a:t>sĩ</a:t>
            </a:r>
            <a:r>
              <a:rPr lang="vi-VN" sz="3600" b="1" dirty="0">
                <a:solidFill>
                  <a:srgbClr val="002060"/>
                </a:solidFill>
              </a:rPr>
              <a:t> </a:t>
            </a:r>
            <a:r>
              <a:rPr lang="vi-VN" sz="3600" b="1" dirty="0" err="1">
                <a:solidFill>
                  <a:srgbClr val="002060"/>
                </a:solidFill>
              </a:rPr>
              <a:t>chạnh</a:t>
            </a:r>
            <a:r>
              <a:rPr lang="en-US" sz="3600" b="1" dirty="0">
                <a:solidFill>
                  <a:srgbClr val="002060"/>
                </a:solidFill>
              </a:rPr>
              <a:t> </a:t>
            </a:r>
            <a:r>
              <a:rPr lang="en-US" sz="3600" b="1" dirty="0" err="1">
                <a:solidFill>
                  <a:srgbClr val="002060"/>
                </a:solidFill>
              </a:rPr>
              <a:t>lòng</a:t>
            </a:r>
            <a:r>
              <a:rPr lang="vi-VN" sz="3600" b="1" dirty="0">
                <a:solidFill>
                  <a:srgbClr val="002060"/>
                </a:solidFill>
              </a:rPr>
              <a:t> nhớ </a:t>
            </a:r>
            <a:r>
              <a:rPr lang="vi-VN" sz="3600" b="1" dirty="0" err="1">
                <a:solidFill>
                  <a:srgbClr val="002060"/>
                </a:solidFill>
              </a:rPr>
              <a:t>tới</a:t>
            </a:r>
            <a:r>
              <a:rPr lang="vi-VN" sz="3600" b="1" dirty="0">
                <a:solidFill>
                  <a:srgbClr val="002060"/>
                </a:solidFill>
              </a:rPr>
              <a:t> </a:t>
            </a:r>
            <a:r>
              <a:rPr lang="vi-VN" sz="3600" b="1" dirty="0" err="1">
                <a:solidFill>
                  <a:srgbClr val="002060"/>
                </a:solidFill>
              </a:rPr>
              <a:t>mẹ</a:t>
            </a:r>
            <a:r>
              <a:rPr lang="en-US" sz="3600" b="1" dirty="0">
                <a:solidFill>
                  <a:srgbClr val="002060"/>
                </a:solidFill>
              </a:rPr>
              <a:t>,</a:t>
            </a:r>
            <a:r>
              <a:rPr lang="vi-VN" sz="3600" b="1" dirty="0">
                <a:solidFill>
                  <a:srgbClr val="002060"/>
                </a:solidFill>
              </a:rPr>
              <a:t> thương mẹ phải vất vả lội ruộng bùn trong mưa gió rét buốt.</a:t>
            </a:r>
            <a:endParaRPr sz="3600" b="1" dirty="0">
              <a:solidFill>
                <a:srgbClr val="002060"/>
              </a:solidFill>
            </a:endParaRPr>
          </a:p>
        </p:txBody>
      </p:sp>
      <p:pic>
        <p:nvPicPr>
          <p:cNvPr id="442" name="Google Shape;442;p13"/>
          <p:cNvPicPr preferRelativeResize="0"/>
          <p:nvPr/>
        </p:nvPicPr>
        <p:blipFill rotWithShape="1">
          <a:blip r:embed="rId4">
            <a:alphaModFix/>
          </a:blip>
          <a:srcRect/>
          <a:stretch/>
        </p:blipFill>
        <p:spPr>
          <a:xfrm flipH="1">
            <a:off x="12709" y="2558515"/>
            <a:ext cx="4119445" cy="4299485"/>
          </a:xfrm>
          <a:prstGeom prst="rect">
            <a:avLst/>
          </a:prstGeom>
          <a:noFill/>
          <a:ln>
            <a:noFill/>
          </a:ln>
        </p:spPr>
      </p:pic>
      <p:sp>
        <p:nvSpPr>
          <p:cNvPr id="15" name="Google Shape;366;p11">
            <a:extLst>
              <a:ext uri="{FF2B5EF4-FFF2-40B4-BE49-F238E27FC236}">
                <a16:creationId xmlns:a16="http://schemas.microsoft.com/office/drawing/2014/main" id="{7E489576-536F-3842-B655-30421995DCC3}"/>
              </a:ext>
            </a:extLst>
          </p:cNvPr>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6" name="Google Shape;379;p11">
            <a:extLst>
              <a:ext uri="{FF2B5EF4-FFF2-40B4-BE49-F238E27FC236}">
                <a16:creationId xmlns:a16="http://schemas.microsoft.com/office/drawing/2014/main" id="{0E8AD990-1FEC-1642-B7A5-7E920DFDCDE5}"/>
              </a:ext>
            </a:extLst>
          </p:cNvPr>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dissolve">
                                      <p:cBhvr>
                                        <p:cTn id="7" dur="500"/>
                                        <p:tgtEl>
                                          <p:spTgt spid="435"/>
                                        </p:tgtEl>
                                      </p:cBhvr>
                                    </p:animEffect>
                                  </p:childTnLst>
                                </p:cTn>
                              </p:par>
                              <p:par>
                                <p:cTn id="8" presetID="37" presetClass="entr" presetSubtype="0" fill="hold" nodeType="withEffect">
                                  <p:stCondLst>
                                    <p:cond delay="0"/>
                                  </p:stCondLst>
                                  <p:childTnLst>
                                    <p:set>
                                      <p:cBhvr>
                                        <p:cTn id="9" dur="1" fill="hold">
                                          <p:stCondLst>
                                            <p:cond delay="0"/>
                                          </p:stCondLst>
                                        </p:cTn>
                                        <p:tgtEl>
                                          <p:spTgt spid="442"/>
                                        </p:tgtEl>
                                        <p:attrNameLst>
                                          <p:attrName>style.visibility</p:attrName>
                                        </p:attrNameLst>
                                      </p:cBhvr>
                                      <p:to>
                                        <p:strVal val="visible"/>
                                      </p:to>
                                    </p:set>
                                    <p:animEffect transition="in" filter="fade">
                                      <p:cBhvr>
                                        <p:cTn id="10" dur="1000"/>
                                        <p:tgtEl>
                                          <p:spTgt spid="442"/>
                                        </p:tgtEl>
                                      </p:cBhvr>
                                    </p:animEffect>
                                    <p:anim calcmode="lin" valueType="num">
                                      <p:cBhvr>
                                        <p:cTn id="11" dur="1000" fill="hold"/>
                                        <p:tgtEl>
                                          <p:spTgt spid="442"/>
                                        </p:tgtEl>
                                        <p:attrNameLst>
                                          <p:attrName>ppt_x</p:attrName>
                                        </p:attrNameLst>
                                      </p:cBhvr>
                                      <p:tavLst>
                                        <p:tav tm="0">
                                          <p:val>
                                            <p:strVal val="#ppt_x"/>
                                          </p:val>
                                        </p:tav>
                                        <p:tav tm="100000">
                                          <p:val>
                                            <p:strVal val="#ppt_x"/>
                                          </p:val>
                                        </p:tav>
                                      </p:tavLst>
                                    </p:anim>
                                    <p:anim calcmode="lin" valueType="num">
                                      <p:cBhvr>
                                        <p:cTn id="12" dur="900" decel="100000" fill="hold"/>
                                        <p:tgtEl>
                                          <p:spTgt spid="44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42"/>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438"/>
                                        </p:tgtEl>
                                        <p:attrNameLst>
                                          <p:attrName>r</p:attrName>
                                        </p:attrNameLst>
                                      </p:cBhvr>
                                    </p:animRot>
                                    <p:animRot by="-240000">
                                      <p:cBhvr>
                                        <p:cTn id="17" dur="200" fill="hold">
                                          <p:stCondLst>
                                            <p:cond delay="200"/>
                                          </p:stCondLst>
                                        </p:cTn>
                                        <p:tgtEl>
                                          <p:spTgt spid="438"/>
                                        </p:tgtEl>
                                        <p:attrNameLst>
                                          <p:attrName>r</p:attrName>
                                        </p:attrNameLst>
                                      </p:cBhvr>
                                    </p:animRot>
                                    <p:animRot by="240000">
                                      <p:cBhvr>
                                        <p:cTn id="18" dur="200" fill="hold">
                                          <p:stCondLst>
                                            <p:cond delay="400"/>
                                          </p:stCondLst>
                                        </p:cTn>
                                        <p:tgtEl>
                                          <p:spTgt spid="438"/>
                                        </p:tgtEl>
                                        <p:attrNameLst>
                                          <p:attrName>r</p:attrName>
                                        </p:attrNameLst>
                                      </p:cBhvr>
                                    </p:animRot>
                                    <p:animRot by="-240000">
                                      <p:cBhvr>
                                        <p:cTn id="19" dur="200" fill="hold">
                                          <p:stCondLst>
                                            <p:cond delay="600"/>
                                          </p:stCondLst>
                                        </p:cTn>
                                        <p:tgtEl>
                                          <p:spTgt spid="438"/>
                                        </p:tgtEl>
                                        <p:attrNameLst>
                                          <p:attrName>r</p:attrName>
                                        </p:attrNameLst>
                                      </p:cBhvr>
                                    </p:animRot>
                                    <p:animRot by="120000">
                                      <p:cBhvr>
                                        <p:cTn id="20" dur="200" fill="hold">
                                          <p:stCondLst>
                                            <p:cond delay="800"/>
                                          </p:stCondLst>
                                        </p:cTn>
                                        <p:tgtEl>
                                          <p:spTgt spid="43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1"/>
                                        </p:tgtEl>
                                        <p:attrNameLst>
                                          <p:attrName>style.visibility</p:attrName>
                                        </p:attrNameLst>
                                      </p:cBhvr>
                                      <p:to>
                                        <p:strVal val="visible"/>
                                      </p:to>
                                    </p:set>
                                    <p:animEffect transition="in" filter="fade">
                                      <p:cBhvr>
                                        <p:cTn id="25"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17"/>
        <p:cNvGrpSpPr/>
        <p:nvPr/>
      </p:nvGrpSpPr>
      <p:grpSpPr>
        <a:xfrm>
          <a:off x="0" y="0"/>
          <a:ext cx="0" cy="0"/>
          <a:chOff x="0" y="0"/>
          <a:chExt cx="0" cy="0"/>
        </a:xfrm>
      </p:grpSpPr>
      <p:sp>
        <p:nvSpPr>
          <p:cNvPr id="524" name="Google Shape;524;p17"/>
          <p:cNvSpPr txBox="1"/>
          <p:nvPr/>
        </p:nvSpPr>
        <p:spPr>
          <a:xfrm>
            <a:off x="1652616" y="396584"/>
            <a:ext cx="4308474" cy="8309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5400" b="1" dirty="0">
                <a:solidFill>
                  <a:srgbClr val="FF6699"/>
                </a:solidFill>
                <a:latin typeface="UTM Cooper Black" panose="02040603050506020204" pitchFamily="18"/>
                <a:sym typeface="Arial"/>
              </a:rPr>
              <a:t>NỘI DUNG</a:t>
            </a:r>
            <a:endParaRPr sz="1600" dirty="0">
              <a:latin typeface="UTM Cooper Black" panose="02040603050506020204" pitchFamily="18"/>
            </a:endParaRPr>
          </a:p>
        </p:txBody>
      </p:sp>
      <p:pic>
        <p:nvPicPr>
          <p:cNvPr id="525" name="Google Shape;525;p17"/>
          <p:cNvPicPr preferRelativeResize="0"/>
          <p:nvPr/>
        </p:nvPicPr>
        <p:blipFill rotWithShape="1">
          <a:blip r:embed="rId3">
            <a:alphaModFix/>
          </a:blip>
          <a:srcRect/>
          <a:stretch/>
        </p:blipFill>
        <p:spPr>
          <a:xfrm>
            <a:off x="249965" y="1313421"/>
            <a:ext cx="6826901" cy="3998096"/>
          </a:xfrm>
          <a:prstGeom prst="rect">
            <a:avLst/>
          </a:prstGeom>
          <a:noFill/>
          <a:ln>
            <a:noFill/>
          </a:ln>
        </p:spPr>
      </p:pic>
      <p:sp>
        <p:nvSpPr>
          <p:cNvPr id="526" name="Google Shape;526;p17"/>
          <p:cNvSpPr txBox="1"/>
          <p:nvPr/>
        </p:nvSpPr>
        <p:spPr>
          <a:xfrm>
            <a:off x="799244" y="1788995"/>
            <a:ext cx="5728341" cy="3046948"/>
          </a:xfrm>
          <a:prstGeom prst="rect">
            <a:avLst/>
          </a:prstGeom>
          <a:noFill/>
          <a:ln>
            <a:noFill/>
          </a:ln>
        </p:spPr>
        <p:txBody>
          <a:bodyPr spcFirstLastPara="1" wrap="square" lIns="91425" tIns="45700" rIns="91425" bIns="45700" anchor="t" anchorCtr="0">
            <a:spAutoFit/>
          </a:bodyPr>
          <a:lstStyle/>
          <a:p>
            <a:pPr algn="just"/>
            <a:r>
              <a:rPr lang="en-US" sz="3200" b="1" dirty="0">
                <a:solidFill>
                  <a:schemeClr val="accent2">
                    <a:lumMod val="50000"/>
                  </a:schemeClr>
                </a:solidFill>
              </a:rPr>
              <a:t>     </a:t>
            </a:r>
            <a:r>
              <a:rPr lang="vi-VN" sz="3200" b="1" dirty="0">
                <a:solidFill>
                  <a:schemeClr val="accent2">
                    <a:lumMod val="50000"/>
                  </a:schemeClr>
                </a:solidFill>
              </a:rPr>
              <a:t>Ca ngợi người mẹ và tình yêu con thắm thiết, sâu nặng giữa người chiến sĩ ở ngoài tiền tuyến với người mẹ tần tảo, giàu tình yêu thương con nơi quê nhà.</a:t>
            </a:r>
            <a:endParaRPr sz="6600" b="1" i="0" u="none" strike="noStrike" cap="none" dirty="0">
              <a:solidFill>
                <a:schemeClr val="accent2">
                  <a:lumMod val="50000"/>
                </a:schemeClr>
              </a:solidFill>
              <a:latin typeface="Calibri"/>
              <a:ea typeface="Calibri"/>
              <a:cs typeface="Calibri"/>
              <a:sym typeface="Calibri"/>
            </a:endParaRPr>
          </a:p>
        </p:txBody>
      </p:sp>
      <p:pic>
        <p:nvPicPr>
          <p:cNvPr id="11" name="Picture 4">
            <a:extLst>
              <a:ext uri="{FF2B5EF4-FFF2-40B4-BE49-F238E27FC236}">
                <a16:creationId xmlns:a16="http://schemas.microsoft.com/office/drawing/2014/main" id="{A1417FAC-179E-EF4B-B0F7-23D66F055E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954864" y="1551208"/>
            <a:ext cx="5389901" cy="3522522"/>
          </a:xfrm>
          <a:prstGeom prst="rect">
            <a:avLst/>
          </a:prstGeom>
        </p:spPr>
      </p:pic>
      <p:pic>
        <p:nvPicPr>
          <p:cNvPr id="12" name="Google Shape;729;p22">
            <a:extLst>
              <a:ext uri="{FF2B5EF4-FFF2-40B4-BE49-F238E27FC236}">
                <a16:creationId xmlns:a16="http://schemas.microsoft.com/office/drawing/2014/main" id="{BFFF9573-B04E-034B-8CB0-D1F5F74DAE1A}"/>
              </a:ext>
            </a:extLst>
          </p:cNvPr>
          <p:cNvPicPr preferRelativeResize="0"/>
          <p:nvPr/>
        </p:nvPicPr>
        <p:blipFill rotWithShape="1">
          <a:blip r:embed="rId6">
            <a:alphaModFix/>
          </a:blip>
          <a:srcRect r="57657" b="54170"/>
          <a:stretch/>
        </p:blipFill>
        <p:spPr>
          <a:xfrm rot="6872548">
            <a:off x="7109210" y="493332"/>
            <a:ext cx="1343719" cy="1454336"/>
          </a:xfrm>
          <a:prstGeom prst="rect">
            <a:avLst/>
          </a:prstGeom>
          <a:noFill/>
          <a:ln>
            <a:noFill/>
          </a:ln>
        </p:spPr>
      </p:pic>
      <p:pic>
        <p:nvPicPr>
          <p:cNvPr id="13" name="Google Shape;730;p22">
            <a:extLst>
              <a:ext uri="{FF2B5EF4-FFF2-40B4-BE49-F238E27FC236}">
                <a16:creationId xmlns:a16="http://schemas.microsoft.com/office/drawing/2014/main" id="{59089915-15CF-6045-B812-BE16B5A88E6A}"/>
              </a:ext>
            </a:extLst>
          </p:cNvPr>
          <p:cNvPicPr preferRelativeResize="0"/>
          <p:nvPr/>
        </p:nvPicPr>
        <p:blipFill rotWithShape="1">
          <a:blip r:embed="rId6">
            <a:alphaModFix/>
          </a:blip>
          <a:srcRect r="57657" b="54170"/>
          <a:stretch/>
        </p:blipFill>
        <p:spPr>
          <a:xfrm rot="3908138" flipH="1">
            <a:off x="131692" y="-637194"/>
            <a:ext cx="1443745" cy="1562596"/>
          </a:xfrm>
          <a:prstGeom prst="rect">
            <a:avLst/>
          </a:prstGeom>
          <a:noFill/>
          <a:ln>
            <a:noFill/>
          </a:ln>
        </p:spPr>
      </p:pic>
      <p:grpSp>
        <p:nvGrpSpPr>
          <p:cNvPr id="15" name="Google Shape;588;p19">
            <a:extLst>
              <a:ext uri="{FF2B5EF4-FFF2-40B4-BE49-F238E27FC236}">
                <a16:creationId xmlns:a16="http://schemas.microsoft.com/office/drawing/2014/main" id="{52B7B14E-C2B9-1B4C-864A-ACA66DDA68A1}"/>
              </a:ext>
            </a:extLst>
          </p:cNvPr>
          <p:cNvGrpSpPr/>
          <p:nvPr/>
        </p:nvGrpSpPr>
        <p:grpSpPr>
          <a:xfrm>
            <a:off x="0" y="4207540"/>
            <a:ext cx="12224164" cy="2709414"/>
            <a:chOff x="-29140" y="3368913"/>
            <a:chExt cx="13654110" cy="3545778"/>
          </a:xfrm>
        </p:grpSpPr>
        <p:pic>
          <p:nvPicPr>
            <p:cNvPr id="16" name="Google Shape;589;p19">
              <a:extLst>
                <a:ext uri="{FF2B5EF4-FFF2-40B4-BE49-F238E27FC236}">
                  <a16:creationId xmlns:a16="http://schemas.microsoft.com/office/drawing/2014/main" id="{D3248D8F-D9B5-4A47-8550-69E7ABF8D106}"/>
                </a:ext>
              </a:extLst>
            </p:cNvPr>
            <p:cNvPicPr preferRelativeResize="0"/>
            <p:nvPr/>
          </p:nvPicPr>
          <p:blipFill rotWithShape="1">
            <a:blip r:embed="rId7">
              <a:alphaModFix/>
            </a:blip>
            <a:srcRect b="4810"/>
            <a:stretch/>
          </p:blipFill>
          <p:spPr>
            <a:xfrm>
              <a:off x="-29140" y="3388588"/>
              <a:ext cx="5290565" cy="3526103"/>
            </a:xfrm>
            <a:prstGeom prst="rect">
              <a:avLst/>
            </a:prstGeom>
            <a:noFill/>
            <a:ln>
              <a:noFill/>
            </a:ln>
          </p:spPr>
        </p:pic>
        <p:pic>
          <p:nvPicPr>
            <p:cNvPr id="17" name="Google Shape;590;p19">
              <a:extLst>
                <a:ext uri="{FF2B5EF4-FFF2-40B4-BE49-F238E27FC236}">
                  <a16:creationId xmlns:a16="http://schemas.microsoft.com/office/drawing/2014/main" id="{C02680ED-9E74-5A46-B096-7FE7A170171E}"/>
                </a:ext>
              </a:extLst>
            </p:cNvPr>
            <p:cNvPicPr preferRelativeResize="0"/>
            <p:nvPr/>
          </p:nvPicPr>
          <p:blipFill rotWithShape="1">
            <a:blip r:embed="rId7">
              <a:alphaModFix/>
            </a:blip>
            <a:srcRect b="4810"/>
            <a:stretch/>
          </p:blipFill>
          <p:spPr>
            <a:xfrm>
              <a:off x="4704260" y="3368913"/>
              <a:ext cx="5290565" cy="3526103"/>
            </a:xfrm>
            <a:prstGeom prst="rect">
              <a:avLst/>
            </a:prstGeom>
            <a:noFill/>
            <a:ln>
              <a:noFill/>
            </a:ln>
          </p:spPr>
        </p:pic>
        <p:pic>
          <p:nvPicPr>
            <p:cNvPr id="18" name="Google Shape;591;p19">
              <a:extLst>
                <a:ext uri="{FF2B5EF4-FFF2-40B4-BE49-F238E27FC236}">
                  <a16:creationId xmlns:a16="http://schemas.microsoft.com/office/drawing/2014/main" id="{3A811610-9CD7-A545-87B9-ADB93C71D0E0}"/>
                </a:ext>
              </a:extLst>
            </p:cNvPr>
            <p:cNvPicPr preferRelativeResize="0"/>
            <p:nvPr/>
          </p:nvPicPr>
          <p:blipFill rotWithShape="1">
            <a:blip r:embed="rId7">
              <a:alphaModFix/>
            </a:blip>
            <a:srcRect b="4810"/>
            <a:stretch/>
          </p:blipFill>
          <p:spPr>
            <a:xfrm>
              <a:off x="8698865" y="3368913"/>
              <a:ext cx="4926105" cy="352610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674</Words>
  <Application>Microsoft Office PowerPoint</Application>
  <PresentationFormat>Màn hình rộng</PresentationFormat>
  <Paragraphs>61</Paragraphs>
  <Slides>15</Slides>
  <Notes>11</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15</vt:i4>
      </vt:variant>
    </vt:vector>
  </HeadingPairs>
  <TitlesOfParts>
    <vt:vector size="21" baseType="lpstr">
      <vt:lpstr>Oi</vt:lpstr>
      <vt:lpstr>Arial</vt:lpstr>
      <vt:lpstr>Nunito</vt:lpstr>
      <vt:lpstr>UTM Cooper Black</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dc:creator>
  <cp:lastModifiedBy>WINDOWS</cp:lastModifiedBy>
  <cp:revision>6</cp:revision>
  <dcterms:created xsi:type="dcterms:W3CDTF">2021-12-12T00:14:00Z</dcterms:created>
  <dcterms:modified xsi:type="dcterms:W3CDTF">2024-04-16T09:05:05Z</dcterms:modified>
</cp:coreProperties>
</file>