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85" r:id="rId3"/>
    <p:sldId id="257" r:id="rId4"/>
    <p:sldId id="266" r:id="rId5"/>
    <p:sldId id="258" r:id="rId6"/>
    <p:sldId id="268" r:id="rId7"/>
    <p:sldId id="269" r:id="rId8"/>
    <p:sldId id="259" r:id="rId9"/>
    <p:sldId id="286" r:id="rId10"/>
    <p:sldId id="298" r:id="rId11"/>
    <p:sldId id="291" r:id="rId12"/>
    <p:sldId id="260" r:id="rId13"/>
    <p:sldId id="299" r:id="rId14"/>
    <p:sldId id="300" r:id="rId15"/>
    <p:sldId id="294" r:id="rId16"/>
    <p:sldId id="297" r:id="rId17"/>
    <p:sldId id="265" r:id="rId18"/>
    <p:sldId id="279" r:id="rId19"/>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KG Primary Penmanship" panose="020B060402020202020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Ánh Lê" initials="ÁL" lastIdx="1" clrIdx="0">
    <p:extLst>
      <p:ext uri="{19B8F6BF-5375-455C-9EA6-DF929625EA0E}">
        <p15:presenceInfo xmlns:p15="http://schemas.microsoft.com/office/powerpoint/2012/main" userId="0673c2549017251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FF"/>
    <a:srgbClr val="009D47"/>
    <a:srgbClr val="FAF6E6"/>
    <a:srgbClr val="FFF3A3"/>
    <a:srgbClr val="FFE1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88000" autoAdjust="0"/>
  </p:normalViewPr>
  <p:slideViewPr>
    <p:cSldViewPr>
      <p:cViewPr varScale="1">
        <p:scale>
          <a:sx n="41" d="100"/>
          <a:sy n="41" d="100"/>
        </p:scale>
        <p:origin x="84"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F68C20-160F-D74F-AA74-7BEA0E816D36}" type="datetimeFigureOut">
              <a:rPr lang="en-VN" smtClean="0"/>
              <a:t>03/22/2024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06762-F49A-6B4D-9A63-647A1791F572}" type="slidenum">
              <a:rPr lang="en-VN" smtClean="0"/>
              <a:t>‹#›</a:t>
            </a:fld>
            <a:endParaRPr lang="en-VN"/>
          </a:p>
        </p:txBody>
      </p:sp>
    </p:spTree>
    <p:extLst>
      <p:ext uri="{BB962C8B-B14F-4D97-AF65-F5344CB8AC3E}">
        <p14:creationId xmlns:p14="http://schemas.microsoft.com/office/powerpoint/2010/main" val="96116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3B06762-F49A-6B4D-9A63-647A1791F572}" type="slidenum">
              <a:rPr lang="en-VN" smtClean="0"/>
              <a:t>5</a:t>
            </a:fld>
            <a:endParaRPr lang="en-VN"/>
          </a:p>
        </p:txBody>
      </p:sp>
    </p:spTree>
    <p:extLst>
      <p:ext uri="{BB962C8B-B14F-4D97-AF65-F5344CB8AC3E}">
        <p14:creationId xmlns:p14="http://schemas.microsoft.com/office/powerpoint/2010/main" val="726974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họ cũng đã từng là người Đông Nam Á, vì giỏi đi biển mà vượt đại dương tìm tới được vùng đất mới. Cùng một đoàn thuyền song mỗi nhóm đi một phương tìm hiểu nơi cư trú và hình thành nên nhiều bộ lạc hay dân tộc riêng với làng nước trải khắp châu Mỹ. Mỗi bộ lạc nói một thứ tiếng khác nhau, đến nay đã thống kê được 600 thổ ngữ. Do sự đông đảo người Anh Điêng trong các nhóm dân cư, có rất nhiều sông hồ, đường xá, thị trấn, tỉnh lỵ và 27 bang của Mỹ được đặt tên theo tiếng Anh Điêng.</a:t>
            </a:r>
          </a:p>
          <a:p>
            <a:r>
              <a:rPr lang="vi-VN" sz="1200" b="0" i="0" kern="1200" dirty="0">
                <a:solidFill>
                  <a:schemeClr val="tx1"/>
                </a:solidFill>
                <a:effectLst/>
                <a:latin typeface="+mn-lt"/>
                <a:ea typeface="+mn-ea"/>
                <a:cs typeface="+mn-cs"/>
              </a:rPr>
              <a:t>Hầu như người Anh Điêng nào cũng biết săn bắn, hiểu các đặc tính của đất đá, cây cỏ, thời tiết. Vì yêu mến muôn loài, người ta thường tự xem tổ tiên mình là con cháu, anh em của chim, thú, cá tôm… Tin rằng mọi sinh linh và cả nắng, mưa, gió, bão đều có linh hồn, là thần hay tinh linh của ông cha. Và lễ hội là lúc để mọi người thể hiện các niềm tin tôn giáo ấy qua các bài hát, điệu múa, trò chơi. Đặc biệt còn đẽo các cột tô tem hình người - vật, biểu trưng cho nguồn cội dân tộc và xứ sở.</a:t>
            </a:r>
            <a:endParaRPr lang="en-VN" dirty="0"/>
          </a:p>
        </p:txBody>
      </p:sp>
      <p:sp>
        <p:nvSpPr>
          <p:cNvPr id="4" name="Slide Number Placeholder 3"/>
          <p:cNvSpPr>
            <a:spLocks noGrp="1"/>
          </p:cNvSpPr>
          <p:nvPr>
            <p:ph type="sldNum" sz="quarter" idx="5"/>
          </p:nvPr>
        </p:nvSpPr>
        <p:spPr/>
        <p:txBody>
          <a:bodyPr/>
          <a:lstStyle/>
          <a:p>
            <a:fld id="{D3B06762-F49A-6B4D-9A63-647A1791F572}" type="slidenum">
              <a:rPr lang="en-VN" smtClean="0"/>
              <a:t>7</a:t>
            </a:fld>
            <a:endParaRPr lang="en-VN"/>
          </a:p>
        </p:txBody>
      </p:sp>
    </p:spTree>
    <p:extLst>
      <p:ext uri="{BB962C8B-B14F-4D97-AF65-F5344CB8AC3E}">
        <p14:creationId xmlns:p14="http://schemas.microsoft.com/office/powerpoint/2010/main" val="3600767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microsoft.com/office/2007/relationships/hdphoto" Target="../media/hdphoto1.wdp"/><Relationship Id="rId3"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17.png"/><Relationship Id="rId17" Type="http://schemas.openxmlformats.org/officeDocument/2006/relationships/image" Target="../media/image40.png"/><Relationship Id="rId2" Type="http://schemas.openxmlformats.org/officeDocument/2006/relationships/image" Target="../media/image1.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37.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svg"/><Relationship Id="rId18" Type="http://schemas.openxmlformats.org/officeDocument/2006/relationships/image" Target="../media/image11.png"/><Relationship Id="rId3" Type="http://schemas.openxmlformats.org/officeDocument/2006/relationships/image" Target="../media/image44.png"/><Relationship Id="rId21" Type="http://schemas.openxmlformats.org/officeDocument/2006/relationships/image" Target="../media/image60.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43.jpeg"/><Relationship Id="rId16" Type="http://schemas.openxmlformats.org/officeDocument/2006/relationships/image" Target="../media/image57.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46.png"/><Relationship Id="rId15" Type="http://schemas.openxmlformats.org/officeDocument/2006/relationships/image" Target="../media/image56.svg"/><Relationship Id="rId23" Type="http://schemas.openxmlformats.org/officeDocument/2006/relationships/image" Target="../media/image62.png"/><Relationship Id="rId10" Type="http://schemas.openxmlformats.org/officeDocument/2006/relationships/image" Target="../media/image51.png"/><Relationship Id="rId19" Type="http://schemas.openxmlformats.org/officeDocument/2006/relationships/image" Target="../media/image12.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1.svg"/></Relationships>
</file>

<file path=ppt/slides/_rels/slide1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23.svg"/><Relationship Id="rId4" Type="http://schemas.openxmlformats.org/officeDocument/2006/relationships/image" Target="../media/image8.sv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3.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10.svg"/><Relationship Id="rId10"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18.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notesSlide" Target="../notesSlides/notesSlide1.xml"/><Relationship Id="rId9" Type="http://schemas.openxmlformats.org/officeDocument/2006/relationships/image" Target="../media/image15.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23.svg"/><Relationship Id="rId4" Type="http://schemas.openxmlformats.org/officeDocument/2006/relationships/image" Target="../media/image8.sv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2.tiff"/><Relationship Id="rId3" Type="http://schemas.openxmlformats.org/officeDocument/2006/relationships/image" Target="../media/image30.jpeg"/><Relationship Id="rId7" Type="http://schemas.openxmlformats.org/officeDocument/2006/relationships/image" Target="../media/image10.svg"/><Relationship Id="rId12" Type="http://schemas.openxmlformats.org/officeDocument/2006/relationships/image" Target="../media/image31.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3.svg"/><Relationship Id="rId5" Type="http://schemas.openxmlformats.org/officeDocument/2006/relationships/image" Target="../media/image8.svg"/><Relationship Id="rId10"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33.jpg"/></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16.svg"/><Relationship Id="rId17" Type="http://schemas.openxmlformats.org/officeDocument/2006/relationships/image" Target="../media/image37.png"/><Relationship Id="rId2" Type="http://schemas.openxmlformats.org/officeDocument/2006/relationships/image" Target="../media/image34.jpe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5.png"/><Relationship Id="rId5" Type="http://schemas.openxmlformats.org/officeDocument/2006/relationships/image" Target="../media/image3.png"/><Relationship Id="rId15" Type="http://schemas.openxmlformats.org/officeDocument/2006/relationships/image" Target="../media/image35.png"/><Relationship Id="rId10" Type="http://schemas.openxmlformats.org/officeDocument/2006/relationships/image" Target="../media/image12.svg"/><Relationship Id="rId4" Type="http://schemas.openxmlformats.org/officeDocument/2006/relationships/image" Target="../media/image2.svg"/><Relationship Id="rId9" Type="http://schemas.openxmlformats.org/officeDocument/2006/relationships/image" Target="../media/image11.png"/><Relationship Id="rId1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22247" y="2848623"/>
            <a:ext cx="9986753" cy="499915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876627" y="2436986"/>
            <a:ext cx="2220064" cy="568621"/>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0120">
            <a:off x="15323472" y="1730174"/>
            <a:ext cx="1667965" cy="168056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39140" y="2504192"/>
            <a:ext cx="2748661" cy="93454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581642" y="2032548"/>
            <a:ext cx="3164183" cy="1075822"/>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8700" y="7138580"/>
            <a:ext cx="1737909" cy="590889"/>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864422" y="7017773"/>
            <a:ext cx="1558611" cy="52992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8196363" y="-844323"/>
            <a:ext cx="2653259" cy="22801444"/>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3589" y="9645257"/>
            <a:ext cx="11408768" cy="641743"/>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718649" y="9645257"/>
            <a:ext cx="11408768" cy="641743"/>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8353312"/>
            <a:ext cx="2787299" cy="1933688"/>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500701" y="8353312"/>
            <a:ext cx="2787299" cy="1933688"/>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57060">
            <a:off x="7466266" y="9251956"/>
            <a:ext cx="460741" cy="630073"/>
          </a:xfrm>
          <a:prstGeom prst="rect">
            <a:avLst/>
          </a:prstGeom>
        </p:spPr>
      </p:pic>
      <p:pic>
        <p:nvPicPr>
          <p:cNvPr id="21" name="Picture 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04721" flipH="1">
            <a:off x="3699752" y="9333873"/>
            <a:ext cx="445251" cy="608891"/>
          </a:xfrm>
          <a:prstGeom prst="rect">
            <a:avLst/>
          </a:prstGeom>
        </p:spPr>
      </p:pic>
      <p:pic>
        <p:nvPicPr>
          <p:cNvPr id="22" name="Picture 2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04721" flipH="1">
            <a:off x="11478434" y="9276812"/>
            <a:ext cx="445251" cy="608891"/>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57060">
            <a:off x="14211950" y="9005120"/>
            <a:ext cx="460741" cy="630073"/>
          </a:xfrm>
          <a:prstGeom prst="rect">
            <a:avLst/>
          </a:prstGeom>
        </p:spPr>
      </p:pic>
      <p:pic>
        <p:nvPicPr>
          <p:cNvPr id="27" name="Picture 10">
            <a:extLst>
              <a:ext uri="{FF2B5EF4-FFF2-40B4-BE49-F238E27FC236}">
                <a16:creationId xmlns:a16="http://schemas.microsoft.com/office/drawing/2014/main" id="{8AB09ECE-B43B-7A47-81CC-801F7F36900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3142" y="1145603"/>
            <a:ext cx="6576793" cy="7829512"/>
          </a:xfrm>
          <a:prstGeom prst="rect">
            <a:avLst/>
          </a:prstGeom>
        </p:spPr>
      </p:pic>
      <p:sp>
        <p:nvSpPr>
          <p:cNvPr id="28" name="TextBox 11">
            <a:extLst>
              <a:ext uri="{FF2B5EF4-FFF2-40B4-BE49-F238E27FC236}">
                <a16:creationId xmlns:a16="http://schemas.microsoft.com/office/drawing/2014/main" id="{DC0E177A-A595-2046-A210-D5303C2E92E5}"/>
              </a:ext>
            </a:extLst>
          </p:cNvPr>
          <p:cNvSpPr txBox="1"/>
          <p:nvPr/>
        </p:nvSpPr>
        <p:spPr>
          <a:xfrm>
            <a:off x="7054623" y="2784536"/>
            <a:ext cx="7770471" cy="4431983"/>
          </a:xfrm>
          <a:prstGeom prst="rect">
            <a:avLst/>
          </a:prstGeom>
        </p:spPr>
        <p:txBody>
          <a:bodyPr wrap="square" lIns="0" tIns="0" rIns="0" bIns="0" rtlCol="0" anchor="t">
            <a:spAutoFit/>
          </a:bodyPr>
          <a:lstStyle/>
          <a:p>
            <a:pPr algn="ctr"/>
            <a:r>
              <a:rPr lang="en-US" sz="14400" b="1" dirty="0" err="1">
                <a:solidFill>
                  <a:srgbClr val="000000"/>
                </a:solidFill>
                <a:latin typeface="KG Primary Penmanship"/>
              </a:rPr>
              <a:t>Địa</a:t>
            </a:r>
            <a:r>
              <a:rPr lang="en-US" sz="14400" b="1" dirty="0">
                <a:solidFill>
                  <a:srgbClr val="000000"/>
                </a:solidFill>
                <a:latin typeface="KG Primary Penmanship"/>
              </a:rPr>
              <a:t> </a:t>
            </a:r>
            <a:r>
              <a:rPr lang="en-US" sz="14400" b="1" dirty="0" err="1">
                <a:solidFill>
                  <a:srgbClr val="000000"/>
                </a:solidFill>
                <a:latin typeface="KG Primary Penmanship"/>
              </a:rPr>
              <a:t>lí</a:t>
            </a:r>
            <a:endParaRPr lang="en-US" sz="14400" b="1" dirty="0">
              <a:solidFill>
                <a:srgbClr val="000000"/>
              </a:solidFill>
              <a:latin typeface="KG Primary Penmanship"/>
            </a:endParaRPr>
          </a:p>
          <a:p>
            <a:pPr algn="ctr"/>
            <a:r>
              <a:rPr lang="en-US" sz="14400" b="1" dirty="0" err="1">
                <a:solidFill>
                  <a:srgbClr val="FF0000"/>
                </a:solidFill>
                <a:latin typeface="KG Primary Penmanship"/>
              </a:rPr>
              <a:t>Châu</a:t>
            </a:r>
            <a:r>
              <a:rPr lang="en-US" sz="14400" b="1" dirty="0">
                <a:solidFill>
                  <a:srgbClr val="FF0000"/>
                </a:solidFill>
                <a:latin typeface="KG Primary Penmanship"/>
              </a:rPr>
              <a:t> </a:t>
            </a:r>
            <a:r>
              <a:rPr lang="en-US" sz="14400" b="1" dirty="0" err="1">
                <a:solidFill>
                  <a:srgbClr val="FF0000"/>
                </a:solidFill>
                <a:latin typeface="KG Primary Penmanship"/>
              </a:rPr>
              <a:t>Mĩ</a:t>
            </a:r>
            <a:endParaRPr lang="en-US" sz="14400" b="1" i="1" dirty="0">
              <a:solidFill>
                <a:srgbClr val="000000"/>
              </a:solidFill>
              <a:latin typeface="KG Primary Penmanship"/>
            </a:endParaRPr>
          </a:p>
        </p:txBody>
      </p:sp>
      <p:sp>
        <p:nvSpPr>
          <p:cNvPr id="29" name="TextBox 28">
            <a:extLst>
              <a:ext uri="{FF2B5EF4-FFF2-40B4-BE49-F238E27FC236}">
                <a16:creationId xmlns:a16="http://schemas.microsoft.com/office/drawing/2014/main" id="{369E7578-56F4-A942-A6BA-63A3B042DBB0}"/>
              </a:ext>
            </a:extLst>
          </p:cNvPr>
          <p:cNvSpPr txBox="1"/>
          <p:nvPr/>
        </p:nvSpPr>
        <p:spPr>
          <a:xfrm>
            <a:off x="12954000" y="7729515"/>
            <a:ext cx="2629118" cy="707886"/>
          </a:xfrm>
          <a:prstGeom prst="rect">
            <a:avLst/>
          </a:prstGeom>
          <a:noFill/>
        </p:spPr>
        <p:txBody>
          <a:bodyPr wrap="none" rtlCol="0">
            <a:spAutoFit/>
          </a:bodyPr>
          <a:lstStyle/>
          <a:p>
            <a:r>
              <a:rPr lang="en-VN" sz="4000" b="1" i="1" dirty="0"/>
              <a:t>(Trang 123)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anim calcmode="lin" valueType="num">
                                      <p:cBhvr>
                                        <p:cTn id="73" dur="1000" fill="hold"/>
                                        <p:tgtEl>
                                          <p:spTgt spid="21"/>
                                        </p:tgtEl>
                                        <p:attrNameLst>
                                          <p:attrName>ppt_x</p:attrName>
                                        </p:attrNameLst>
                                      </p:cBhvr>
                                      <p:tavLst>
                                        <p:tav tm="0">
                                          <p:val>
                                            <p:strVal val="#ppt_x"/>
                                          </p:val>
                                        </p:tav>
                                        <p:tav tm="100000">
                                          <p:val>
                                            <p:strVal val="#ppt_x"/>
                                          </p:val>
                                        </p:tav>
                                      </p:tavLst>
                                    </p:anim>
                                    <p:anim calcmode="lin" valueType="num">
                                      <p:cBhvr>
                                        <p:cTn id="74" dur="1000" fill="hold"/>
                                        <p:tgtEl>
                                          <p:spTgt spid="2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1000"/>
                                        <p:tgtEl>
                                          <p:spTgt spid="23"/>
                                        </p:tgtEl>
                                      </p:cBhvr>
                                    </p:animEffect>
                                    <p:anim calcmode="lin" valueType="num">
                                      <p:cBhvr>
                                        <p:cTn id="83" dur="1000" fill="hold"/>
                                        <p:tgtEl>
                                          <p:spTgt spid="23"/>
                                        </p:tgtEl>
                                        <p:attrNameLst>
                                          <p:attrName>ppt_x</p:attrName>
                                        </p:attrNameLst>
                                      </p:cBhvr>
                                      <p:tavLst>
                                        <p:tav tm="0">
                                          <p:val>
                                            <p:strVal val="#ppt_x"/>
                                          </p:val>
                                        </p:tav>
                                        <p:tav tm="100000">
                                          <p:val>
                                            <p:strVal val="#ppt_x"/>
                                          </p:val>
                                        </p:tav>
                                      </p:tavLst>
                                    </p:anim>
                                    <p:anim calcmode="lin" valueType="num">
                                      <p:cBhvr>
                                        <p:cTn id="84" dur="1000" fill="hold"/>
                                        <p:tgtEl>
                                          <p:spTgt spid="23"/>
                                        </p:tgtEl>
                                        <p:attrNameLst>
                                          <p:attrName>ppt_y</p:attrName>
                                        </p:attrNameLst>
                                      </p:cBhvr>
                                      <p:tavLst>
                                        <p:tav tm="0">
                                          <p:val>
                                            <p:strVal val="#ppt_y+.1"/>
                                          </p:val>
                                        </p:tav>
                                        <p:tav tm="100000">
                                          <p:val>
                                            <p:strVal val="#ppt_y"/>
                                          </p:val>
                                        </p:tav>
                                      </p:tavLst>
                                    </p:anim>
                                  </p:childTnLst>
                                </p:cTn>
                              </p:par>
                            </p:childTnLst>
                          </p:cTn>
                        </p:par>
                        <p:par>
                          <p:cTn id="85" fill="hold">
                            <p:stCondLst>
                              <p:cond delay="1000"/>
                            </p:stCondLst>
                            <p:childTnLst>
                              <p:par>
                                <p:cTn id="86" presetID="6" presetClass="entr" presetSubtype="16" fill="hold" nodeType="after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circle(in)">
                                      <p:cBhvr>
                                        <p:cTn id="88" dur="2000"/>
                                        <p:tgtEl>
                                          <p:spTgt spid="27"/>
                                        </p:tgtEl>
                                      </p:cBhvr>
                                    </p:animEffect>
                                  </p:childTnLst>
                                </p:cTn>
                              </p:par>
                            </p:childTnLst>
                          </p:cTn>
                        </p:par>
                        <p:par>
                          <p:cTn id="89" fill="hold">
                            <p:stCondLst>
                              <p:cond delay="3000"/>
                            </p:stCondLst>
                            <p:childTnLst>
                              <p:par>
                                <p:cTn id="90" presetID="23" presetClass="entr" presetSubtype="16" fill="hold" grpId="0" nodeType="afterEffect">
                                  <p:stCondLst>
                                    <p:cond delay="0"/>
                                  </p:stCondLst>
                                  <p:childTnLst>
                                    <p:set>
                                      <p:cBhvr>
                                        <p:cTn id="91" dur="1" fill="hold">
                                          <p:stCondLst>
                                            <p:cond delay="0"/>
                                          </p:stCondLst>
                                        </p:cTn>
                                        <p:tgtEl>
                                          <p:spTgt spid="28"/>
                                        </p:tgtEl>
                                        <p:attrNameLst>
                                          <p:attrName>style.visibility</p:attrName>
                                        </p:attrNameLst>
                                      </p:cBhvr>
                                      <p:to>
                                        <p:strVal val="visible"/>
                                      </p:to>
                                    </p:set>
                                    <p:anim calcmode="lin" valueType="num">
                                      <p:cBhvr>
                                        <p:cTn id="92" dur="500" fill="hold"/>
                                        <p:tgtEl>
                                          <p:spTgt spid="28"/>
                                        </p:tgtEl>
                                        <p:attrNameLst>
                                          <p:attrName>ppt_w</p:attrName>
                                        </p:attrNameLst>
                                      </p:cBhvr>
                                      <p:tavLst>
                                        <p:tav tm="0">
                                          <p:val>
                                            <p:fltVal val="0"/>
                                          </p:val>
                                        </p:tav>
                                        <p:tav tm="100000">
                                          <p:val>
                                            <p:strVal val="#ppt_w"/>
                                          </p:val>
                                        </p:tav>
                                      </p:tavLst>
                                    </p:anim>
                                    <p:anim calcmode="lin" valueType="num">
                                      <p:cBhvr>
                                        <p:cTn id="93" dur="500" fill="hold"/>
                                        <p:tgtEl>
                                          <p:spTgt spid="28"/>
                                        </p:tgtEl>
                                        <p:attrNameLst>
                                          <p:attrName>ppt_h</p:attrName>
                                        </p:attrNameLst>
                                      </p:cBhvr>
                                      <p:tavLst>
                                        <p:tav tm="0">
                                          <p:val>
                                            <p:fltVal val="0"/>
                                          </p:val>
                                        </p:tav>
                                        <p:tav tm="100000">
                                          <p:val>
                                            <p:strVal val="#ppt_h"/>
                                          </p:val>
                                        </p:tav>
                                      </p:tavLst>
                                    </p:anim>
                                  </p:childTnLst>
                                </p:cTn>
                              </p:par>
                            </p:childTnLst>
                          </p:cTn>
                        </p:par>
                        <p:par>
                          <p:cTn id="94" fill="hold">
                            <p:stCondLst>
                              <p:cond delay="3500"/>
                            </p:stCondLst>
                            <p:childTnLst>
                              <p:par>
                                <p:cTn id="95" presetID="41" presetClass="entr" presetSubtype="0" fill="hold" nodeType="afterEffect">
                                  <p:stCondLst>
                                    <p:cond delay="0"/>
                                  </p:stCondLst>
                                  <p:iterate type="lt">
                                    <p:tmPct val="10000"/>
                                  </p:iterate>
                                  <p:childTnLst>
                                    <p:set>
                                      <p:cBhvr>
                                        <p:cTn id="96" dur="1" fill="hold">
                                          <p:stCondLst>
                                            <p:cond delay="0"/>
                                          </p:stCondLst>
                                        </p:cTn>
                                        <p:tgtEl>
                                          <p:spTgt spid="29">
                                            <p:txEl>
                                              <p:pRg st="0" end="0"/>
                                            </p:txEl>
                                          </p:spTgt>
                                        </p:tgtEl>
                                        <p:attrNameLst>
                                          <p:attrName>style.visibility</p:attrName>
                                        </p:attrNameLst>
                                      </p:cBhvr>
                                      <p:to>
                                        <p:strVal val="visible"/>
                                      </p:to>
                                    </p:set>
                                    <p:anim calcmode="lin" valueType="num">
                                      <p:cBhvr>
                                        <p:cTn id="97" dur="500" fill="hold"/>
                                        <p:tgtEl>
                                          <p:spTgt spid="2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98" dur="500" fill="hold"/>
                                        <p:tgtEl>
                                          <p:spTgt spid="29">
                                            <p:txEl>
                                              <p:pRg st="0" end="0"/>
                                            </p:txEl>
                                          </p:spTgt>
                                        </p:tgtEl>
                                        <p:attrNameLst>
                                          <p:attrName>ppt_y</p:attrName>
                                        </p:attrNameLst>
                                      </p:cBhvr>
                                      <p:tavLst>
                                        <p:tav tm="0">
                                          <p:val>
                                            <p:strVal val="#ppt_y"/>
                                          </p:val>
                                        </p:tav>
                                        <p:tav tm="100000">
                                          <p:val>
                                            <p:strVal val="#ppt_y"/>
                                          </p:val>
                                        </p:tav>
                                      </p:tavLst>
                                    </p:anim>
                                    <p:anim calcmode="lin" valueType="num">
                                      <p:cBhvr>
                                        <p:cTn id="99" dur="500" fill="hold"/>
                                        <p:tgtEl>
                                          <p:spTgt spid="2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0" dur="500" fill="hold"/>
                                        <p:tgtEl>
                                          <p:spTgt spid="2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500" tmFilter="0,0; .5, 1; 1, 1"/>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713C16C7-EC58-E896-54B0-E930978817D4}"/>
              </a:ext>
            </a:extLst>
          </p:cNvPr>
          <p:cNvSpPr txBox="1"/>
          <p:nvPr/>
        </p:nvSpPr>
        <p:spPr>
          <a:xfrm>
            <a:off x="762000" y="342900"/>
            <a:ext cx="16764000" cy="1237903"/>
          </a:xfrm>
          <a:prstGeom prst="rect">
            <a:avLst/>
          </a:prstGeom>
          <a:noFill/>
        </p:spPr>
        <p:txBody>
          <a:bodyPr wrap="square" rtlCol="0">
            <a:spAutoFit/>
          </a:bodyPr>
          <a:lstStyle/>
          <a:p>
            <a:pPr algn="just">
              <a:lnSpc>
                <a:spcPct val="107000"/>
              </a:lnSpc>
              <a:spcAft>
                <a:spcPts val="800"/>
              </a:spcAft>
            </a:pP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video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tin SGK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so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sánh</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Mĩ</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Mĩ</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Mĩ</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phút</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457200" y="1616445"/>
            <a:ext cx="16409148" cy="7787160"/>
          </a:xfrm>
          <a:prstGeom prst="rect">
            <a:avLst/>
          </a:prstGeom>
        </p:spPr>
      </p:pic>
    </p:spTree>
    <p:extLst>
      <p:ext uri="{BB962C8B-B14F-4D97-AF65-F5344CB8AC3E}">
        <p14:creationId xmlns:p14="http://schemas.microsoft.com/office/powerpoint/2010/main" val="2573456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1">
            <a:extLst>
              <a:ext uri="{FF2B5EF4-FFF2-40B4-BE49-F238E27FC236}">
                <a16:creationId xmlns:a16="http://schemas.microsoft.com/office/drawing/2014/main" id="{530D8C78-B786-5F3E-3C29-910CD905C056}"/>
              </a:ext>
            </a:extLst>
          </p:cNvPr>
          <p:cNvGraphicFramePr>
            <a:graphicFrameLocks noGrp="1"/>
          </p:cNvGraphicFramePr>
          <p:nvPr>
            <p:extLst>
              <p:ext uri="{D42A27DB-BD31-4B8C-83A1-F6EECF244321}">
                <p14:modId xmlns:p14="http://schemas.microsoft.com/office/powerpoint/2010/main" val="1915898867"/>
              </p:ext>
            </p:extLst>
          </p:nvPr>
        </p:nvGraphicFramePr>
        <p:xfrm>
          <a:off x="1143000" y="307061"/>
          <a:ext cx="16459200" cy="9992918"/>
        </p:xfrm>
        <a:graphic>
          <a:graphicData uri="http://schemas.openxmlformats.org/drawingml/2006/table">
            <a:tbl>
              <a:tblPr firstRow="1" bandRow="1">
                <a:tableStyleId>{93296810-A885-4BE3-A3E7-6D5BEEA58F35}</a:tableStyleId>
              </a:tblPr>
              <a:tblGrid>
                <a:gridCol w="5797524">
                  <a:extLst>
                    <a:ext uri="{9D8B030D-6E8A-4147-A177-3AD203B41FA5}">
                      <a16:colId xmlns:a16="http://schemas.microsoft.com/office/drawing/2014/main" val="69945349"/>
                    </a:ext>
                  </a:extLst>
                </a:gridCol>
                <a:gridCol w="5175276">
                  <a:extLst>
                    <a:ext uri="{9D8B030D-6E8A-4147-A177-3AD203B41FA5}">
                      <a16:colId xmlns:a16="http://schemas.microsoft.com/office/drawing/2014/main" val="3820388795"/>
                    </a:ext>
                  </a:extLst>
                </a:gridCol>
                <a:gridCol w="5486400">
                  <a:extLst>
                    <a:ext uri="{9D8B030D-6E8A-4147-A177-3AD203B41FA5}">
                      <a16:colId xmlns:a16="http://schemas.microsoft.com/office/drawing/2014/main" val="3413903801"/>
                    </a:ext>
                  </a:extLst>
                </a:gridCol>
              </a:tblGrid>
              <a:tr h="1985330">
                <a:tc>
                  <a:txBody>
                    <a:bodyPr/>
                    <a:lstStyle/>
                    <a:p>
                      <a:pPr algn="ctr">
                        <a:lnSpc>
                          <a:spcPct val="200000"/>
                        </a:lnSpc>
                      </a:pPr>
                      <a:r>
                        <a:rPr lang="en-US" sz="4800" dirty="0" err="1">
                          <a:solidFill>
                            <a:srgbClr val="FF0000"/>
                          </a:solidFill>
                        </a:rPr>
                        <a:t>Nội</a:t>
                      </a:r>
                      <a:r>
                        <a:rPr lang="en-US" sz="4800" dirty="0">
                          <a:solidFill>
                            <a:srgbClr val="FF0000"/>
                          </a:solidFill>
                        </a:rPr>
                        <a:t> dung</a:t>
                      </a:r>
                      <a:endParaRPr lang="en-VN" sz="48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endParaRPr lang="en-US" sz="4800" dirty="0">
                        <a:solidFill>
                          <a:srgbClr val="FF0000"/>
                        </a:solidFill>
                      </a:endParaRPr>
                    </a:p>
                    <a:p>
                      <a:pPr algn="ctr">
                        <a:lnSpc>
                          <a:spcPct val="100000"/>
                        </a:lnSpc>
                      </a:pPr>
                      <a:r>
                        <a:rPr lang="en-US" sz="4800" dirty="0" err="1">
                          <a:solidFill>
                            <a:srgbClr val="FF0000"/>
                          </a:solidFill>
                        </a:rPr>
                        <a:t>Bắc</a:t>
                      </a:r>
                      <a:r>
                        <a:rPr lang="en-US" sz="4800" dirty="0">
                          <a:solidFill>
                            <a:srgbClr val="FF0000"/>
                          </a:solidFill>
                        </a:rPr>
                        <a:t> </a:t>
                      </a:r>
                      <a:r>
                        <a:rPr lang="en-US" sz="4800" dirty="0" err="1">
                          <a:solidFill>
                            <a:srgbClr val="FF0000"/>
                          </a:solidFill>
                        </a:rPr>
                        <a:t>Mĩ</a:t>
                      </a:r>
                      <a:endParaRPr lang="en-VN" sz="48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endParaRPr lang="en-US" sz="4800" dirty="0">
                        <a:solidFill>
                          <a:srgbClr val="FF0000"/>
                        </a:solidFill>
                      </a:endParaRPr>
                    </a:p>
                    <a:p>
                      <a:pPr algn="ctr">
                        <a:lnSpc>
                          <a:spcPct val="100000"/>
                        </a:lnSpc>
                      </a:pPr>
                      <a:r>
                        <a:rPr lang="en-US" sz="4800" dirty="0" err="1">
                          <a:solidFill>
                            <a:srgbClr val="FF0000"/>
                          </a:solidFill>
                        </a:rPr>
                        <a:t>Trung</a:t>
                      </a:r>
                      <a:r>
                        <a:rPr lang="en-US" sz="4800" dirty="0">
                          <a:solidFill>
                            <a:srgbClr val="FF0000"/>
                          </a:solidFill>
                        </a:rPr>
                        <a:t> </a:t>
                      </a:r>
                      <a:r>
                        <a:rPr lang="en-US" sz="4800" dirty="0" err="1">
                          <a:solidFill>
                            <a:srgbClr val="FF0000"/>
                          </a:solidFill>
                        </a:rPr>
                        <a:t>Mĩ</a:t>
                      </a:r>
                      <a:r>
                        <a:rPr lang="en-US" sz="4800" dirty="0">
                          <a:solidFill>
                            <a:srgbClr val="FF0000"/>
                          </a:solidFill>
                        </a:rPr>
                        <a:t> </a:t>
                      </a:r>
                      <a:r>
                        <a:rPr lang="en-US" sz="4800" dirty="0" err="1">
                          <a:solidFill>
                            <a:srgbClr val="FF0000"/>
                          </a:solidFill>
                        </a:rPr>
                        <a:t>và</a:t>
                      </a:r>
                      <a:r>
                        <a:rPr lang="en-US" sz="4800" dirty="0">
                          <a:solidFill>
                            <a:srgbClr val="FF0000"/>
                          </a:solidFill>
                        </a:rPr>
                        <a:t> Nam </a:t>
                      </a:r>
                      <a:r>
                        <a:rPr lang="en-US" sz="4800" dirty="0" err="1">
                          <a:solidFill>
                            <a:srgbClr val="FF0000"/>
                          </a:solidFill>
                        </a:rPr>
                        <a:t>Mĩ</a:t>
                      </a:r>
                      <a:endParaRPr lang="en-VN" sz="48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67603329"/>
                  </a:ext>
                </a:extLst>
              </a:tr>
              <a:tr h="1519870">
                <a:tc>
                  <a:txBody>
                    <a:bodyPr/>
                    <a:lstStyle/>
                    <a:p>
                      <a:pPr algn="l">
                        <a:lnSpc>
                          <a:spcPct val="150000"/>
                        </a:lnSpc>
                      </a:pPr>
                      <a:r>
                        <a:rPr lang="en-US" sz="3200" b="1" dirty="0" err="1">
                          <a:solidFill>
                            <a:srgbClr val="0000CC"/>
                          </a:solidFill>
                        </a:rPr>
                        <a:t>Tình</a:t>
                      </a:r>
                      <a:r>
                        <a:rPr lang="en-US" sz="3200" b="1" dirty="0">
                          <a:solidFill>
                            <a:srgbClr val="0000CC"/>
                          </a:solidFill>
                        </a:rPr>
                        <a:t> </a:t>
                      </a:r>
                      <a:r>
                        <a:rPr lang="en-US" sz="3200" b="1" dirty="0" err="1">
                          <a:solidFill>
                            <a:srgbClr val="0000CC"/>
                          </a:solidFill>
                        </a:rPr>
                        <a:t>hình</a:t>
                      </a:r>
                      <a:r>
                        <a:rPr lang="en-US" sz="3200" b="1" dirty="0">
                          <a:solidFill>
                            <a:srgbClr val="0000CC"/>
                          </a:solidFill>
                        </a:rPr>
                        <a:t> </a:t>
                      </a:r>
                      <a:r>
                        <a:rPr lang="en-US" sz="3200" b="1" dirty="0" err="1">
                          <a:solidFill>
                            <a:srgbClr val="0000CC"/>
                          </a:solidFill>
                        </a:rPr>
                        <a:t>chung</a:t>
                      </a:r>
                      <a:r>
                        <a:rPr lang="en-US" sz="3200" b="1" dirty="0">
                          <a:solidFill>
                            <a:srgbClr val="0000CC"/>
                          </a:solidFill>
                        </a:rPr>
                        <a:t> </a:t>
                      </a:r>
                      <a:r>
                        <a:rPr lang="en-US" sz="3200" b="1" dirty="0" err="1">
                          <a:solidFill>
                            <a:srgbClr val="0000CC"/>
                          </a:solidFill>
                        </a:rPr>
                        <a:t>của</a:t>
                      </a:r>
                      <a:r>
                        <a:rPr lang="en-US" sz="3200" b="1" dirty="0">
                          <a:solidFill>
                            <a:srgbClr val="0000CC"/>
                          </a:solidFill>
                        </a:rPr>
                        <a:t> </a:t>
                      </a:r>
                      <a:r>
                        <a:rPr lang="en-US" sz="3200" b="1" dirty="0" err="1">
                          <a:solidFill>
                            <a:srgbClr val="0000CC"/>
                          </a:solidFill>
                        </a:rPr>
                        <a:t>nền</a:t>
                      </a:r>
                      <a:r>
                        <a:rPr lang="en-US" sz="3200" b="1" dirty="0">
                          <a:solidFill>
                            <a:srgbClr val="0000CC"/>
                          </a:solidFill>
                        </a:rPr>
                        <a:t> </a:t>
                      </a:r>
                      <a:r>
                        <a:rPr lang="en-US" sz="3200" b="1" dirty="0" err="1">
                          <a:solidFill>
                            <a:srgbClr val="0000CC"/>
                          </a:solidFill>
                        </a:rPr>
                        <a:t>kinh</a:t>
                      </a:r>
                      <a:r>
                        <a:rPr lang="en-US" sz="3200" b="1" dirty="0">
                          <a:solidFill>
                            <a:srgbClr val="0000CC"/>
                          </a:solidFill>
                        </a:rPr>
                        <a:t> </a:t>
                      </a:r>
                      <a:r>
                        <a:rPr lang="en-US" sz="3200" b="1" dirty="0" err="1">
                          <a:solidFill>
                            <a:srgbClr val="0000CC"/>
                          </a:solidFill>
                        </a:rPr>
                        <a:t>tế</a:t>
                      </a:r>
                      <a:endParaRPr lang="en-VN" sz="3200" b="1" dirty="0">
                        <a:solidFill>
                          <a:srgbClr val="0000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3200" b="1" dirty="0" err="1">
                          <a:solidFill>
                            <a:srgbClr val="0000CC"/>
                          </a:solidFill>
                        </a:rPr>
                        <a:t>Phát</a:t>
                      </a:r>
                      <a:r>
                        <a:rPr lang="en-US" sz="3200" b="1" dirty="0">
                          <a:solidFill>
                            <a:srgbClr val="0000CC"/>
                          </a:solidFill>
                        </a:rPr>
                        <a:t> </a:t>
                      </a:r>
                      <a:r>
                        <a:rPr lang="en-US" sz="3200" b="1" dirty="0" err="1">
                          <a:solidFill>
                            <a:srgbClr val="0000CC"/>
                          </a:solidFill>
                        </a:rPr>
                        <a:t>triển</a:t>
                      </a:r>
                      <a:endParaRPr lang="en-VN" sz="3200" b="1" dirty="0">
                        <a:solidFill>
                          <a:srgbClr val="0000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3200" b="1" dirty="0" err="1">
                          <a:solidFill>
                            <a:srgbClr val="0000CC"/>
                          </a:solidFill>
                        </a:rPr>
                        <a:t>Đang</a:t>
                      </a:r>
                      <a:r>
                        <a:rPr lang="en-US" sz="3200" b="1" dirty="0">
                          <a:solidFill>
                            <a:srgbClr val="0000CC"/>
                          </a:solidFill>
                        </a:rPr>
                        <a:t> </a:t>
                      </a:r>
                      <a:r>
                        <a:rPr lang="en-US" sz="3200" b="1" dirty="0" err="1">
                          <a:solidFill>
                            <a:srgbClr val="0000CC"/>
                          </a:solidFill>
                        </a:rPr>
                        <a:t>phát</a:t>
                      </a:r>
                      <a:r>
                        <a:rPr lang="en-US" sz="3200" b="1" dirty="0">
                          <a:solidFill>
                            <a:srgbClr val="0000CC"/>
                          </a:solidFill>
                        </a:rPr>
                        <a:t> </a:t>
                      </a:r>
                      <a:r>
                        <a:rPr lang="en-US" sz="3200" b="1" dirty="0" err="1">
                          <a:solidFill>
                            <a:srgbClr val="0000CC"/>
                          </a:solidFill>
                        </a:rPr>
                        <a:t>triển</a:t>
                      </a:r>
                      <a:endParaRPr lang="en-VN" sz="3200" b="1" dirty="0">
                        <a:solidFill>
                          <a:srgbClr val="0000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1412763"/>
                  </a:ext>
                </a:extLst>
              </a:tr>
              <a:tr h="1752600">
                <a:tc>
                  <a:txBody>
                    <a:bodyPr/>
                    <a:lstStyle/>
                    <a:p>
                      <a:pPr algn="l">
                        <a:lnSpc>
                          <a:spcPct val="100000"/>
                        </a:lnSpc>
                      </a:pPr>
                      <a:r>
                        <a:rPr lang="en-US" sz="3200" b="1" dirty="0" err="1">
                          <a:solidFill>
                            <a:srgbClr val="0000CC"/>
                          </a:solidFill>
                        </a:rPr>
                        <a:t>Phương</a:t>
                      </a:r>
                      <a:r>
                        <a:rPr lang="en-US" sz="3200" b="1" dirty="0">
                          <a:solidFill>
                            <a:srgbClr val="0000CC"/>
                          </a:solidFill>
                        </a:rPr>
                        <a:t> </a:t>
                      </a:r>
                      <a:r>
                        <a:rPr lang="en-US" sz="3200" b="1" dirty="0" err="1">
                          <a:solidFill>
                            <a:srgbClr val="0000CC"/>
                          </a:solidFill>
                        </a:rPr>
                        <a:t>tiện</a:t>
                      </a:r>
                      <a:r>
                        <a:rPr lang="en-US" sz="3200" b="1" dirty="0">
                          <a:solidFill>
                            <a:srgbClr val="0000CC"/>
                          </a:solidFill>
                        </a:rPr>
                        <a:t> </a:t>
                      </a:r>
                      <a:r>
                        <a:rPr lang="en-US" sz="3200" b="1" dirty="0" err="1">
                          <a:solidFill>
                            <a:srgbClr val="0000CC"/>
                          </a:solidFill>
                        </a:rPr>
                        <a:t>và</a:t>
                      </a:r>
                      <a:r>
                        <a:rPr lang="en-US" sz="3200" b="1" dirty="0">
                          <a:solidFill>
                            <a:srgbClr val="0000CC"/>
                          </a:solidFill>
                        </a:rPr>
                        <a:t> </a:t>
                      </a:r>
                      <a:r>
                        <a:rPr lang="en-US" sz="3200" b="1" dirty="0" err="1">
                          <a:solidFill>
                            <a:srgbClr val="0000CC"/>
                          </a:solidFill>
                        </a:rPr>
                        <a:t>quy</a:t>
                      </a:r>
                      <a:r>
                        <a:rPr lang="en-US" sz="3200" b="1" dirty="0">
                          <a:solidFill>
                            <a:srgbClr val="0000CC"/>
                          </a:solidFill>
                        </a:rPr>
                        <a:t> </a:t>
                      </a:r>
                      <a:r>
                        <a:rPr lang="en-US" sz="3200" b="1" dirty="0" err="1">
                          <a:solidFill>
                            <a:srgbClr val="0000CC"/>
                          </a:solidFill>
                        </a:rPr>
                        <a:t>mô</a:t>
                      </a:r>
                      <a:r>
                        <a:rPr lang="en-US" sz="3200" b="1" dirty="0">
                          <a:solidFill>
                            <a:srgbClr val="0000CC"/>
                          </a:solidFill>
                        </a:rPr>
                        <a:t> </a:t>
                      </a:r>
                      <a:r>
                        <a:rPr lang="en-US" sz="3200" b="1" dirty="0" err="1">
                          <a:solidFill>
                            <a:srgbClr val="0000CC"/>
                          </a:solidFill>
                        </a:rPr>
                        <a:t>sản</a:t>
                      </a:r>
                      <a:r>
                        <a:rPr lang="en-US" sz="3200" b="1" dirty="0">
                          <a:solidFill>
                            <a:srgbClr val="0000CC"/>
                          </a:solidFill>
                        </a:rPr>
                        <a:t> </a:t>
                      </a:r>
                      <a:r>
                        <a:rPr lang="en-US" sz="3200" b="1" dirty="0" err="1">
                          <a:solidFill>
                            <a:srgbClr val="0000CC"/>
                          </a:solidFill>
                        </a:rPr>
                        <a:t>xuất</a:t>
                      </a:r>
                      <a:endParaRPr lang="en-VN" sz="3200" b="1" dirty="0">
                        <a:solidFill>
                          <a:srgbClr val="0000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3200" b="1" dirty="0" err="1">
                          <a:solidFill>
                            <a:srgbClr val="0000CC"/>
                          </a:solidFill>
                        </a:rPr>
                        <a:t>Phương</a:t>
                      </a:r>
                      <a:r>
                        <a:rPr lang="en-US" sz="3200" b="1" dirty="0">
                          <a:solidFill>
                            <a:srgbClr val="0000CC"/>
                          </a:solidFill>
                        </a:rPr>
                        <a:t> </a:t>
                      </a:r>
                      <a:r>
                        <a:rPr lang="en-US" sz="3200" b="1" dirty="0" err="1">
                          <a:solidFill>
                            <a:srgbClr val="0000CC"/>
                          </a:solidFill>
                        </a:rPr>
                        <a:t>tiện</a:t>
                      </a:r>
                      <a:r>
                        <a:rPr lang="en-US" sz="3200" b="1" dirty="0">
                          <a:solidFill>
                            <a:srgbClr val="0000CC"/>
                          </a:solidFill>
                        </a:rPr>
                        <a:t> </a:t>
                      </a:r>
                      <a:r>
                        <a:rPr lang="en-US" sz="3200" b="1" dirty="0" err="1">
                          <a:solidFill>
                            <a:srgbClr val="0000CC"/>
                          </a:solidFill>
                        </a:rPr>
                        <a:t>sản</a:t>
                      </a:r>
                      <a:r>
                        <a:rPr lang="en-US" sz="3200" b="1" dirty="0">
                          <a:solidFill>
                            <a:srgbClr val="0000CC"/>
                          </a:solidFill>
                        </a:rPr>
                        <a:t> </a:t>
                      </a:r>
                      <a:r>
                        <a:rPr lang="en-US" sz="3200" b="1" dirty="0" err="1">
                          <a:solidFill>
                            <a:srgbClr val="0000CC"/>
                          </a:solidFill>
                        </a:rPr>
                        <a:t>xuất</a:t>
                      </a:r>
                      <a:r>
                        <a:rPr lang="en-US" sz="3200" b="1" dirty="0">
                          <a:solidFill>
                            <a:srgbClr val="0000CC"/>
                          </a:solidFill>
                        </a:rPr>
                        <a:t>: </a:t>
                      </a:r>
                      <a:r>
                        <a:rPr lang="en-US" sz="3200" b="1" dirty="0" err="1">
                          <a:solidFill>
                            <a:srgbClr val="0000CC"/>
                          </a:solidFill>
                        </a:rPr>
                        <a:t>Hiện</a:t>
                      </a:r>
                      <a:r>
                        <a:rPr lang="en-US" sz="3200" b="1" dirty="0">
                          <a:solidFill>
                            <a:srgbClr val="0000CC"/>
                          </a:solidFill>
                        </a:rPr>
                        <a:t> </a:t>
                      </a:r>
                      <a:r>
                        <a:rPr lang="en-US" sz="3200" b="1" dirty="0" err="1">
                          <a:solidFill>
                            <a:srgbClr val="0000CC"/>
                          </a:solidFill>
                        </a:rPr>
                        <a:t>đại</a:t>
                      </a:r>
                      <a:endParaRPr lang="en-US" sz="3200" b="1" dirty="0">
                        <a:solidFill>
                          <a:srgbClr val="0000CC"/>
                        </a:solidFill>
                      </a:endParaRPr>
                    </a:p>
                    <a:p>
                      <a:pPr algn="l"/>
                      <a:r>
                        <a:rPr lang="en-US" sz="3200" b="1" dirty="0" err="1">
                          <a:solidFill>
                            <a:srgbClr val="0000CC"/>
                          </a:solidFill>
                        </a:rPr>
                        <a:t>Quy</a:t>
                      </a:r>
                      <a:r>
                        <a:rPr lang="en-US" sz="3200" b="1" dirty="0">
                          <a:solidFill>
                            <a:srgbClr val="0000CC"/>
                          </a:solidFill>
                        </a:rPr>
                        <a:t> </a:t>
                      </a:r>
                      <a:r>
                        <a:rPr lang="en-US" sz="3200" b="1" dirty="0" err="1">
                          <a:solidFill>
                            <a:srgbClr val="0000CC"/>
                          </a:solidFill>
                        </a:rPr>
                        <a:t>mô</a:t>
                      </a:r>
                      <a:r>
                        <a:rPr lang="en-US" sz="3200" b="1" dirty="0">
                          <a:solidFill>
                            <a:srgbClr val="0000CC"/>
                          </a:solidFill>
                        </a:rPr>
                        <a:t> </a:t>
                      </a:r>
                      <a:r>
                        <a:rPr lang="en-US" sz="3200" b="1" dirty="0" err="1">
                          <a:solidFill>
                            <a:srgbClr val="0000CC"/>
                          </a:solidFill>
                        </a:rPr>
                        <a:t>sản</a:t>
                      </a:r>
                      <a:r>
                        <a:rPr lang="en-US" sz="3200" b="1" dirty="0">
                          <a:solidFill>
                            <a:srgbClr val="0000CC"/>
                          </a:solidFill>
                        </a:rPr>
                        <a:t> </a:t>
                      </a:r>
                      <a:r>
                        <a:rPr lang="en-US" sz="3200" b="1" dirty="0" err="1">
                          <a:solidFill>
                            <a:srgbClr val="0000CC"/>
                          </a:solidFill>
                        </a:rPr>
                        <a:t>xuất</a:t>
                      </a:r>
                      <a:r>
                        <a:rPr lang="en-US" sz="3200" b="1" dirty="0">
                          <a:solidFill>
                            <a:srgbClr val="0000CC"/>
                          </a:solidFill>
                        </a:rPr>
                        <a:t>: </a:t>
                      </a:r>
                      <a:r>
                        <a:rPr lang="en-US" sz="3200" b="1" dirty="0" err="1">
                          <a:solidFill>
                            <a:srgbClr val="0000CC"/>
                          </a:solidFill>
                        </a:rPr>
                        <a:t>Lớn</a:t>
                      </a:r>
                      <a:endParaRPr lang="en-VN" sz="3200" b="1" dirty="0">
                        <a:solidFill>
                          <a:srgbClr val="0000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3200" b="1" dirty="0" err="1">
                          <a:solidFill>
                            <a:srgbClr val="0000CC"/>
                          </a:solidFill>
                        </a:rPr>
                        <a:t>Phương</a:t>
                      </a:r>
                      <a:r>
                        <a:rPr lang="en-US" sz="3200" b="1" dirty="0">
                          <a:solidFill>
                            <a:srgbClr val="0000CC"/>
                          </a:solidFill>
                        </a:rPr>
                        <a:t> </a:t>
                      </a:r>
                      <a:r>
                        <a:rPr lang="en-US" sz="3200" b="1" dirty="0" err="1">
                          <a:solidFill>
                            <a:srgbClr val="0000CC"/>
                          </a:solidFill>
                        </a:rPr>
                        <a:t>tiện</a:t>
                      </a:r>
                      <a:r>
                        <a:rPr lang="en-US" sz="3200" b="1" dirty="0">
                          <a:solidFill>
                            <a:srgbClr val="0000CC"/>
                          </a:solidFill>
                        </a:rPr>
                        <a:t> </a:t>
                      </a:r>
                      <a:r>
                        <a:rPr lang="en-US" sz="3200" b="1" dirty="0" err="1">
                          <a:solidFill>
                            <a:srgbClr val="0000CC"/>
                          </a:solidFill>
                        </a:rPr>
                        <a:t>sản</a:t>
                      </a:r>
                      <a:r>
                        <a:rPr lang="en-US" sz="3200" b="1" dirty="0">
                          <a:solidFill>
                            <a:srgbClr val="0000CC"/>
                          </a:solidFill>
                        </a:rPr>
                        <a:t> </a:t>
                      </a:r>
                      <a:r>
                        <a:rPr lang="en-US" sz="3200" b="1" dirty="0" err="1">
                          <a:solidFill>
                            <a:srgbClr val="0000CC"/>
                          </a:solidFill>
                        </a:rPr>
                        <a:t>xuất</a:t>
                      </a:r>
                      <a:r>
                        <a:rPr lang="en-US" sz="3200" b="1" dirty="0">
                          <a:solidFill>
                            <a:srgbClr val="0000CC"/>
                          </a:solidFill>
                        </a:rPr>
                        <a:t>: </a:t>
                      </a:r>
                      <a:r>
                        <a:rPr lang="en-US" sz="3200" b="1" dirty="0" err="1">
                          <a:solidFill>
                            <a:srgbClr val="0000CC"/>
                          </a:solidFill>
                        </a:rPr>
                        <a:t>Chưa</a:t>
                      </a:r>
                      <a:r>
                        <a:rPr lang="en-US" sz="3200" b="1" dirty="0">
                          <a:solidFill>
                            <a:srgbClr val="0000CC"/>
                          </a:solidFill>
                        </a:rPr>
                        <a:t> </a:t>
                      </a:r>
                      <a:r>
                        <a:rPr lang="en-US" sz="3200" b="1" dirty="0" err="1">
                          <a:solidFill>
                            <a:srgbClr val="0000CC"/>
                          </a:solidFill>
                        </a:rPr>
                        <a:t>hiện</a:t>
                      </a:r>
                      <a:r>
                        <a:rPr lang="en-US" sz="3200" b="1" dirty="0">
                          <a:solidFill>
                            <a:srgbClr val="0000CC"/>
                          </a:solidFill>
                        </a:rPr>
                        <a:t> </a:t>
                      </a:r>
                      <a:r>
                        <a:rPr lang="en-US" sz="3200" b="1" dirty="0" err="1">
                          <a:solidFill>
                            <a:srgbClr val="0000CC"/>
                          </a:solidFill>
                        </a:rPr>
                        <a:t>đại</a:t>
                      </a:r>
                      <a:endParaRPr lang="en-US" sz="3200" b="1" dirty="0">
                        <a:solidFill>
                          <a:srgbClr val="0000CC"/>
                        </a:solidFill>
                      </a:endParaRPr>
                    </a:p>
                    <a:p>
                      <a:pPr algn="l"/>
                      <a:r>
                        <a:rPr lang="en-US" sz="3200" b="1" dirty="0" err="1">
                          <a:solidFill>
                            <a:srgbClr val="0000CC"/>
                          </a:solidFill>
                        </a:rPr>
                        <a:t>Quy</a:t>
                      </a:r>
                      <a:r>
                        <a:rPr lang="en-US" sz="3200" b="1" dirty="0">
                          <a:solidFill>
                            <a:srgbClr val="0000CC"/>
                          </a:solidFill>
                        </a:rPr>
                        <a:t> </a:t>
                      </a:r>
                      <a:r>
                        <a:rPr lang="en-US" sz="3200" b="1" dirty="0" err="1">
                          <a:solidFill>
                            <a:srgbClr val="0000CC"/>
                          </a:solidFill>
                        </a:rPr>
                        <a:t>mô</a:t>
                      </a:r>
                      <a:r>
                        <a:rPr lang="en-US" sz="3200" b="1" dirty="0">
                          <a:solidFill>
                            <a:srgbClr val="0000CC"/>
                          </a:solidFill>
                        </a:rPr>
                        <a:t> </a:t>
                      </a:r>
                      <a:r>
                        <a:rPr lang="en-US" sz="3200" b="1" dirty="0" err="1">
                          <a:solidFill>
                            <a:srgbClr val="0000CC"/>
                          </a:solidFill>
                        </a:rPr>
                        <a:t>sản</a:t>
                      </a:r>
                      <a:r>
                        <a:rPr lang="en-US" sz="3200" b="1" dirty="0">
                          <a:solidFill>
                            <a:srgbClr val="0000CC"/>
                          </a:solidFill>
                        </a:rPr>
                        <a:t> </a:t>
                      </a:r>
                      <a:r>
                        <a:rPr lang="en-US" sz="3200" b="1" dirty="0" err="1">
                          <a:solidFill>
                            <a:srgbClr val="0000CC"/>
                          </a:solidFill>
                        </a:rPr>
                        <a:t>xuất</a:t>
                      </a:r>
                      <a:r>
                        <a:rPr lang="en-US" sz="3200" b="1" dirty="0">
                          <a:solidFill>
                            <a:srgbClr val="0000CC"/>
                          </a:solidFill>
                        </a:rPr>
                        <a:t>: </a:t>
                      </a:r>
                      <a:r>
                        <a:rPr lang="en-US" sz="3200" b="1" dirty="0" err="1">
                          <a:solidFill>
                            <a:srgbClr val="0000CC"/>
                          </a:solidFill>
                        </a:rPr>
                        <a:t>Nhỏ</a:t>
                      </a:r>
                      <a:endParaRPr lang="en-VN" sz="3200" b="1" dirty="0">
                        <a:solidFill>
                          <a:srgbClr val="0000CC"/>
                        </a:solidFill>
                      </a:endParaRPr>
                    </a:p>
                    <a:p>
                      <a:pPr algn="l"/>
                      <a:endParaRPr lang="en-VN" sz="3200" b="1" dirty="0">
                        <a:solidFill>
                          <a:srgbClr val="0000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8976213"/>
                  </a:ext>
                </a:extLst>
              </a:tr>
              <a:tr h="1478280">
                <a:tc>
                  <a:txBody>
                    <a:bodyPr/>
                    <a:lstStyle/>
                    <a:p>
                      <a:pPr algn="l">
                        <a:lnSpc>
                          <a:spcPct val="100000"/>
                        </a:lnSpc>
                      </a:pPr>
                      <a:r>
                        <a:rPr lang="en-US" sz="3200" b="1" dirty="0" err="1">
                          <a:solidFill>
                            <a:srgbClr val="0000CC"/>
                          </a:solidFill>
                        </a:rPr>
                        <a:t>Ngành</a:t>
                      </a:r>
                      <a:r>
                        <a:rPr lang="en-US" sz="3200" b="1" dirty="0">
                          <a:solidFill>
                            <a:srgbClr val="0000CC"/>
                          </a:solidFill>
                        </a:rPr>
                        <a:t> </a:t>
                      </a:r>
                      <a:r>
                        <a:rPr lang="en-US" sz="3200" b="1" dirty="0" err="1">
                          <a:solidFill>
                            <a:srgbClr val="0000CC"/>
                          </a:solidFill>
                        </a:rPr>
                        <a:t>nông</a:t>
                      </a:r>
                      <a:r>
                        <a:rPr lang="en-US" sz="3200" b="1" dirty="0">
                          <a:solidFill>
                            <a:srgbClr val="0000CC"/>
                          </a:solidFill>
                        </a:rPr>
                        <a:t> </a:t>
                      </a:r>
                      <a:r>
                        <a:rPr lang="en-US" sz="3200" b="1" dirty="0" err="1">
                          <a:solidFill>
                            <a:srgbClr val="0000CC"/>
                          </a:solidFill>
                        </a:rPr>
                        <a:t>nghiệp</a:t>
                      </a:r>
                      <a:endParaRPr lang="en-VN" sz="3200" b="1" dirty="0">
                        <a:solidFill>
                          <a:srgbClr val="0000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3200" b="1" dirty="0" err="1">
                          <a:solidFill>
                            <a:srgbClr val="0000CC"/>
                          </a:solidFill>
                        </a:rPr>
                        <a:t>Sản</a:t>
                      </a:r>
                      <a:r>
                        <a:rPr lang="en-US" sz="3200" b="1" dirty="0">
                          <a:solidFill>
                            <a:srgbClr val="0000CC"/>
                          </a:solidFill>
                        </a:rPr>
                        <a:t> </a:t>
                      </a:r>
                      <a:r>
                        <a:rPr lang="en-US" sz="3200" b="1" dirty="0" err="1">
                          <a:solidFill>
                            <a:srgbClr val="0000CC"/>
                          </a:solidFill>
                        </a:rPr>
                        <a:t>phẩm</a:t>
                      </a:r>
                      <a:r>
                        <a:rPr lang="en-US" sz="3200" b="1" dirty="0">
                          <a:solidFill>
                            <a:srgbClr val="0000CC"/>
                          </a:solidFill>
                        </a:rPr>
                        <a:t> </a:t>
                      </a:r>
                      <a:r>
                        <a:rPr lang="en-US" sz="3200" b="1" dirty="0" err="1">
                          <a:solidFill>
                            <a:srgbClr val="0000CC"/>
                          </a:solidFill>
                        </a:rPr>
                        <a:t>chủ</a:t>
                      </a:r>
                      <a:r>
                        <a:rPr lang="en-US" sz="3200" b="1" dirty="0">
                          <a:solidFill>
                            <a:srgbClr val="0000CC"/>
                          </a:solidFill>
                        </a:rPr>
                        <a:t> </a:t>
                      </a:r>
                      <a:r>
                        <a:rPr lang="en-US" sz="3200" b="1" dirty="0" err="1">
                          <a:solidFill>
                            <a:srgbClr val="0000CC"/>
                          </a:solidFill>
                        </a:rPr>
                        <a:t>yếu</a:t>
                      </a:r>
                      <a:r>
                        <a:rPr lang="en-US" sz="3200" b="1" dirty="0">
                          <a:solidFill>
                            <a:srgbClr val="0000CC"/>
                          </a:solidFill>
                        </a:rPr>
                        <a:t>: </a:t>
                      </a:r>
                      <a:r>
                        <a:rPr lang="en-US" sz="3200" b="1" dirty="0" err="1">
                          <a:solidFill>
                            <a:srgbClr val="0000CC"/>
                          </a:solidFill>
                        </a:rPr>
                        <a:t>lúa</a:t>
                      </a:r>
                      <a:r>
                        <a:rPr lang="en-US" sz="3200" b="1" dirty="0">
                          <a:solidFill>
                            <a:srgbClr val="0000CC"/>
                          </a:solidFill>
                        </a:rPr>
                        <a:t> </a:t>
                      </a:r>
                      <a:r>
                        <a:rPr lang="en-US" sz="3200" b="1" dirty="0" err="1">
                          <a:solidFill>
                            <a:srgbClr val="0000CC"/>
                          </a:solidFill>
                        </a:rPr>
                        <a:t>mì</a:t>
                      </a:r>
                      <a:r>
                        <a:rPr lang="en-US" sz="3200" b="1" dirty="0">
                          <a:solidFill>
                            <a:srgbClr val="0000CC"/>
                          </a:solidFill>
                        </a:rPr>
                        <a:t>, </a:t>
                      </a:r>
                      <a:r>
                        <a:rPr lang="en-US" sz="3200" b="1" dirty="0" err="1">
                          <a:solidFill>
                            <a:srgbClr val="0000CC"/>
                          </a:solidFill>
                        </a:rPr>
                        <a:t>bông</a:t>
                      </a:r>
                      <a:r>
                        <a:rPr lang="en-US" sz="3200" b="1" dirty="0">
                          <a:solidFill>
                            <a:srgbClr val="0000CC"/>
                          </a:solidFill>
                        </a:rPr>
                        <a:t>, </a:t>
                      </a:r>
                      <a:r>
                        <a:rPr lang="en-US" sz="3200" b="1" dirty="0" err="1">
                          <a:solidFill>
                            <a:srgbClr val="0000CC"/>
                          </a:solidFill>
                        </a:rPr>
                        <a:t>lợn</a:t>
                      </a:r>
                      <a:r>
                        <a:rPr lang="en-US" sz="3200" b="1" dirty="0">
                          <a:solidFill>
                            <a:srgbClr val="0000CC"/>
                          </a:solidFill>
                        </a:rPr>
                        <a:t>, </a:t>
                      </a:r>
                      <a:r>
                        <a:rPr lang="en-US" sz="3200" b="1" dirty="0" err="1">
                          <a:solidFill>
                            <a:srgbClr val="0000CC"/>
                          </a:solidFill>
                        </a:rPr>
                        <a:t>bò</a:t>
                      </a:r>
                      <a:r>
                        <a:rPr lang="en-US" sz="3200" b="1" dirty="0">
                          <a:solidFill>
                            <a:srgbClr val="0000CC"/>
                          </a:solidFill>
                        </a:rPr>
                        <a:t>, </a:t>
                      </a:r>
                      <a:r>
                        <a:rPr lang="en-US" sz="3200" b="1" dirty="0" err="1">
                          <a:solidFill>
                            <a:srgbClr val="0000CC"/>
                          </a:solidFill>
                        </a:rPr>
                        <a:t>sữa</a:t>
                      </a:r>
                      <a:r>
                        <a:rPr lang="en-US" sz="3200" b="1" dirty="0">
                          <a:solidFill>
                            <a:srgbClr val="0000CC"/>
                          </a:solidFill>
                        </a:rPr>
                        <a:t>, cam, </a:t>
                      </a:r>
                      <a:r>
                        <a:rPr lang="en-US" sz="3200" b="1" dirty="0" err="1">
                          <a:solidFill>
                            <a:srgbClr val="0000CC"/>
                          </a:solidFill>
                        </a:rPr>
                        <a:t>nho</a:t>
                      </a:r>
                      <a:r>
                        <a:rPr lang="en-US" sz="3200" b="1" dirty="0">
                          <a:solidFill>
                            <a:srgbClr val="0000CC"/>
                          </a:solidFill>
                        </a:rPr>
                        <a:t> …</a:t>
                      </a:r>
                      <a:endParaRPr lang="en-VN" sz="3200" b="1" dirty="0">
                        <a:solidFill>
                          <a:srgbClr val="0000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3200" b="1" dirty="0" err="1">
                          <a:solidFill>
                            <a:srgbClr val="0000CC"/>
                          </a:solidFill>
                        </a:rPr>
                        <a:t>Sản</a:t>
                      </a:r>
                      <a:r>
                        <a:rPr lang="en-US" sz="3200" b="1" dirty="0">
                          <a:solidFill>
                            <a:srgbClr val="0000CC"/>
                          </a:solidFill>
                        </a:rPr>
                        <a:t> </a:t>
                      </a:r>
                      <a:r>
                        <a:rPr lang="en-US" sz="3200" b="1" dirty="0" err="1">
                          <a:solidFill>
                            <a:srgbClr val="0000CC"/>
                          </a:solidFill>
                        </a:rPr>
                        <a:t>phẩm</a:t>
                      </a:r>
                      <a:r>
                        <a:rPr lang="en-US" sz="3200" b="1" dirty="0">
                          <a:solidFill>
                            <a:srgbClr val="0000CC"/>
                          </a:solidFill>
                        </a:rPr>
                        <a:t> </a:t>
                      </a:r>
                      <a:r>
                        <a:rPr lang="en-US" sz="3200" b="1" dirty="0" err="1">
                          <a:solidFill>
                            <a:srgbClr val="0000CC"/>
                          </a:solidFill>
                        </a:rPr>
                        <a:t>chủ</a:t>
                      </a:r>
                      <a:r>
                        <a:rPr lang="en-US" sz="3200" b="1" dirty="0">
                          <a:solidFill>
                            <a:srgbClr val="0000CC"/>
                          </a:solidFill>
                        </a:rPr>
                        <a:t> </a:t>
                      </a:r>
                      <a:r>
                        <a:rPr lang="en-US" sz="3200" b="1" dirty="0" err="1">
                          <a:solidFill>
                            <a:srgbClr val="0000CC"/>
                          </a:solidFill>
                        </a:rPr>
                        <a:t>yếu</a:t>
                      </a:r>
                      <a:r>
                        <a:rPr lang="en-US" sz="3200" b="1" dirty="0">
                          <a:solidFill>
                            <a:srgbClr val="0000CC"/>
                          </a:solidFill>
                        </a:rPr>
                        <a:t>: </a:t>
                      </a:r>
                      <a:r>
                        <a:rPr lang="en-US" sz="3200" b="1" dirty="0" err="1">
                          <a:solidFill>
                            <a:srgbClr val="0000CC"/>
                          </a:solidFill>
                        </a:rPr>
                        <a:t>chuối</a:t>
                      </a:r>
                      <a:r>
                        <a:rPr lang="en-US" sz="3200" b="1" dirty="0">
                          <a:solidFill>
                            <a:srgbClr val="0000CC"/>
                          </a:solidFill>
                        </a:rPr>
                        <a:t>, </a:t>
                      </a:r>
                      <a:r>
                        <a:rPr lang="en-US" sz="3200" b="1" dirty="0" err="1">
                          <a:solidFill>
                            <a:srgbClr val="0000CC"/>
                          </a:solidFill>
                        </a:rPr>
                        <a:t>cà</a:t>
                      </a:r>
                      <a:r>
                        <a:rPr lang="en-US" sz="3200" b="1" dirty="0">
                          <a:solidFill>
                            <a:srgbClr val="0000CC"/>
                          </a:solidFill>
                        </a:rPr>
                        <a:t> </a:t>
                      </a:r>
                      <a:r>
                        <a:rPr lang="en-US" sz="3200" b="1" dirty="0" err="1">
                          <a:solidFill>
                            <a:srgbClr val="0000CC"/>
                          </a:solidFill>
                        </a:rPr>
                        <a:t>phê</a:t>
                      </a:r>
                      <a:r>
                        <a:rPr lang="en-US" sz="3200" b="1" dirty="0">
                          <a:solidFill>
                            <a:srgbClr val="0000CC"/>
                          </a:solidFill>
                        </a:rPr>
                        <a:t>, </a:t>
                      </a:r>
                      <a:r>
                        <a:rPr lang="en-US" sz="3200" b="1" dirty="0" err="1">
                          <a:solidFill>
                            <a:srgbClr val="0000CC"/>
                          </a:solidFill>
                        </a:rPr>
                        <a:t>mía</a:t>
                      </a:r>
                      <a:r>
                        <a:rPr lang="en-US" sz="3200" b="1" dirty="0">
                          <a:solidFill>
                            <a:srgbClr val="0000CC"/>
                          </a:solidFill>
                        </a:rPr>
                        <a:t>, </a:t>
                      </a:r>
                      <a:r>
                        <a:rPr lang="en-US" sz="3200" b="1" dirty="0" err="1">
                          <a:solidFill>
                            <a:srgbClr val="0000CC"/>
                          </a:solidFill>
                        </a:rPr>
                        <a:t>bông</a:t>
                      </a:r>
                      <a:r>
                        <a:rPr lang="en-US" sz="3200" b="1" dirty="0">
                          <a:solidFill>
                            <a:srgbClr val="0000CC"/>
                          </a:solidFill>
                        </a:rPr>
                        <a:t>, </a:t>
                      </a:r>
                      <a:r>
                        <a:rPr lang="en-US" sz="3200" b="1" dirty="0" err="1">
                          <a:solidFill>
                            <a:srgbClr val="0000CC"/>
                          </a:solidFill>
                        </a:rPr>
                        <a:t>chăn</a:t>
                      </a:r>
                      <a:r>
                        <a:rPr lang="en-US" sz="3200" b="1" dirty="0">
                          <a:solidFill>
                            <a:srgbClr val="0000CC"/>
                          </a:solidFill>
                        </a:rPr>
                        <a:t> </a:t>
                      </a:r>
                      <a:r>
                        <a:rPr lang="en-US" sz="3200" b="1" dirty="0" err="1">
                          <a:solidFill>
                            <a:srgbClr val="0000CC"/>
                          </a:solidFill>
                        </a:rPr>
                        <a:t>nuôi</a:t>
                      </a:r>
                      <a:r>
                        <a:rPr lang="en-US" sz="3200" b="1" dirty="0">
                          <a:solidFill>
                            <a:srgbClr val="0000CC"/>
                          </a:solidFill>
                        </a:rPr>
                        <a:t> </a:t>
                      </a:r>
                      <a:r>
                        <a:rPr lang="en-US" sz="3200" b="1" dirty="0" err="1">
                          <a:solidFill>
                            <a:srgbClr val="0000CC"/>
                          </a:solidFill>
                        </a:rPr>
                        <a:t>bò</a:t>
                      </a:r>
                      <a:r>
                        <a:rPr lang="en-US" sz="3200" b="1" dirty="0">
                          <a:solidFill>
                            <a:srgbClr val="0000CC"/>
                          </a:solidFill>
                        </a:rPr>
                        <a:t>, </a:t>
                      </a:r>
                      <a:r>
                        <a:rPr lang="en-US" sz="3200" b="1" dirty="0" err="1">
                          <a:solidFill>
                            <a:srgbClr val="0000CC"/>
                          </a:solidFill>
                        </a:rPr>
                        <a:t>cừu</a:t>
                      </a:r>
                      <a:r>
                        <a:rPr lang="en-US" sz="3200" b="1" dirty="0">
                          <a:solidFill>
                            <a:srgbClr val="0000CC"/>
                          </a:solidFill>
                        </a:rPr>
                        <a:t> …</a:t>
                      </a:r>
                      <a:endParaRPr lang="en-VN" sz="3200" b="1" dirty="0">
                        <a:solidFill>
                          <a:srgbClr val="0000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0937293"/>
                  </a:ext>
                </a:extLst>
              </a:tr>
              <a:tr h="2891078">
                <a:tc>
                  <a:txBody>
                    <a:bodyPr/>
                    <a:lstStyle/>
                    <a:p>
                      <a:pPr algn="l">
                        <a:lnSpc>
                          <a:spcPct val="100000"/>
                        </a:lnSpc>
                      </a:pPr>
                      <a:r>
                        <a:rPr lang="en-US" sz="3200" b="1" dirty="0" err="1">
                          <a:solidFill>
                            <a:srgbClr val="0000CC"/>
                          </a:solidFill>
                        </a:rPr>
                        <a:t>Ngành</a:t>
                      </a:r>
                      <a:r>
                        <a:rPr lang="en-US" sz="3200" b="1" dirty="0">
                          <a:solidFill>
                            <a:srgbClr val="0000CC"/>
                          </a:solidFill>
                        </a:rPr>
                        <a:t> </a:t>
                      </a:r>
                      <a:r>
                        <a:rPr lang="en-US" sz="3200" b="1" dirty="0" err="1">
                          <a:solidFill>
                            <a:srgbClr val="0000CC"/>
                          </a:solidFill>
                        </a:rPr>
                        <a:t>công</a:t>
                      </a:r>
                      <a:r>
                        <a:rPr lang="en-US" sz="3200" b="1" dirty="0">
                          <a:solidFill>
                            <a:srgbClr val="0000CC"/>
                          </a:solidFill>
                        </a:rPr>
                        <a:t> </a:t>
                      </a:r>
                      <a:r>
                        <a:rPr lang="en-US" sz="3200" b="1" dirty="0" err="1">
                          <a:solidFill>
                            <a:srgbClr val="0000CC"/>
                          </a:solidFill>
                        </a:rPr>
                        <a:t>nghiệp</a:t>
                      </a:r>
                      <a:endParaRPr lang="en-VN" sz="3200" b="1" dirty="0">
                        <a:solidFill>
                          <a:srgbClr val="0000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3200" b="1" dirty="0" err="1">
                          <a:solidFill>
                            <a:srgbClr val="0000CC"/>
                          </a:solidFill>
                        </a:rPr>
                        <a:t>Ngành</a:t>
                      </a:r>
                      <a:r>
                        <a:rPr lang="en-US" sz="3200" b="1" dirty="0">
                          <a:solidFill>
                            <a:srgbClr val="0000CC"/>
                          </a:solidFill>
                        </a:rPr>
                        <a:t> </a:t>
                      </a:r>
                      <a:r>
                        <a:rPr lang="en-US" sz="3200" b="1" dirty="0" err="1">
                          <a:solidFill>
                            <a:srgbClr val="0000CC"/>
                          </a:solidFill>
                        </a:rPr>
                        <a:t>công</a:t>
                      </a:r>
                      <a:r>
                        <a:rPr lang="en-US" sz="3200" b="1" dirty="0">
                          <a:solidFill>
                            <a:srgbClr val="0000CC"/>
                          </a:solidFill>
                        </a:rPr>
                        <a:t> </a:t>
                      </a:r>
                      <a:r>
                        <a:rPr lang="en-US" sz="3200" b="1" dirty="0" err="1">
                          <a:solidFill>
                            <a:srgbClr val="0000CC"/>
                          </a:solidFill>
                        </a:rPr>
                        <a:t>nghiệp</a:t>
                      </a:r>
                      <a:r>
                        <a:rPr lang="en-US" sz="3200" b="1" dirty="0">
                          <a:solidFill>
                            <a:srgbClr val="0000CC"/>
                          </a:solidFill>
                        </a:rPr>
                        <a:t> </a:t>
                      </a:r>
                      <a:r>
                        <a:rPr lang="en-US" sz="3200" b="1" dirty="0" err="1">
                          <a:solidFill>
                            <a:srgbClr val="0000CC"/>
                          </a:solidFill>
                        </a:rPr>
                        <a:t>kĩ</a:t>
                      </a:r>
                      <a:r>
                        <a:rPr lang="en-US" sz="3200" b="1" dirty="0">
                          <a:solidFill>
                            <a:srgbClr val="0000CC"/>
                          </a:solidFill>
                        </a:rPr>
                        <a:t> </a:t>
                      </a:r>
                      <a:r>
                        <a:rPr lang="en-US" sz="3200" b="1" dirty="0" err="1">
                          <a:solidFill>
                            <a:srgbClr val="0000CC"/>
                          </a:solidFill>
                        </a:rPr>
                        <a:t>thuật</a:t>
                      </a:r>
                      <a:r>
                        <a:rPr lang="en-US" sz="3200" b="1" dirty="0">
                          <a:solidFill>
                            <a:srgbClr val="0000CC"/>
                          </a:solidFill>
                        </a:rPr>
                        <a:t> </a:t>
                      </a:r>
                      <a:r>
                        <a:rPr lang="en-US" sz="3200" b="1" dirty="0" err="1">
                          <a:solidFill>
                            <a:srgbClr val="0000CC"/>
                          </a:solidFill>
                        </a:rPr>
                        <a:t>cao</a:t>
                      </a:r>
                      <a:r>
                        <a:rPr lang="en-US" sz="3200" b="1" dirty="0">
                          <a:solidFill>
                            <a:srgbClr val="0000CC"/>
                          </a:solidFill>
                        </a:rPr>
                        <a:t>: </a:t>
                      </a:r>
                      <a:r>
                        <a:rPr lang="en-US" sz="3200" b="1" dirty="0" err="1">
                          <a:solidFill>
                            <a:srgbClr val="0000CC"/>
                          </a:solidFill>
                        </a:rPr>
                        <a:t>điện</a:t>
                      </a:r>
                      <a:r>
                        <a:rPr lang="en-US" sz="3200" b="1" dirty="0">
                          <a:solidFill>
                            <a:srgbClr val="0000CC"/>
                          </a:solidFill>
                        </a:rPr>
                        <a:t> </a:t>
                      </a:r>
                      <a:r>
                        <a:rPr lang="en-US" sz="3200" b="1" dirty="0" err="1">
                          <a:solidFill>
                            <a:srgbClr val="0000CC"/>
                          </a:solidFill>
                        </a:rPr>
                        <a:t>tử</a:t>
                      </a:r>
                      <a:r>
                        <a:rPr lang="en-US" sz="3200" b="1" dirty="0">
                          <a:solidFill>
                            <a:srgbClr val="0000CC"/>
                          </a:solidFill>
                        </a:rPr>
                        <a:t>, </a:t>
                      </a:r>
                      <a:r>
                        <a:rPr lang="en-US" sz="3200" b="1" dirty="0" err="1">
                          <a:solidFill>
                            <a:srgbClr val="0000CC"/>
                          </a:solidFill>
                        </a:rPr>
                        <a:t>hàng</a:t>
                      </a:r>
                      <a:r>
                        <a:rPr lang="en-US" sz="3200" b="1" dirty="0">
                          <a:solidFill>
                            <a:srgbClr val="0000CC"/>
                          </a:solidFill>
                        </a:rPr>
                        <a:t> </a:t>
                      </a:r>
                      <a:r>
                        <a:rPr lang="en-US" sz="3200" b="1" dirty="0" err="1">
                          <a:solidFill>
                            <a:srgbClr val="0000CC"/>
                          </a:solidFill>
                        </a:rPr>
                        <a:t>không</a:t>
                      </a:r>
                      <a:r>
                        <a:rPr lang="en-US" sz="3200" b="1" dirty="0">
                          <a:solidFill>
                            <a:srgbClr val="0000CC"/>
                          </a:solidFill>
                        </a:rPr>
                        <a:t>, </a:t>
                      </a:r>
                      <a:r>
                        <a:rPr lang="en-US" sz="3200" b="1" dirty="0" err="1">
                          <a:solidFill>
                            <a:srgbClr val="0000CC"/>
                          </a:solidFill>
                        </a:rPr>
                        <a:t>vũ</a:t>
                      </a:r>
                      <a:r>
                        <a:rPr lang="en-US" sz="3200" b="1" dirty="0">
                          <a:solidFill>
                            <a:srgbClr val="0000CC"/>
                          </a:solidFill>
                        </a:rPr>
                        <a:t> </a:t>
                      </a:r>
                      <a:r>
                        <a:rPr lang="en-US" sz="3200" b="1" dirty="0" err="1">
                          <a:solidFill>
                            <a:srgbClr val="0000CC"/>
                          </a:solidFill>
                        </a:rPr>
                        <a:t>trụ</a:t>
                      </a:r>
                      <a:r>
                        <a:rPr lang="en-US" sz="3200" b="1" dirty="0">
                          <a:solidFill>
                            <a:srgbClr val="0000CC"/>
                          </a:solidFill>
                        </a:rPr>
                        <a:t>, …</a:t>
                      </a:r>
                      <a:endParaRPr lang="en-VN" sz="3200" b="1" dirty="0">
                        <a:solidFill>
                          <a:srgbClr val="0000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3200" b="1" dirty="0" err="1">
                          <a:solidFill>
                            <a:srgbClr val="0000CC"/>
                          </a:solidFill>
                        </a:rPr>
                        <a:t>Ngành</a:t>
                      </a:r>
                      <a:r>
                        <a:rPr lang="en-US" sz="3200" b="1" dirty="0">
                          <a:solidFill>
                            <a:srgbClr val="0000CC"/>
                          </a:solidFill>
                        </a:rPr>
                        <a:t> </a:t>
                      </a:r>
                      <a:r>
                        <a:rPr lang="en-US" sz="3200" b="1" dirty="0" err="1">
                          <a:solidFill>
                            <a:srgbClr val="0000CC"/>
                          </a:solidFill>
                        </a:rPr>
                        <a:t>công</a:t>
                      </a:r>
                      <a:r>
                        <a:rPr lang="en-US" sz="3200" b="1" dirty="0">
                          <a:solidFill>
                            <a:srgbClr val="0000CC"/>
                          </a:solidFill>
                        </a:rPr>
                        <a:t> </a:t>
                      </a:r>
                      <a:r>
                        <a:rPr lang="en-US" sz="3200" b="1" dirty="0" err="1">
                          <a:solidFill>
                            <a:srgbClr val="0000CC"/>
                          </a:solidFill>
                        </a:rPr>
                        <a:t>nghiệp</a:t>
                      </a:r>
                      <a:r>
                        <a:rPr lang="en-US" sz="3200" b="1" dirty="0">
                          <a:solidFill>
                            <a:srgbClr val="0000CC"/>
                          </a:solidFill>
                        </a:rPr>
                        <a:t>: </a:t>
                      </a:r>
                      <a:r>
                        <a:rPr lang="en-US" sz="3200" b="1" dirty="0" err="1">
                          <a:solidFill>
                            <a:srgbClr val="0000CC"/>
                          </a:solidFill>
                        </a:rPr>
                        <a:t>chủ</a:t>
                      </a:r>
                      <a:r>
                        <a:rPr lang="en-US" sz="3200" b="1" dirty="0">
                          <a:solidFill>
                            <a:srgbClr val="0000CC"/>
                          </a:solidFill>
                        </a:rPr>
                        <a:t> </a:t>
                      </a:r>
                      <a:r>
                        <a:rPr lang="en-US" sz="3200" b="1" dirty="0" err="1">
                          <a:solidFill>
                            <a:srgbClr val="0000CC"/>
                          </a:solidFill>
                        </a:rPr>
                        <a:t>yếu</a:t>
                      </a:r>
                      <a:r>
                        <a:rPr lang="en-US" sz="3200" b="1" dirty="0">
                          <a:solidFill>
                            <a:srgbClr val="0000CC"/>
                          </a:solidFill>
                        </a:rPr>
                        <a:t> </a:t>
                      </a:r>
                      <a:r>
                        <a:rPr lang="en-US" sz="3200" b="1" dirty="0" err="1">
                          <a:solidFill>
                            <a:srgbClr val="0000CC"/>
                          </a:solidFill>
                        </a:rPr>
                        <a:t>khai</a:t>
                      </a:r>
                      <a:r>
                        <a:rPr lang="en-US" sz="3200" b="1" dirty="0">
                          <a:solidFill>
                            <a:srgbClr val="0000CC"/>
                          </a:solidFill>
                        </a:rPr>
                        <a:t> </a:t>
                      </a:r>
                      <a:r>
                        <a:rPr lang="en-US" sz="3200" b="1" dirty="0" err="1">
                          <a:solidFill>
                            <a:srgbClr val="0000CC"/>
                          </a:solidFill>
                        </a:rPr>
                        <a:t>thác</a:t>
                      </a:r>
                      <a:r>
                        <a:rPr lang="en-US" sz="3200" b="1" dirty="0">
                          <a:solidFill>
                            <a:srgbClr val="0000CC"/>
                          </a:solidFill>
                        </a:rPr>
                        <a:t> </a:t>
                      </a:r>
                      <a:r>
                        <a:rPr lang="en-US" sz="3200" b="1" dirty="0" err="1">
                          <a:solidFill>
                            <a:srgbClr val="0000CC"/>
                          </a:solidFill>
                        </a:rPr>
                        <a:t>khoáng</a:t>
                      </a:r>
                      <a:r>
                        <a:rPr lang="en-US" sz="3200" b="1" dirty="0">
                          <a:solidFill>
                            <a:srgbClr val="0000CC"/>
                          </a:solidFill>
                        </a:rPr>
                        <a:t> </a:t>
                      </a:r>
                      <a:r>
                        <a:rPr lang="en-US" sz="3200" b="1" dirty="0" err="1">
                          <a:solidFill>
                            <a:srgbClr val="0000CC"/>
                          </a:solidFill>
                        </a:rPr>
                        <a:t>sản</a:t>
                      </a:r>
                      <a:r>
                        <a:rPr lang="en-US" sz="3200" b="1" dirty="0">
                          <a:solidFill>
                            <a:srgbClr val="0000CC"/>
                          </a:solidFill>
                        </a:rPr>
                        <a:t> </a:t>
                      </a:r>
                      <a:r>
                        <a:rPr lang="en-US" sz="3200" b="1" dirty="0" err="1">
                          <a:solidFill>
                            <a:srgbClr val="0000CC"/>
                          </a:solidFill>
                        </a:rPr>
                        <a:t>để</a:t>
                      </a:r>
                      <a:r>
                        <a:rPr lang="en-US" sz="3200" b="1" dirty="0">
                          <a:solidFill>
                            <a:srgbClr val="0000CC"/>
                          </a:solidFill>
                        </a:rPr>
                        <a:t> </a:t>
                      </a:r>
                      <a:r>
                        <a:rPr lang="en-US" sz="3200" b="1" dirty="0" err="1">
                          <a:solidFill>
                            <a:srgbClr val="0000CC"/>
                          </a:solidFill>
                        </a:rPr>
                        <a:t>xuất</a:t>
                      </a:r>
                      <a:r>
                        <a:rPr lang="en-US" sz="3200" b="1" dirty="0">
                          <a:solidFill>
                            <a:srgbClr val="0000CC"/>
                          </a:solidFill>
                        </a:rPr>
                        <a:t> </a:t>
                      </a:r>
                      <a:r>
                        <a:rPr lang="en-US" sz="3200" b="1" dirty="0" err="1">
                          <a:solidFill>
                            <a:srgbClr val="0000CC"/>
                          </a:solidFill>
                        </a:rPr>
                        <a:t>khẩu</a:t>
                      </a:r>
                      <a:endParaRPr lang="en-VN" sz="3200" b="1" dirty="0">
                        <a:solidFill>
                          <a:srgbClr val="0000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3989770"/>
                  </a:ext>
                </a:extLst>
              </a:tr>
            </a:tbl>
          </a:graphicData>
        </a:graphic>
      </p:graphicFrame>
    </p:spTree>
    <p:extLst>
      <p:ext uri="{BB962C8B-B14F-4D97-AF65-F5344CB8AC3E}">
        <p14:creationId xmlns:p14="http://schemas.microsoft.com/office/powerpoint/2010/main" val="2742543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0420" y="2556362"/>
            <a:ext cx="9611517" cy="4561779"/>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54021" y="2242059"/>
            <a:ext cx="2552553" cy="65378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4721" flipH="1">
            <a:off x="11478434" y="9276812"/>
            <a:ext cx="445251" cy="60889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7060">
            <a:off x="14211950" y="9005120"/>
            <a:ext cx="460741" cy="630073"/>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4721" flipH="1">
            <a:off x="17285377" y="9352933"/>
            <a:ext cx="445251" cy="608891"/>
          </a:xfrm>
          <a:prstGeom prst="rect">
            <a:avLst/>
          </a:prstGeom>
        </p:spPr>
      </p:pic>
      <p:pic>
        <p:nvPicPr>
          <p:cNvPr id="22" name="Picture 22"/>
          <p:cNvPicPr>
            <a:picLocks noChangeAspect="1"/>
          </p:cNvPicPr>
          <p:nvPr/>
        </p:nvPicPr>
        <p:blipFill>
          <a:blip r:embed="rId14"/>
          <a:srcRect/>
          <a:stretch>
            <a:fillRect/>
          </a:stretch>
        </p:blipFill>
        <p:spPr>
          <a:xfrm rot="376464">
            <a:off x="481448" y="637331"/>
            <a:ext cx="1249040" cy="1172536"/>
          </a:xfrm>
          <a:prstGeom prst="rect">
            <a:avLst/>
          </a:prstGeom>
        </p:spPr>
      </p:pic>
      <p:pic>
        <p:nvPicPr>
          <p:cNvPr id="23" name="Picture 23"/>
          <p:cNvPicPr>
            <a:picLocks noChangeAspect="1"/>
          </p:cNvPicPr>
          <p:nvPr/>
        </p:nvPicPr>
        <p:blipFill>
          <a:blip r:embed="rId15"/>
          <a:srcRect/>
          <a:stretch>
            <a:fillRect/>
          </a:stretch>
        </p:blipFill>
        <p:spPr>
          <a:xfrm rot="603466">
            <a:off x="17311324" y="1084799"/>
            <a:ext cx="700303" cy="657410"/>
          </a:xfrm>
          <a:prstGeom prst="rect">
            <a:avLst/>
          </a:prstGeom>
        </p:spPr>
      </p:pic>
      <p:pic>
        <p:nvPicPr>
          <p:cNvPr id="24" name="Picture 24"/>
          <p:cNvPicPr>
            <a:picLocks noChangeAspect="1"/>
          </p:cNvPicPr>
          <p:nvPr/>
        </p:nvPicPr>
        <p:blipFill>
          <a:blip r:embed="rId15"/>
          <a:srcRect/>
          <a:stretch>
            <a:fillRect/>
          </a:stretch>
        </p:blipFill>
        <p:spPr>
          <a:xfrm rot="-64891">
            <a:off x="9849500" y="840825"/>
            <a:ext cx="552464" cy="518626"/>
          </a:xfrm>
          <a:prstGeom prst="rect">
            <a:avLst/>
          </a:prstGeom>
        </p:spPr>
      </p:pic>
      <p:pic>
        <p:nvPicPr>
          <p:cNvPr id="25" name="Picture 25"/>
          <p:cNvPicPr>
            <a:picLocks noChangeAspect="1"/>
          </p:cNvPicPr>
          <p:nvPr/>
        </p:nvPicPr>
        <p:blipFill>
          <a:blip r:embed="rId16"/>
          <a:srcRect/>
          <a:stretch>
            <a:fillRect/>
          </a:stretch>
        </p:blipFill>
        <p:spPr>
          <a:xfrm>
            <a:off x="11452357" y="4127342"/>
            <a:ext cx="6991074" cy="5776375"/>
          </a:xfrm>
          <a:prstGeom prst="rect">
            <a:avLst/>
          </a:prstGeom>
        </p:spPr>
      </p:pic>
      <p:sp>
        <p:nvSpPr>
          <p:cNvPr id="26" name="TextBox 26"/>
          <p:cNvSpPr txBox="1"/>
          <p:nvPr/>
        </p:nvSpPr>
        <p:spPr>
          <a:xfrm>
            <a:off x="2209964" y="4229445"/>
            <a:ext cx="7032428" cy="1485343"/>
          </a:xfrm>
          <a:prstGeom prst="rect">
            <a:avLst/>
          </a:prstGeom>
        </p:spPr>
        <p:txBody>
          <a:bodyPr wrap="square" lIns="0" tIns="0" rIns="0" bIns="0" rtlCol="0" anchor="t">
            <a:spAutoFit/>
          </a:bodyPr>
          <a:lstStyle/>
          <a:p>
            <a:pPr algn="ctr">
              <a:lnSpc>
                <a:spcPts val="9600"/>
              </a:lnSpc>
            </a:pPr>
            <a:r>
              <a:rPr lang="en-US" sz="16600" dirty="0" err="1">
                <a:solidFill>
                  <a:srgbClr val="00B050"/>
                </a:solidFill>
                <a:latin typeface="Bryndan Write Bold"/>
              </a:rPr>
              <a:t>Hoa</a:t>
            </a:r>
            <a:r>
              <a:rPr lang="en-US" sz="16600" dirty="0">
                <a:solidFill>
                  <a:srgbClr val="00B050"/>
                </a:solidFill>
                <a:latin typeface="Bryndan Write Bold"/>
              </a:rPr>
              <a:t> </a:t>
            </a:r>
            <a:r>
              <a:rPr lang="en-US" sz="16600" dirty="0" err="1">
                <a:solidFill>
                  <a:srgbClr val="00B050"/>
                </a:solidFill>
                <a:latin typeface="Bryndan Write Bold"/>
              </a:rPr>
              <a:t>Kì</a:t>
            </a:r>
            <a:endParaRPr lang="en-US" sz="16600" dirty="0">
              <a:solidFill>
                <a:srgbClr val="00B050"/>
              </a:solidFill>
              <a:latin typeface="Bryndan Write Bold"/>
            </a:endParaRPr>
          </a:p>
        </p:txBody>
      </p:sp>
      <p:pic>
        <p:nvPicPr>
          <p:cNvPr id="33" name="Picture 32">
            <a:extLst>
              <a:ext uri="{FF2B5EF4-FFF2-40B4-BE49-F238E27FC236}">
                <a16:creationId xmlns:a16="http://schemas.microsoft.com/office/drawing/2014/main" id="{242E1197-ABB1-2C46-90B1-18EE639067F5}"/>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886" b="89924" l="6623" r="90000">
                        <a14:foregroundMark x1="8052" y1="24905" x2="6623" y2="36882"/>
                        <a14:foregroundMark x1="57792" y1="27567" x2="61818" y2="32890"/>
                        <a14:foregroundMark x1="61818" y1="32129" x2="59091" y2="28897"/>
                      </a14:backgroundRemoval>
                    </a14:imgEffect>
                  </a14:imgLayer>
                </a14:imgProps>
              </a:ext>
              <a:ext uri="{28A0092B-C50C-407E-A947-70E740481C1C}">
                <a14:useLocalDpi xmlns:a14="http://schemas.microsoft.com/office/drawing/2010/main" val="0"/>
              </a:ext>
            </a:extLst>
          </a:blip>
          <a:stretch>
            <a:fillRect/>
          </a:stretch>
        </p:blipFill>
        <p:spPr>
          <a:xfrm>
            <a:off x="11592863" y="-97822"/>
            <a:ext cx="6372303" cy="43530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0" presetClass="path" presetSubtype="0" accel="50000" decel="50000" fill="hold" nodeType="withEffect">
                                  <p:stCondLst>
                                    <p:cond delay="0"/>
                                  </p:stCondLst>
                                  <p:childTnLst>
                                    <p:animMotion origin="layout" path="M 0.20833 0.22794 L -0.03351 0.00016 " pathEditMode="relative" rAng="0" ptsTypes="AA">
                                      <p:cBhvr>
                                        <p:cTn id="10" dur="2000" fill="hold"/>
                                        <p:tgtEl>
                                          <p:spTgt spid="25"/>
                                        </p:tgtEl>
                                        <p:attrNameLst>
                                          <p:attrName>ppt_x</p:attrName>
                                          <p:attrName>ppt_y</p:attrName>
                                        </p:attrNameLst>
                                      </p:cBhvr>
                                      <p:rCtr x="-12092" y="-11389"/>
                                    </p:animMotion>
                                  </p:childTnLst>
                                </p:cTn>
                              </p:par>
                            </p:childTnLst>
                          </p:cTn>
                        </p:par>
                        <p:par>
                          <p:cTn id="11" fill="hold">
                            <p:stCondLst>
                              <p:cond delay="2000"/>
                            </p:stCondLst>
                            <p:childTnLst>
                              <p:par>
                                <p:cTn id="12" presetID="9"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par>
                                <p:cTn id="18" presetID="9"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dissolve">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BD the goi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7370" y="57150"/>
            <a:ext cx="14706600" cy="1005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5" name="Group 2"/>
          <p:cNvGrpSpPr>
            <a:grpSpLocks/>
          </p:cNvGrpSpPr>
          <p:nvPr/>
        </p:nvGrpSpPr>
        <p:grpSpPr bwMode="auto">
          <a:xfrm>
            <a:off x="3752850" y="1485900"/>
            <a:ext cx="3162300" cy="2286000"/>
            <a:chOff x="1358900" y="990601"/>
            <a:chExt cx="2108200" cy="1523999"/>
          </a:xfrm>
        </p:grpSpPr>
        <p:sp>
          <p:nvSpPr>
            <p:cNvPr id="25604" name="Freeform 15"/>
            <p:cNvSpPr>
              <a:spLocks/>
            </p:cNvSpPr>
            <p:nvPr/>
          </p:nvSpPr>
          <p:spPr bwMode="auto">
            <a:xfrm>
              <a:off x="1358900" y="990601"/>
              <a:ext cx="912813" cy="477838"/>
            </a:xfrm>
            <a:custGeom>
              <a:avLst/>
              <a:gdLst>
                <a:gd name="T0" fmla="*/ 2147483646 w 531"/>
                <a:gd name="T1" fmla="*/ 2147483646 h 247"/>
                <a:gd name="T2" fmla="*/ 2147483646 w 531"/>
                <a:gd name="T3" fmla="*/ 2147483646 h 247"/>
                <a:gd name="T4" fmla="*/ 2147483646 w 531"/>
                <a:gd name="T5" fmla="*/ 2147483646 h 247"/>
                <a:gd name="T6" fmla="*/ 2147483646 w 531"/>
                <a:gd name="T7" fmla="*/ 2147483646 h 247"/>
                <a:gd name="T8" fmla="*/ 2147483646 w 531"/>
                <a:gd name="T9" fmla="*/ 2147483646 h 247"/>
                <a:gd name="T10" fmla="*/ 2147483646 w 531"/>
                <a:gd name="T11" fmla="*/ 2147483646 h 247"/>
                <a:gd name="T12" fmla="*/ 2147483646 w 531"/>
                <a:gd name="T13" fmla="*/ 2147483646 h 247"/>
                <a:gd name="T14" fmla="*/ 2147483646 w 531"/>
                <a:gd name="T15" fmla="*/ 2147483646 h 247"/>
                <a:gd name="T16" fmla="*/ 2147483646 w 531"/>
                <a:gd name="T17" fmla="*/ 2147483646 h 247"/>
                <a:gd name="T18" fmla="*/ 2147483646 w 531"/>
                <a:gd name="T19" fmla="*/ 2147483646 h 247"/>
                <a:gd name="T20" fmla="*/ 2147483646 w 531"/>
                <a:gd name="T21" fmla="*/ 2147483646 h 247"/>
                <a:gd name="T22" fmla="*/ 2147483646 w 531"/>
                <a:gd name="T23" fmla="*/ 2147483646 h 247"/>
                <a:gd name="T24" fmla="*/ 2147483646 w 531"/>
                <a:gd name="T25" fmla="*/ 2147483646 h 247"/>
                <a:gd name="T26" fmla="*/ 2147483646 w 531"/>
                <a:gd name="T27" fmla="*/ 2147483646 h 247"/>
                <a:gd name="T28" fmla="*/ 2147483646 w 531"/>
                <a:gd name="T29" fmla="*/ 2147483646 h 247"/>
                <a:gd name="T30" fmla="*/ 2147483646 w 531"/>
                <a:gd name="T31" fmla="*/ 2147483646 h 247"/>
                <a:gd name="T32" fmla="*/ 2147483646 w 531"/>
                <a:gd name="T33" fmla="*/ 0 h 247"/>
                <a:gd name="T34" fmla="*/ 2147483646 w 531"/>
                <a:gd name="T35" fmla="*/ 2147483646 h 247"/>
                <a:gd name="T36" fmla="*/ 2147483646 w 531"/>
                <a:gd name="T37" fmla="*/ 2147483646 h 247"/>
                <a:gd name="T38" fmla="*/ 2147483646 w 531"/>
                <a:gd name="T39" fmla="*/ 2147483646 h 2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31" h="247">
                  <a:moveTo>
                    <a:pt x="528" y="36"/>
                  </a:moveTo>
                  <a:cubicBezTo>
                    <a:pt x="512" y="42"/>
                    <a:pt x="485" y="50"/>
                    <a:pt x="473" y="64"/>
                  </a:cubicBezTo>
                  <a:cubicBezTo>
                    <a:pt x="467" y="71"/>
                    <a:pt x="472" y="86"/>
                    <a:pt x="464" y="91"/>
                  </a:cubicBezTo>
                  <a:cubicBezTo>
                    <a:pt x="451" y="99"/>
                    <a:pt x="434" y="97"/>
                    <a:pt x="419" y="100"/>
                  </a:cubicBezTo>
                  <a:cubicBezTo>
                    <a:pt x="315" y="204"/>
                    <a:pt x="486" y="28"/>
                    <a:pt x="391" y="146"/>
                  </a:cubicBezTo>
                  <a:cubicBezTo>
                    <a:pt x="341" y="209"/>
                    <a:pt x="153" y="199"/>
                    <a:pt x="108" y="201"/>
                  </a:cubicBezTo>
                  <a:cubicBezTo>
                    <a:pt x="66" y="215"/>
                    <a:pt x="77" y="233"/>
                    <a:pt x="35" y="247"/>
                  </a:cubicBezTo>
                  <a:cubicBezTo>
                    <a:pt x="0" y="212"/>
                    <a:pt x="27" y="213"/>
                    <a:pt x="62" y="201"/>
                  </a:cubicBezTo>
                  <a:cubicBezTo>
                    <a:pt x="68" y="192"/>
                    <a:pt x="80" y="185"/>
                    <a:pt x="80" y="174"/>
                  </a:cubicBezTo>
                  <a:cubicBezTo>
                    <a:pt x="80" y="160"/>
                    <a:pt x="54" y="148"/>
                    <a:pt x="62" y="137"/>
                  </a:cubicBezTo>
                  <a:cubicBezTo>
                    <a:pt x="73" y="121"/>
                    <a:pt x="117" y="119"/>
                    <a:pt x="117" y="119"/>
                  </a:cubicBezTo>
                  <a:cubicBezTo>
                    <a:pt x="120" y="110"/>
                    <a:pt x="130" y="100"/>
                    <a:pt x="126" y="91"/>
                  </a:cubicBezTo>
                  <a:cubicBezTo>
                    <a:pt x="114" y="60"/>
                    <a:pt x="69" y="83"/>
                    <a:pt x="126" y="64"/>
                  </a:cubicBezTo>
                  <a:cubicBezTo>
                    <a:pt x="163" y="76"/>
                    <a:pt x="170" y="84"/>
                    <a:pt x="217" y="55"/>
                  </a:cubicBezTo>
                  <a:cubicBezTo>
                    <a:pt x="225" y="50"/>
                    <a:pt x="221" y="35"/>
                    <a:pt x="227" y="27"/>
                  </a:cubicBezTo>
                  <a:cubicBezTo>
                    <a:pt x="234" y="19"/>
                    <a:pt x="245" y="15"/>
                    <a:pt x="254" y="9"/>
                  </a:cubicBezTo>
                  <a:cubicBezTo>
                    <a:pt x="309" y="27"/>
                    <a:pt x="365" y="17"/>
                    <a:pt x="419" y="0"/>
                  </a:cubicBezTo>
                  <a:cubicBezTo>
                    <a:pt x="437" y="6"/>
                    <a:pt x="454" y="15"/>
                    <a:pt x="473" y="18"/>
                  </a:cubicBezTo>
                  <a:cubicBezTo>
                    <a:pt x="491" y="21"/>
                    <a:pt x="510" y="21"/>
                    <a:pt x="528" y="27"/>
                  </a:cubicBezTo>
                  <a:cubicBezTo>
                    <a:pt x="531" y="28"/>
                    <a:pt x="528" y="33"/>
                    <a:pt x="528" y="36"/>
                  </a:cubicBezTo>
                  <a:close/>
                </a:path>
              </a:pathLst>
            </a:custGeom>
            <a:noFill/>
            <a:ln w="5715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25605" name="Freeform 16"/>
            <p:cNvSpPr>
              <a:spLocks/>
            </p:cNvSpPr>
            <p:nvPr/>
          </p:nvSpPr>
          <p:spPr bwMode="auto">
            <a:xfrm>
              <a:off x="1895475" y="1663700"/>
              <a:ext cx="1571625" cy="850900"/>
            </a:xfrm>
            <a:custGeom>
              <a:avLst/>
              <a:gdLst>
                <a:gd name="T0" fmla="*/ 2147483646 w 875"/>
                <a:gd name="T1" fmla="*/ 0 h 452"/>
                <a:gd name="T2" fmla="*/ 2147483646 w 875"/>
                <a:gd name="T3" fmla="*/ 2147483646 h 452"/>
                <a:gd name="T4" fmla="*/ 2147483646 w 875"/>
                <a:gd name="T5" fmla="*/ 2147483646 h 452"/>
                <a:gd name="T6" fmla="*/ 2147483646 w 875"/>
                <a:gd name="T7" fmla="*/ 2147483646 h 452"/>
                <a:gd name="T8" fmla="*/ 2147483646 w 875"/>
                <a:gd name="T9" fmla="*/ 2147483646 h 452"/>
                <a:gd name="T10" fmla="*/ 2147483646 w 875"/>
                <a:gd name="T11" fmla="*/ 2147483646 h 452"/>
                <a:gd name="T12" fmla="*/ 2147483646 w 875"/>
                <a:gd name="T13" fmla="*/ 2147483646 h 452"/>
                <a:gd name="T14" fmla="*/ 2147483646 w 875"/>
                <a:gd name="T15" fmla="*/ 2147483646 h 452"/>
                <a:gd name="T16" fmla="*/ 2147483646 w 875"/>
                <a:gd name="T17" fmla="*/ 2147483646 h 452"/>
                <a:gd name="T18" fmla="*/ 2147483646 w 875"/>
                <a:gd name="T19" fmla="*/ 2147483646 h 452"/>
                <a:gd name="T20" fmla="*/ 2147483646 w 875"/>
                <a:gd name="T21" fmla="*/ 2147483646 h 452"/>
                <a:gd name="T22" fmla="*/ 2147483646 w 875"/>
                <a:gd name="T23" fmla="*/ 2147483646 h 452"/>
                <a:gd name="T24" fmla="*/ 2147483646 w 875"/>
                <a:gd name="T25" fmla="*/ 2147483646 h 452"/>
                <a:gd name="T26" fmla="*/ 2147483646 w 875"/>
                <a:gd name="T27" fmla="*/ 2147483646 h 452"/>
                <a:gd name="T28" fmla="*/ 2147483646 w 875"/>
                <a:gd name="T29" fmla="*/ 2147483646 h 452"/>
                <a:gd name="T30" fmla="*/ 2147483646 w 875"/>
                <a:gd name="T31" fmla="*/ 2147483646 h 452"/>
                <a:gd name="T32" fmla="*/ 2147483646 w 875"/>
                <a:gd name="T33" fmla="*/ 2147483646 h 452"/>
                <a:gd name="T34" fmla="*/ 2147483646 w 875"/>
                <a:gd name="T35" fmla="*/ 2147483646 h 452"/>
                <a:gd name="T36" fmla="*/ 2147483646 w 875"/>
                <a:gd name="T37" fmla="*/ 2147483646 h 452"/>
                <a:gd name="T38" fmla="*/ 2147483646 w 875"/>
                <a:gd name="T39" fmla="*/ 2147483646 h 452"/>
                <a:gd name="T40" fmla="*/ 2147483646 w 875"/>
                <a:gd name="T41" fmla="*/ 2147483646 h 452"/>
                <a:gd name="T42" fmla="*/ 2147483646 w 875"/>
                <a:gd name="T43" fmla="*/ 2147483646 h 452"/>
                <a:gd name="T44" fmla="*/ 2147483646 w 875"/>
                <a:gd name="T45" fmla="*/ 2147483646 h 452"/>
                <a:gd name="T46" fmla="*/ 2147483646 w 875"/>
                <a:gd name="T47" fmla="*/ 0 h 452"/>
                <a:gd name="T48" fmla="*/ 2147483646 w 875"/>
                <a:gd name="T49" fmla="*/ 0 h 452"/>
                <a:gd name="T50" fmla="*/ 2147483646 w 875"/>
                <a:gd name="T51" fmla="*/ 2147483646 h 452"/>
                <a:gd name="T52" fmla="*/ 2147483646 w 875"/>
                <a:gd name="T53" fmla="*/ 2147483646 h 452"/>
                <a:gd name="T54" fmla="*/ 2147483646 w 875"/>
                <a:gd name="T55" fmla="*/ 2147483646 h 452"/>
                <a:gd name="T56" fmla="*/ 2147483646 w 875"/>
                <a:gd name="T57" fmla="*/ 0 h 4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75" h="452">
                  <a:moveTo>
                    <a:pt x="524" y="0"/>
                  </a:moveTo>
                  <a:cubicBezTo>
                    <a:pt x="542" y="6"/>
                    <a:pt x="561" y="13"/>
                    <a:pt x="579" y="19"/>
                  </a:cubicBezTo>
                  <a:cubicBezTo>
                    <a:pt x="589" y="23"/>
                    <a:pt x="590" y="38"/>
                    <a:pt x="597" y="46"/>
                  </a:cubicBezTo>
                  <a:cubicBezTo>
                    <a:pt x="615" y="68"/>
                    <a:pt x="638" y="86"/>
                    <a:pt x="661" y="101"/>
                  </a:cubicBezTo>
                  <a:cubicBezTo>
                    <a:pt x="709" y="94"/>
                    <a:pt x="739" y="98"/>
                    <a:pt x="771" y="64"/>
                  </a:cubicBezTo>
                  <a:cubicBezTo>
                    <a:pt x="798" y="67"/>
                    <a:pt x="826" y="67"/>
                    <a:pt x="853" y="74"/>
                  </a:cubicBezTo>
                  <a:cubicBezTo>
                    <a:pt x="861" y="76"/>
                    <a:pt x="875" y="84"/>
                    <a:pt x="872" y="92"/>
                  </a:cubicBezTo>
                  <a:cubicBezTo>
                    <a:pt x="869" y="101"/>
                    <a:pt x="853" y="98"/>
                    <a:pt x="844" y="101"/>
                  </a:cubicBezTo>
                  <a:cubicBezTo>
                    <a:pt x="835" y="107"/>
                    <a:pt x="824" y="110"/>
                    <a:pt x="817" y="119"/>
                  </a:cubicBezTo>
                  <a:cubicBezTo>
                    <a:pt x="782" y="164"/>
                    <a:pt x="840" y="137"/>
                    <a:pt x="780" y="156"/>
                  </a:cubicBezTo>
                  <a:cubicBezTo>
                    <a:pt x="741" y="182"/>
                    <a:pt x="734" y="223"/>
                    <a:pt x="689" y="238"/>
                  </a:cubicBezTo>
                  <a:cubicBezTo>
                    <a:pt x="675" y="282"/>
                    <a:pt x="659" y="314"/>
                    <a:pt x="616" y="330"/>
                  </a:cubicBezTo>
                  <a:cubicBezTo>
                    <a:pt x="583" y="361"/>
                    <a:pt x="595" y="401"/>
                    <a:pt x="570" y="439"/>
                  </a:cubicBezTo>
                  <a:cubicBezTo>
                    <a:pt x="563" y="437"/>
                    <a:pt x="457" y="396"/>
                    <a:pt x="533" y="421"/>
                  </a:cubicBezTo>
                  <a:cubicBezTo>
                    <a:pt x="513" y="361"/>
                    <a:pt x="504" y="375"/>
                    <a:pt x="433" y="384"/>
                  </a:cubicBezTo>
                  <a:cubicBezTo>
                    <a:pt x="397" y="397"/>
                    <a:pt x="360" y="400"/>
                    <a:pt x="323" y="412"/>
                  </a:cubicBezTo>
                  <a:cubicBezTo>
                    <a:pt x="263" y="452"/>
                    <a:pt x="321" y="426"/>
                    <a:pt x="287" y="403"/>
                  </a:cubicBezTo>
                  <a:cubicBezTo>
                    <a:pt x="274" y="394"/>
                    <a:pt x="256" y="397"/>
                    <a:pt x="241" y="394"/>
                  </a:cubicBezTo>
                  <a:cubicBezTo>
                    <a:pt x="185" y="335"/>
                    <a:pt x="222" y="350"/>
                    <a:pt x="104" y="339"/>
                  </a:cubicBezTo>
                  <a:cubicBezTo>
                    <a:pt x="89" y="324"/>
                    <a:pt x="78" y="311"/>
                    <a:pt x="58" y="302"/>
                  </a:cubicBezTo>
                  <a:cubicBezTo>
                    <a:pt x="40" y="294"/>
                    <a:pt x="3" y="284"/>
                    <a:pt x="3" y="284"/>
                  </a:cubicBezTo>
                  <a:cubicBezTo>
                    <a:pt x="6" y="217"/>
                    <a:pt x="0" y="149"/>
                    <a:pt x="12" y="83"/>
                  </a:cubicBezTo>
                  <a:cubicBezTo>
                    <a:pt x="14" y="73"/>
                    <a:pt x="33" y="81"/>
                    <a:pt x="40" y="74"/>
                  </a:cubicBezTo>
                  <a:cubicBezTo>
                    <a:pt x="58" y="56"/>
                    <a:pt x="53" y="25"/>
                    <a:pt x="58" y="0"/>
                  </a:cubicBezTo>
                  <a:cubicBezTo>
                    <a:pt x="129" y="26"/>
                    <a:pt x="40" y="0"/>
                    <a:pt x="113" y="0"/>
                  </a:cubicBezTo>
                  <a:cubicBezTo>
                    <a:pt x="132" y="0"/>
                    <a:pt x="166" y="12"/>
                    <a:pt x="186" y="19"/>
                  </a:cubicBezTo>
                  <a:cubicBezTo>
                    <a:pt x="256" y="16"/>
                    <a:pt x="326" y="10"/>
                    <a:pt x="396" y="10"/>
                  </a:cubicBezTo>
                  <a:cubicBezTo>
                    <a:pt x="445" y="10"/>
                    <a:pt x="494" y="23"/>
                    <a:pt x="543" y="19"/>
                  </a:cubicBezTo>
                  <a:cubicBezTo>
                    <a:pt x="552" y="18"/>
                    <a:pt x="530" y="6"/>
                    <a:pt x="524" y="0"/>
                  </a:cubicBezTo>
                  <a:close/>
                </a:path>
              </a:pathLst>
            </a:custGeom>
            <a:noFill/>
            <a:ln w="5715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grpSp>
    </p:spTree>
    <p:extLst>
      <p:ext uri="{BB962C8B-B14F-4D97-AF65-F5344CB8AC3E}">
        <p14:creationId xmlns:p14="http://schemas.microsoft.com/office/powerpoint/2010/main" val="117204521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arn(inVertical)">
                                      <p:cBhvr>
                                        <p:cTn id="7" dur="5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AAA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3352"/>
            <a:ext cx="14177963" cy="100584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8077" name="Freeform 13"/>
          <p:cNvSpPr>
            <a:spLocks/>
          </p:cNvSpPr>
          <p:nvPr/>
        </p:nvSpPr>
        <p:spPr bwMode="auto">
          <a:xfrm>
            <a:off x="3007520" y="2936082"/>
            <a:ext cx="2286000" cy="2200275"/>
          </a:xfrm>
          <a:custGeom>
            <a:avLst/>
            <a:gdLst>
              <a:gd name="T0" fmla="*/ 2147483646 w 886"/>
              <a:gd name="T1" fmla="*/ 2147483646 h 924"/>
              <a:gd name="T2" fmla="*/ 2147483646 w 886"/>
              <a:gd name="T3" fmla="*/ 2147483646 h 924"/>
              <a:gd name="T4" fmla="*/ 2147483646 w 886"/>
              <a:gd name="T5" fmla="*/ 2147483646 h 924"/>
              <a:gd name="T6" fmla="*/ 2147483646 w 886"/>
              <a:gd name="T7" fmla="*/ 2147483646 h 924"/>
              <a:gd name="T8" fmla="*/ 2147483646 w 886"/>
              <a:gd name="T9" fmla="*/ 2147483646 h 924"/>
              <a:gd name="T10" fmla="*/ 2147483646 w 886"/>
              <a:gd name="T11" fmla="*/ 2147483646 h 924"/>
              <a:gd name="T12" fmla="*/ 2147483646 w 886"/>
              <a:gd name="T13" fmla="*/ 2147483646 h 924"/>
              <a:gd name="T14" fmla="*/ 2147483646 w 886"/>
              <a:gd name="T15" fmla="*/ 2147483646 h 924"/>
              <a:gd name="T16" fmla="*/ 2147483646 w 886"/>
              <a:gd name="T17" fmla="*/ 2147483646 h 924"/>
              <a:gd name="T18" fmla="*/ 2147483646 w 886"/>
              <a:gd name="T19" fmla="*/ 2147483646 h 924"/>
              <a:gd name="T20" fmla="*/ 2147483646 w 886"/>
              <a:gd name="T21" fmla="*/ 2147483646 h 924"/>
              <a:gd name="T22" fmla="*/ 2147483646 w 886"/>
              <a:gd name="T23" fmla="*/ 2147483646 h 924"/>
              <a:gd name="T24" fmla="*/ 2147483646 w 886"/>
              <a:gd name="T25" fmla="*/ 2147483646 h 924"/>
              <a:gd name="T26" fmla="*/ 2147483646 w 886"/>
              <a:gd name="T27" fmla="*/ 2147483646 h 924"/>
              <a:gd name="T28" fmla="*/ 2147483646 w 886"/>
              <a:gd name="T29" fmla="*/ 2147483646 h 924"/>
              <a:gd name="T30" fmla="*/ 2147483646 w 886"/>
              <a:gd name="T31" fmla="*/ 2147483646 h 924"/>
              <a:gd name="T32" fmla="*/ 2147483646 w 886"/>
              <a:gd name="T33" fmla="*/ 2147483646 h 924"/>
              <a:gd name="T34" fmla="*/ 2147483646 w 886"/>
              <a:gd name="T35" fmla="*/ 2147483646 h 924"/>
              <a:gd name="T36" fmla="*/ 2147483646 w 886"/>
              <a:gd name="T37" fmla="*/ 2147483646 h 924"/>
              <a:gd name="T38" fmla="*/ 2147483646 w 886"/>
              <a:gd name="T39" fmla="*/ 2147483646 h 924"/>
              <a:gd name="T40" fmla="*/ 2147483646 w 886"/>
              <a:gd name="T41" fmla="*/ 2147483646 h 924"/>
              <a:gd name="T42" fmla="*/ 2147483646 w 886"/>
              <a:gd name="T43" fmla="*/ 2147483646 h 924"/>
              <a:gd name="T44" fmla="*/ 2147483646 w 886"/>
              <a:gd name="T45" fmla="*/ 2147483646 h 924"/>
              <a:gd name="T46" fmla="*/ 2147483646 w 886"/>
              <a:gd name="T47" fmla="*/ 2147483646 h 924"/>
              <a:gd name="T48" fmla="*/ 2147483646 w 886"/>
              <a:gd name="T49" fmla="*/ 2147483646 h 924"/>
              <a:gd name="T50" fmla="*/ 2147483646 w 886"/>
              <a:gd name="T51" fmla="*/ 2147483646 h 924"/>
              <a:gd name="T52" fmla="*/ 2147483646 w 886"/>
              <a:gd name="T53" fmla="*/ 2147483646 h 924"/>
              <a:gd name="T54" fmla="*/ 2147483646 w 886"/>
              <a:gd name="T55" fmla="*/ 2147483646 h 924"/>
              <a:gd name="T56" fmla="*/ 2147483646 w 886"/>
              <a:gd name="T57" fmla="*/ 2147483646 h 924"/>
              <a:gd name="T58" fmla="*/ 2147483646 w 886"/>
              <a:gd name="T59" fmla="*/ 2147483646 h 924"/>
              <a:gd name="T60" fmla="*/ 2147483646 w 886"/>
              <a:gd name="T61" fmla="*/ 2147483646 h 924"/>
              <a:gd name="T62" fmla="*/ 2147483646 w 886"/>
              <a:gd name="T63" fmla="*/ 0 h 924"/>
              <a:gd name="T64" fmla="*/ 2147483646 w 886"/>
              <a:gd name="T65" fmla="*/ 2147483646 h 924"/>
              <a:gd name="T66" fmla="*/ 2147483646 w 886"/>
              <a:gd name="T67" fmla="*/ 2147483646 h 924"/>
              <a:gd name="T68" fmla="*/ 2147483646 w 886"/>
              <a:gd name="T69" fmla="*/ 2147483646 h 9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886" h="924">
                <a:moveTo>
                  <a:pt x="694" y="48"/>
                </a:moveTo>
                <a:cubicBezTo>
                  <a:pt x="698" y="108"/>
                  <a:pt x="691" y="170"/>
                  <a:pt x="706" y="228"/>
                </a:cubicBezTo>
                <a:cubicBezTo>
                  <a:pt x="729" y="319"/>
                  <a:pt x="771" y="153"/>
                  <a:pt x="730" y="276"/>
                </a:cubicBezTo>
                <a:cubicBezTo>
                  <a:pt x="734" y="296"/>
                  <a:pt x="729" y="320"/>
                  <a:pt x="742" y="336"/>
                </a:cubicBezTo>
                <a:cubicBezTo>
                  <a:pt x="760" y="359"/>
                  <a:pt x="814" y="384"/>
                  <a:pt x="814" y="384"/>
                </a:cubicBezTo>
                <a:cubicBezTo>
                  <a:pt x="826" y="420"/>
                  <a:pt x="829" y="460"/>
                  <a:pt x="850" y="492"/>
                </a:cubicBezTo>
                <a:cubicBezTo>
                  <a:pt x="881" y="539"/>
                  <a:pt x="869" y="514"/>
                  <a:pt x="886" y="564"/>
                </a:cubicBezTo>
                <a:cubicBezTo>
                  <a:pt x="865" y="628"/>
                  <a:pt x="842" y="617"/>
                  <a:pt x="778" y="600"/>
                </a:cubicBezTo>
                <a:cubicBezTo>
                  <a:pt x="754" y="593"/>
                  <a:pt x="706" y="576"/>
                  <a:pt x="706" y="576"/>
                </a:cubicBezTo>
                <a:cubicBezTo>
                  <a:pt x="660" y="587"/>
                  <a:pt x="630" y="609"/>
                  <a:pt x="586" y="624"/>
                </a:cubicBezTo>
                <a:cubicBezTo>
                  <a:pt x="575" y="658"/>
                  <a:pt x="572" y="717"/>
                  <a:pt x="550" y="744"/>
                </a:cubicBezTo>
                <a:cubicBezTo>
                  <a:pt x="533" y="765"/>
                  <a:pt x="502" y="772"/>
                  <a:pt x="478" y="780"/>
                </a:cubicBezTo>
                <a:cubicBezTo>
                  <a:pt x="434" y="847"/>
                  <a:pt x="479" y="794"/>
                  <a:pt x="418" y="828"/>
                </a:cubicBezTo>
                <a:cubicBezTo>
                  <a:pt x="294" y="897"/>
                  <a:pt x="391" y="861"/>
                  <a:pt x="310" y="888"/>
                </a:cubicBezTo>
                <a:cubicBezTo>
                  <a:pt x="302" y="900"/>
                  <a:pt x="300" y="924"/>
                  <a:pt x="286" y="924"/>
                </a:cubicBezTo>
                <a:cubicBezTo>
                  <a:pt x="273" y="924"/>
                  <a:pt x="290" y="898"/>
                  <a:pt x="298" y="888"/>
                </a:cubicBezTo>
                <a:cubicBezTo>
                  <a:pt x="307" y="877"/>
                  <a:pt x="322" y="872"/>
                  <a:pt x="334" y="864"/>
                </a:cubicBezTo>
                <a:cubicBezTo>
                  <a:pt x="353" y="788"/>
                  <a:pt x="360" y="793"/>
                  <a:pt x="346" y="708"/>
                </a:cubicBezTo>
                <a:cubicBezTo>
                  <a:pt x="323" y="716"/>
                  <a:pt x="285" y="735"/>
                  <a:pt x="262" y="708"/>
                </a:cubicBezTo>
                <a:cubicBezTo>
                  <a:pt x="246" y="689"/>
                  <a:pt x="262" y="644"/>
                  <a:pt x="238" y="636"/>
                </a:cubicBezTo>
                <a:cubicBezTo>
                  <a:pt x="175" y="615"/>
                  <a:pt x="215" y="626"/>
                  <a:pt x="118" y="612"/>
                </a:cubicBezTo>
                <a:cubicBezTo>
                  <a:pt x="99" y="554"/>
                  <a:pt x="88" y="538"/>
                  <a:pt x="118" y="456"/>
                </a:cubicBezTo>
                <a:cubicBezTo>
                  <a:pt x="122" y="444"/>
                  <a:pt x="143" y="450"/>
                  <a:pt x="154" y="444"/>
                </a:cubicBezTo>
                <a:cubicBezTo>
                  <a:pt x="167" y="438"/>
                  <a:pt x="178" y="428"/>
                  <a:pt x="190" y="420"/>
                </a:cubicBezTo>
                <a:cubicBezTo>
                  <a:pt x="144" y="389"/>
                  <a:pt x="92" y="379"/>
                  <a:pt x="46" y="348"/>
                </a:cubicBezTo>
                <a:cubicBezTo>
                  <a:pt x="45" y="347"/>
                  <a:pt x="0" y="286"/>
                  <a:pt x="10" y="276"/>
                </a:cubicBezTo>
                <a:cubicBezTo>
                  <a:pt x="28" y="258"/>
                  <a:pt x="82" y="252"/>
                  <a:pt x="82" y="252"/>
                </a:cubicBezTo>
                <a:cubicBezTo>
                  <a:pt x="94" y="235"/>
                  <a:pt x="134" y="197"/>
                  <a:pt x="82" y="180"/>
                </a:cubicBezTo>
                <a:cubicBezTo>
                  <a:pt x="66" y="175"/>
                  <a:pt x="50" y="188"/>
                  <a:pt x="34" y="192"/>
                </a:cubicBezTo>
                <a:cubicBezTo>
                  <a:pt x="16" y="139"/>
                  <a:pt x="24" y="127"/>
                  <a:pt x="70" y="96"/>
                </a:cubicBezTo>
                <a:cubicBezTo>
                  <a:pt x="86" y="72"/>
                  <a:pt x="91" y="33"/>
                  <a:pt x="118" y="24"/>
                </a:cubicBezTo>
                <a:cubicBezTo>
                  <a:pt x="142" y="16"/>
                  <a:pt x="190" y="0"/>
                  <a:pt x="190" y="0"/>
                </a:cubicBezTo>
                <a:cubicBezTo>
                  <a:pt x="294" y="4"/>
                  <a:pt x="398" y="7"/>
                  <a:pt x="502" y="12"/>
                </a:cubicBezTo>
                <a:cubicBezTo>
                  <a:pt x="562" y="15"/>
                  <a:pt x="624" y="9"/>
                  <a:pt x="682" y="24"/>
                </a:cubicBezTo>
                <a:cubicBezTo>
                  <a:pt x="695" y="27"/>
                  <a:pt x="694" y="84"/>
                  <a:pt x="694" y="48"/>
                </a:cubicBezTo>
                <a:close/>
              </a:path>
            </a:pathLst>
          </a:custGeom>
          <a:noFill/>
          <a:ln w="5715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88079" name="Freeform 15"/>
          <p:cNvSpPr>
            <a:spLocks/>
          </p:cNvSpPr>
          <p:nvPr/>
        </p:nvSpPr>
        <p:spPr bwMode="auto">
          <a:xfrm>
            <a:off x="7255670" y="5553075"/>
            <a:ext cx="5110163" cy="3276600"/>
          </a:xfrm>
          <a:custGeom>
            <a:avLst/>
            <a:gdLst>
              <a:gd name="T0" fmla="*/ 2147483646 w 1981"/>
              <a:gd name="T1" fmla="*/ 2147483646 h 1376"/>
              <a:gd name="T2" fmla="*/ 2147483646 w 1981"/>
              <a:gd name="T3" fmla="*/ 2147483646 h 1376"/>
              <a:gd name="T4" fmla="*/ 2147483646 w 1981"/>
              <a:gd name="T5" fmla="*/ 2147483646 h 1376"/>
              <a:gd name="T6" fmla="*/ 2147483646 w 1981"/>
              <a:gd name="T7" fmla="*/ 2147483646 h 1376"/>
              <a:gd name="T8" fmla="*/ 2147483646 w 1981"/>
              <a:gd name="T9" fmla="*/ 2147483646 h 1376"/>
              <a:gd name="T10" fmla="*/ 2147483646 w 1981"/>
              <a:gd name="T11" fmla="*/ 2147483646 h 1376"/>
              <a:gd name="T12" fmla="*/ 2147483646 w 1981"/>
              <a:gd name="T13" fmla="*/ 2147483646 h 1376"/>
              <a:gd name="T14" fmla="*/ 2147483646 w 1981"/>
              <a:gd name="T15" fmla="*/ 2147483646 h 1376"/>
              <a:gd name="T16" fmla="*/ 2147483646 w 1981"/>
              <a:gd name="T17" fmla="*/ 2147483646 h 1376"/>
              <a:gd name="T18" fmla="*/ 2147483646 w 1981"/>
              <a:gd name="T19" fmla="*/ 2147483646 h 1376"/>
              <a:gd name="T20" fmla="*/ 2147483646 w 1981"/>
              <a:gd name="T21" fmla="*/ 2147483646 h 1376"/>
              <a:gd name="T22" fmla="*/ 2147483646 w 1981"/>
              <a:gd name="T23" fmla="*/ 2147483646 h 1376"/>
              <a:gd name="T24" fmla="*/ 2147483646 w 1981"/>
              <a:gd name="T25" fmla="*/ 2147483646 h 1376"/>
              <a:gd name="T26" fmla="*/ 2147483646 w 1981"/>
              <a:gd name="T27" fmla="*/ 2147483646 h 1376"/>
              <a:gd name="T28" fmla="*/ 2147483646 w 1981"/>
              <a:gd name="T29" fmla="*/ 2147483646 h 1376"/>
              <a:gd name="T30" fmla="*/ 2147483646 w 1981"/>
              <a:gd name="T31" fmla="*/ 2147483646 h 1376"/>
              <a:gd name="T32" fmla="*/ 2147483646 w 1981"/>
              <a:gd name="T33" fmla="*/ 2147483646 h 1376"/>
              <a:gd name="T34" fmla="*/ 2147483646 w 1981"/>
              <a:gd name="T35" fmla="*/ 2147483646 h 1376"/>
              <a:gd name="T36" fmla="*/ 2147483646 w 1981"/>
              <a:gd name="T37" fmla="*/ 2147483646 h 1376"/>
              <a:gd name="T38" fmla="*/ 2147483646 w 1981"/>
              <a:gd name="T39" fmla="*/ 2147483646 h 1376"/>
              <a:gd name="T40" fmla="*/ 2147483646 w 1981"/>
              <a:gd name="T41" fmla="*/ 2147483646 h 1376"/>
              <a:gd name="T42" fmla="*/ 2147483646 w 1981"/>
              <a:gd name="T43" fmla="*/ 2147483646 h 1376"/>
              <a:gd name="T44" fmla="*/ 2147483646 w 1981"/>
              <a:gd name="T45" fmla="*/ 2147483646 h 1376"/>
              <a:gd name="T46" fmla="*/ 2147483646 w 1981"/>
              <a:gd name="T47" fmla="*/ 2147483646 h 1376"/>
              <a:gd name="T48" fmla="*/ 2147483646 w 1981"/>
              <a:gd name="T49" fmla="*/ 2147483646 h 1376"/>
              <a:gd name="T50" fmla="*/ 2147483646 w 1981"/>
              <a:gd name="T51" fmla="*/ 2147483646 h 1376"/>
              <a:gd name="T52" fmla="*/ 2147483646 w 1981"/>
              <a:gd name="T53" fmla="*/ 2147483646 h 1376"/>
              <a:gd name="T54" fmla="*/ 2147483646 w 1981"/>
              <a:gd name="T55" fmla="*/ 2147483646 h 1376"/>
              <a:gd name="T56" fmla="*/ 2147483646 w 1981"/>
              <a:gd name="T57" fmla="*/ 2147483646 h 1376"/>
              <a:gd name="T58" fmla="*/ 2147483646 w 1981"/>
              <a:gd name="T59" fmla="*/ 2147483646 h 1376"/>
              <a:gd name="T60" fmla="*/ 2147483646 w 1981"/>
              <a:gd name="T61" fmla="*/ 2147483646 h 1376"/>
              <a:gd name="T62" fmla="*/ 2147483646 w 1981"/>
              <a:gd name="T63" fmla="*/ 2147483646 h 1376"/>
              <a:gd name="T64" fmla="*/ 2147483646 w 1981"/>
              <a:gd name="T65" fmla="*/ 2147483646 h 1376"/>
              <a:gd name="T66" fmla="*/ 2147483646 w 1981"/>
              <a:gd name="T67" fmla="*/ 2147483646 h 1376"/>
              <a:gd name="T68" fmla="*/ 2147483646 w 1981"/>
              <a:gd name="T69" fmla="*/ 2147483646 h 1376"/>
              <a:gd name="T70" fmla="*/ 2147483646 w 1981"/>
              <a:gd name="T71" fmla="*/ 2147483646 h 1376"/>
              <a:gd name="T72" fmla="*/ 2147483646 w 1981"/>
              <a:gd name="T73" fmla="*/ 2147483646 h 1376"/>
              <a:gd name="T74" fmla="*/ 2147483646 w 1981"/>
              <a:gd name="T75" fmla="*/ 2147483646 h 1376"/>
              <a:gd name="T76" fmla="*/ 2147483646 w 1981"/>
              <a:gd name="T77" fmla="*/ 2147483646 h 1376"/>
              <a:gd name="T78" fmla="*/ 2147483646 w 1981"/>
              <a:gd name="T79" fmla="*/ 2147483646 h 1376"/>
              <a:gd name="T80" fmla="*/ 2147483646 w 1981"/>
              <a:gd name="T81" fmla="*/ 2147483646 h 1376"/>
              <a:gd name="T82" fmla="*/ 0 w 1981"/>
              <a:gd name="T83" fmla="*/ 2147483646 h 1376"/>
              <a:gd name="T84" fmla="*/ 2147483646 w 1981"/>
              <a:gd name="T85" fmla="*/ 2147483646 h 1376"/>
              <a:gd name="T86" fmla="*/ 2147483646 w 1981"/>
              <a:gd name="T87" fmla="*/ 2147483646 h 1376"/>
              <a:gd name="T88" fmla="*/ 2147483646 w 1981"/>
              <a:gd name="T89" fmla="*/ 2147483646 h 1376"/>
              <a:gd name="T90" fmla="*/ 2147483646 w 1981"/>
              <a:gd name="T91" fmla="*/ 2147483646 h 1376"/>
              <a:gd name="T92" fmla="*/ 2147483646 w 1981"/>
              <a:gd name="T93" fmla="*/ 2147483646 h 1376"/>
              <a:gd name="T94" fmla="*/ 2147483646 w 1981"/>
              <a:gd name="T95" fmla="*/ 2147483646 h 1376"/>
              <a:gd name="T96" fmla="*/ 2147483646 w 1981"/>
              <a:gd name="T97" fmla="*/ 2147483646 h 1376"/>
              <a:gd name="T98" fmla="*/ 2147483646 w 1981"/>
              <a:gd name="T99" fmla="*/ 2147483646 h 1376"/>
              <a:gd name="T100" fmla="*/ 2147483646 w 1981"/>
              <a:gd name="T101" fmla="*/ 2147483646 h 1376"/>
              <a:gd name="T102" fmla="*/ 2147483646 w 1981"/>
              <a:gd name="T103" fmla="*/ 2147483646 h 1376"/>
              <a:gd name="T104" fmla="*/ 2147483646 w 1981"/>
              <a:gd name="T105" fmla="*/ 2147483646 h 1376"/>
              <a:gd name="T106" fmla="*/ 2147483646 w 1981"/>
              <a:gd name="T107" fmla="*/ 2147483646 h 1376"/>
              <a:gd name="T108" fmla="*/ 2147483646 w 1981"/>
              <a:gd name="T109" fmla="*/ 2147483646 h 13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981" h="1376">
                <a:moveTo>
                  <a:pt x="1824" y="170"/>
                </a:moveTo>
                <a:cubicBezTo>
                  <a:pt x="1846" y="103"/>
                  <a:pt x="1827" y="81"/>
                  <a:pt x="1884" y="110"/>
                </a:cubicBezTo>
                <a:cubicBezTo>
                  <a:pt x="1897" y="116"/>
                  <a:pt x="1908" y="126"/>
                  <a:pt x="1920" y="134"/>
                </a:cubicBezTo>
                <a:cubicBezTo>
                  <a:pt x="1960" y="194"/>
                  <a:pt x="1946" y="221"/>
                  <a:pt x="1908" y="278"/>
                </a:cubicBezTo>
                <a:cubicBezTo>
                  <a:pt x="1921" y="317"/>
                  <a:pt x="1915" y="413"/>
                  <a:pt x="1944" y="326"/>
                </a:cubicBezTo>
                <a:cubicBezTo>
                  <a:pt x="1911" y="228"/>
                  <a:pt x="1951" y="358"/>
                  <a:pt x="1956" y="374"/>
                </a:cubicBezTo>
                <a:cubicBezTo>
                  <a:pt x="1952" y="386"/>
                  <a:pt x="1954" y="402"/>
                  <a:pt x="1944" y="410"/>
                </a:cubicBezTo>
                <a:cubicBezTo>
                  <a:pt x="1931" y="420"/>
                  <a:pt x="1902" y="407"/>
                  <a:pt x="1896" y="422"/>
                </a:cubicBezTo>
                <a:cubicBezTo>
                  <a:pt x="1879" y="463"/>
                  <a:pt x="1888" y="510"/>
                  <a:pt x="1884" y="554"/>
                </a:cubicBezTo>
                <a:cubicBezTo>
                  <a:pt x="1888" y="610"/>
                  <a:pt x="1889" y="666"/>
                  <a:pt x="1896" y="722"/>
                </a:cubicBezTo>
                <a:cubicBezTo>
                  <a:pt x="1905" y="800"/>
                  <a:pt x="1919" y="855"/>
                  <a:pt x="1848" y="902"/>
                </a:cubicBezTo>
                <a:cubicBezTo>
                  <a:pt x="1844" y="914"/>
                  <a:pt x="1835" y="925"/>
                  <a:pt x="1836" y="938"/>
                </a:cubicBezTo>
                <a:cubicBezTo>
                  <a:pt x="1839" y="994"/>
                  <a:pt x="1858" y="1212"/>
                  <a:pt x="1908" y="1274"/>
                </a:cubicBezTo>
                <a:cubicBezTo>
                  <a:pt x="1917" y="1285"/>
                  <a:pt x="1932" y="1290"/>
                  <a:pt x="1944" y="1298"/>
                </a:cubicBezTo>
                <a:cubicBezTo>
                  <a:pt x="1945" y="1302"/>
                  <a:pt x="1981" y="1376"/>
                  <a:pt x="1932" y="1370"/>
                </a:cubicBezTo>
                <a:cubicBezTo>
                  <a:pt x="1903" y="1366"/>
                  <a:pt x="1860" y="1322"/>
                  <a:pt x="1860" y="1322"/>
                </a:cubicBezTo>
                <a:cubicBezTo>
                  <a:pt x="1822" y="1265"/>
                  <a:pt x="1845" y="1308"/>
                  <a:pt x="1824" y="1238"/>
                </a:cubicBezTo>
                <a:cubicBezTo>
                  <a:pt x="1817" y="1214"/>
                  <a:pt x="1821" y="1180"/>
                  <a:pt x="1800" y="1166"/>
                </a:cubicBezTo>
                <a:cubicBezTo>
                  <a:pt x="1717" y="1111"/>
                  <a:pt x="1755" y="1127"/>
                  <a:pt x="1692" y="1106"/>
                </a:cubicBezTo>
                <a:cubicBezTo>
                  <a:pt x="1608" y="1111"/>
                  <a:pt x="1514" y="1089"/>
                  <a:pt x="1440" y="1130"/>
                </a:cubicBezTo>
                <a:cubicBezTo>
                  <a:pt x="1415" y="1144"/>
                  <a:pt x="1392" y="1162"/>
                  <a:pt x="1368" y="1178"/>
                </a:cubicBezTo>
                <a:cubicBezTo>
                  <a:pt x="1356" y="1186"/>
                  <a:pt x="1332" y="1202"/>
                  <a:pt x="1332" y="1202"/>
                </a:cubicBezTo>
                <a:cubicBezTo>
                  <a:pt x="1300" y="1298"/>
                  <a:pt x="1348" y="1186"/>
                  <a:pt x="1284" y="1250"/>
                </a:cubicBezTo>
                <a:cubicBezTo>
                  <a:pt x="1275" y="1259"/>
                  <a:pt x="1278" y="1275"/>
                  <a:pt x="1272" y="1286"/>
                </a:cubicBezTo>
                <a:cubicBezTo>
                  <a:pt x="1266" y="1299"/>
                  <a:pt x="1256" y="1310"/>
                  <a:pt x="1248" y="1322"/>
                </a:cubicBezTo>
                <a:cubicBezTo>
                  <a:pt x="1240" y="1310"/>
                  <a:pt x="1234" y="1296"/>
                  <a:pt x="1224" y="1286"/>
                </a:cubicBezTo>
                <a:cubicBezTo>
                  <a:pt x="1214" y="1276"/>
                  <a:pt x="1196" y="1274"/>
                  <a:pt x="1188" y="1262"/>
                </a:cubicBezTo>
                <a:cubicBezTo>
                  <a:pt x="1126" y="1169"/>
                  <a:pt x="1230" y="1250"/>
                  <a:pt x="1140" y="1190"/>
                </a:cubicBezTo>
                <a:cubicBezTo>
                  <a:pt x="1132" y="1178"/>
                  <a:pt x="1127" y="1163"/>
                  <a:pt x="1116" y="1154"/>
                </a:cubicBezTo>
                <a:cubicBezTo>
                  <a:pt x="1079" y="1124"/>
                  <a:pt x="1044" y="1166"/>
                  <a:pt x="1008" y="1178"/>
                </a:cubicBezTo>
                <a:cubicBezTo>
                  <a:pt x="985" y="1155"/>
                  <a:pt x="961" y="1136"/>
                  <a:pt x="948" y="1106"/>
                </a:cubicBezTo>
                <a:cubicBezTo>
                  <a:pt x="909" y="1018"/>
                  <a:pt x="953" y="1044"/>
                  <a:pt x="888" y="1022"/>
                </a:cubicBezTo>
                <a:cubicBezTo>
                  <a:pt x="876" y="1026"/>
                  <a:pt x="861" y="1025"/>
                  <a:pt x="852" y="1034"/>
                </a:cubicBezTo>
                <a:cubicBezTo>
                  <a:pt x="788" y="1098"/>
                  <a:pt x="900" y="1050"/>
                  <a:pt x="804" y="1082"/>
                </a:cubicBezTo>
                <a:cubicBezTo>
                  <a:pt x="693" y="1060"/>
                  <a:pt x="593" y="1014"/>
                  <a:pt x="480" y="998"/>
                </a:cubicBezTo>
                <a:cubicBezTo>
                  <a:pt x="445" y="963"/>
                  <a:pt x="425" y="929"/>
                  <a:pt x="384" y="902"/>
                </a:cubicBezTo>
                <a:cubicBezTo>
                  <a:pt x="320" y="806"/>
                  <a:pt x="404" y="922"/>
                  <a:pt x="324" y="842"/>
                </a:cubicBezTo>
                <a:cubicBezTo>
                  <a:pt x="244" y="762"/>
                  <a:pt x="360" y="846"/>
                  <a:pt x="264" y="782"/>
                </a:cubicBezTo>
                <a:cubicBezTo>
                  <a:pt x="237" y="741"/>
                  <a:pt x="203" y="721"/>
                  <a:pt x="168" y="686"/>
                </a:cubicBezTo>
                <a:cubicBezTo>
                  <a:pt x="151" y="634"/>
                  <a:pt x="118" y="591"/>
                  <a:pt x="96" y="542"/>
                </a:cubicBezTo>
                <a:cubicBezTo>
                  <a:pt x="79" y="504"/>
                  <a:pt x="70" y="462"/>
                  <a:pt x="60" y="422"/>
                </a:cubicBezTo>
                <a:cubicBezTo>
                  <a:pt x="56" y="345"/>
                  <a:pt x="99" y="179"/>
                  <a:pt x="0" y="146"/>
                </a:cubicBezTo>
                <a:cubicBezTo>
                  <a:pt x="49" y="0"/>
                  <a:pt x="298" y="77"/>
                  <a:pt x="396" y="74"/>
                </a:cubicBezTo>
                <a:cubicBezTo>
                  <a:pt x="634" y="48"/>
                  <a:pt x="849" y="55"/>
                  <a:pt x="1092" y="62"/>
                </a:cubicBezTo>
                <a:cubicBezTo>
                  <a:pt x="1110" y="135"/>
                  <a:pt x="1114" y="140"/>
                  <a:pt x="1188" y="122"/>
                </a:cubicBezTo>
                <a:cubicBezTo>
                  <a:pt x="1302" y="160"/>
                  <a:pt x="1235" y="144"/>
                  <a:pt x="1392" y="158"/>
                </a:cubicBezTo>
                <a:cubicBezTo>
                  <a:pt x="1416" y="174"/>
                  <a:pt x="1459" y="178"/>
                  <a:pt x="1464" y="206"/>
                </a:cubicBezTo>
                <a:cubicBezTo>
                  <a:pt x="1478" y="292"/>
                  <a:pt x="1456" y="265"/>
                  <a:pt x="1512" y="302"/>
                </a:cubicBezTo>
                <a:cubicBezTo>
                  <a:pt x="1516" y="342"/>
                  <a:pt x="1489" y="402"/>
                  <a:pt x="1524" y="422"/>
                </a:cubicBezTo>
                <a:cubicBezTo>
                  <a:pt x="1553" y="439"/>
                  <a:pt x="1577" y="378"/>
                  <a:pt x="1596" y="350"/>
                </a:cubicBezTo>
                <a:cubicBezTo>
                  <a:pt x="1651" y="267"/>
                  <a:pt x="1617" y="287"/>
                  <a:pt x="1680" y="266"/>
                </a:cubicBezTo>
                <a:cubicBezTo>
                  <a:pt x="1684" y="246"/>
                  <a:pt x="1681" y="223"/>
                  <a:pt x="1692" y="206"/>
                </a:cubicBezTo>
                <a:cubicBezTo>
                  <a:pt x="1699" y="195"/>
                  <a:pt x="1716" y="196"/>
                  <a:pt x="1728" y="194"/>
                </a:cubicBezTo>
                <a:cubicBezTo>
                  <a:pt x="1760" y="188"/>
                  <a:pt x="1792" y="186"/>
                  <a:pt x="1824" y="182"/>
                </a:cubicBezTo>
                <a:cubicBezTo>
                  <a:pt x="1854" y="137"/>
                  <a:pt x="1858" y="136"/>
                  <a:pt x="1824" y="170"/>
                </a:cubicBezTo>
                <a:close/>
              </a:path>
            </a:pathLst>
          </a:custGeom>
          <a:noFill/>
          <a:ln w="5715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88080" name="Oval 16"/>
          <p:cNvSpPr>
            <a:spLocks noChangeArrowheads="1"/>
          </p:cNvSpPr>
          <p:nvPr/>
        </p:nvSpPr>
        <p:spPr bwMode="auto">
          <a:xfrm>
            <a:off x="11744325" y="6793707"/>
            <a:ext cx="247650" cy="228600"/>
          </a:xfrm>
          <a:prstGeom prst="ellipse">
            <a:avLst/>
          </a:prstGeom>
          <a:solidFill>
            <a:schemeClr val="accent1"/>
          </a:solidFill>
          <a:ln w="5715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GB" altLang="en-US" sz="2700">
              <a:latin typeface="Arial" panose="020B0604020202020204" pitchFamily="34" charset="0"/>
            </a:endParaRPr>
          </a:p>
        </p:txBody>
      </p:sp>
      <p:sp>
        <p:nvSpPr>
          <p:cNvPr id="2" name="TextBox 1"/>
          <p:cNvSpPr txBox="1"/>
          <p:nvPr/>
        </p:nvSpPr>
        <p:spPr>
          <a:xfrm>
            <a:off x="12655957" y="3162300"/>
            <a:ext cx="3613819" cy="584775"/>
          </a:xfrm>
          <a:prstGeom prst="rect">
            <a:avLst/>
          </a:prstGeom>
          <a:solidFill>
            <a:schemeClr val="bg1"/>
          </a:solidFill>
          <a:ln>
            <a:solidFill>
              <a:schemeClr val="accent1"/>
            </a:solidFill>
          </a:ln>
        </p:spPr>
        <p:txBody>
          <a:bodyPr wrap="square" rtlCol="0">
            <a:spAutoFit/>
          </a:bodyPr>
          <a:lstStyle/>
          <a:p>
            <a:r>
              <a:rPr lang="en-US" sz="3200" b="1">
                <a:solidFill>
                  <a:srgbClr val="FF0000"/>
                </a:solidFill>
                <a:latin typeface="Arial" panose="020B0604020202020204" pitchFamily="34" charset="0"/>
                <a:cs typeface="Arial" panose="020B0604020202020204" pitchFamily="34" charset="0"/>
              </a:rPr>
              <a:t>Washington, D.C.</a:t>
            </a:r>
          </a:p>
        </p:txBody>
      </p:sp>
    </p:spTree>
    <p:extLst>
      <p:ext uri="{BB962C8B-B14F-4D97-AF65-F5344CB8AC3E}">
        <p14:creationId xmlns:p14="http://schemas.microsoft.com/office/powerpoint/2010/main" val="8998299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88079"/>
                                        </p:tgtEl>
                                        <p:attrNameLst>
                                          <p:attrName>style.visibility</p:attrName>
                                        </p:attrNameLst>
                                      </p:cBhvr>
                                      <p:to>
                                        <p:strVal val="visible"/>
                                      </p:to>
                                    </p:set>
                                    <p:animEffect transition="in" filter="wedge">
                                      <p:cBhvr>
                                        <p:cTn id="7" dur="1000"/>
                                        <p:tgtEl>
                                          <p:spTgt spid="88079"/>
                                        </p:tgtEl>
                                      </p:cBhvr>
                                    </p:animEffect>
                                  </p:childTnLst>
                                </p:cTn>
                              </p:par>
                              <p:par>
                                <p:cTn id="8" presetID="20" presetClass="entr" presetSubtype="0" fill="hold" nodeType="withEffect">
                                  <p:stCondLst>
                                    <p:cond delay="0"/>
                                  </p:stCondLst>
                                  <p:childTnLst>
                                    <p:set>
                                      <p:cBhvr>
                                        <p:cTn id="9" dur="1" fill="hold">
                                          <p:stCondLst>
                                            <p:cond delay="0"/>
                                          </p:stCondLst>
                                        </p:cTn>
                                        <p:tgtEl>
                                          <p:spTgt spid="88077"/>
                                        </p:tgtEl>
                                        <p:attrNameLst>
                                          <p:attrName>style.visibility</p:attrName>
                                        </p:attrNameLst>
                                      </p:cBhvr>
                                      <p:to>
                                        <p:strVal val="visible"/>
                                      </p:to>
                                    </p:set>
                                    <p:animEffect transition="in" filter="wedge">
                                      <p:cBhvr>
                                        <p:cTn id="10" dur="1000"/>
                                        <p:tgtEl>
                                          <p:spTgt spid="880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0" presetClass="entr" presetSubtype="0" fill="hold" grpId="0" nodeType="clickEffect">
                                  <p:stCondLst>
                                    <p:cond delay="0"/>
                                  </p:stCondLst>
                                  <p:iterate type="lt">
                                    <p:tmPct val="0"/>
                                  </p:iterate>
                                  <p:childTnLst>
                                    <p:set>
                                      <p:cBhvr>
                                        <p:cTn id="14" dur="1" fill="hold">
                                          <p:stCondLst>
                                            <p:cond delay="0"/>
                                          </p:stCondLst>
                                        </p:cTn>
                                        <p:tgtEl>
                                          <p:spTgt spid="88080"/>
                                        </p:tgtEl>
                                        <p:attrNameLst>
                                          <p:attrName>style.visibility</p:attrName>
                                        </p:attrNameLst>
                                      </p:cBhvr>
                                      <p:to>
                                        <p:strVal val="visible"/>
                                      </p:to>
                                    </p:set>
                                    <p:animEffect transition="in" filter="wedge">
                                      <p:cBhvr>
                                        <p:cTn id="15" dur="1000"/>
                                        <p:tgtEl>
                                          <p:spTgt spid="8808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mph" presetSubtype="0" repeatCount="5000" fill="hold" grpId="1" nodeType="clickEffect">
                                  <p:stCondLst>
                                    <p:cond delay="0"/>
                                  </p:stCondLst>
                                  <p:iterate type="lt">
                                    <p:tmPct val="0"/>
                                  </p:iterate>
                                  <p:childTnLst>
                                    <p:animClr clrSpc="hsl" dir="cw">
                                      <p:cBhvr override="childStyle">
                                        <p:cTn id="19" dur="500" fill="hold"/>
                                        <p:tgtEl>
                                          <p:spTgt spid="88080"/>
                                        </p:tgtEl>
                                        <p:attrNameLst>
                                          <p:attrName>style.color</p:attrName>
                                        </p:attrNameLst>
                                      </p:cBhvr>
                                      <p:by>
                                        <p:hsl h="7200000" s="0" l="0"/>
                                      </p:by>
                                    </p:animClr>
                                    <p:animClr clrSpc="hsl" dir="cw">
                                      <p:cBhvr>
                                        <p:cTn id="20" dur="500" fill="hold"/>
                                        <p:tgtEl>
                                          <p:spTgt spid="88080"/>
                                        </p:tgtEl>
                                        <p:attrNameLst>
                                          <p:attrName>fillcolor</p:attrName>
                                        </p:attrNameLst>
                                      </p:cBhvr>
                                      <p:by>
                                        <p:hsl h="7200000" s="0" l="0"/>
                                      </p:by>
                                    </p:animClr>
                                    <p:animClr clrSpc="hsl" dir="cw">
                                      <p:cBhvr>
                                        <p:cTn id="21" dur="500" fill="hold"/>
                                        <p:tgtEl>
                                          <p:spTgt spid="88080"/>
                                        </p:tgtEl>
                                        <p:attrNameLst>
                                          <p:attrName>stroke.color</p:attrName>
                                        </p:attrNameLst>
                                      </p:cBhvr>
                                      <p:by>
                                        <p:hsl h="7200000" s="0" l="0"/>
                                      </p:by>
                                    </p:animClr>
                                    <p:set>
                                      <p:cBhvr>
                                        <p:cTn id="22" dur="500" fill="hold"/>
                                        <p:tgtEl>
                                          <p:spTgt spid="880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80" grpId="0" animBg="1"/>
      <p:bldP spid="8808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F22845B1-977F-6095-5AF1-1F899176256F}"/>
              </a:ext>
            </a:extLst>
          </p:cNvPr>
          <p:cNvSpPr txBox="1"/>
          <p:nvPr/>
        </p:nvSpPr>
        <p:spPr>
          <a:xfrm>
            <a:off x="762000" y="342900"/>
            <a:ext cx="16764000" cy="685124"/>
          </a:xfrm>
          <a:prstGeom prst="rect">
            <a:avLst/>
          </a:prstGeom>
          <a:noFill/>
        </p:spPr>
        <p:txBody>
          <a:bodyPr wrap="square" rtlCol="0">
            <a:spAutoFit/>
          </a:bodyPr>
          <a:lstStyle/>
          <a:p>
            <a:pPr algn="just">
              <a:lnSpc>
                <a:spcPct val="107000"/>
              </a:lnSpc>
              <a:spcAft>
                <a:spcPts val="800"/>
              </a:spcAft>
            </a:pPr>
            <a:r>
              <a:rPr lang="en-US" sz="36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Dựa vào thông </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tin SGK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mình,tìm hiểu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Group 43">
            <a:extLst>
              <a:ext uri="{FF2B5EF4-FFF2-40B4-BE49-F238E27FC236}">
                <a16:creationId xmlns:a16="http://schemas.microsoft.com/office/drawing/2014/main" id="{DDA309EB-658A-3FB3-B2D7-29C7A35CA5F5}"/>
              </a:ext>
            </a:extLst>
          </p:cNvPr>
          <p:cNvGraphicFramePr>
            <a:graphicFrameLocks noGrp="1"/>
          </p:cNvGraphicFramePr>
          <p:nvPr>
            <p:extLst>
              <p:ext uri="{D42A27DB-BD31-4B8C-83A1-F6EECF244321}">
                <p14:modId xmlns:p14="http://schemas.microsoft.com/office/powerpoint/2010/main" val="1983935172"/>
              </p:ext>
            </p:extLst>
          </p:nvPr>
        </p:nvGraphicFramePr>
        <p:xfrm>
          <a:off x="762000" y="1028025"/>
          <a:ext cx="16739956" cy="8611277"/>
        </p:xfrm>
        <a:graphic>
          <a:graphicData uri="http://schemas.openxmlformats.org/drawingml/2006/table">
            <a:tbl>
              <a:tblPr>
                <a:tableStyleId>{775DCB02-9BB8-47FD-8907-85C794F793BA}</a:tableStyleId>
              </a:tblPr>
              <a:tblGrid>
                <a:gridCol w="4848952">
                  <a:extLst>
                    <a:ext uri="{9D8B030D-6E8A-4147-A177-3AD203B41FA5}">
                      <a16:colId xmlns:a16="http://schemas.microsoft.com/office/drawing/2014/main" val="20000"/>
                    </a:ext>
                  </a:extLst>
                </a:gridCol>
                <a:gridCol w="11891004">
                  <a:extLst>
                    <a:ext uri="{9D8B030D-6E8A-4147-A177-3AD203B41FA5}">
                      <a16:colId xmlns:a16="http://schemas.microsoft.com/office/drawing/2014/main" val="20001"/>
                    </a:ext>
                  </a:extLst>
                </a:gridCol>
              </a:tblGrid>
              <a:tr h="1200745">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latin typeface="Times New Roman" pitchFamily="18"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lang="en-US"/>
                    </a:p>
                  </a:txBody>
                  <a:tcPr/>
                </a:tc>
                <a:extLst>
                  <a:ext uri="{0D108BD9-81ED-4DB2-BD59-A6C34878D82A}">
                    <a16:rowId xmlns:a16="http://schemas.microsoft.com/office/drawing/2014/main" val="10000"/>
                  </a:ext>
                </a:extLst>
              </a:tr>
              <a:tr h="110540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dirty="0" err="1">
                          <a:ln>
                            <a:noFill/>
                          </a:ln>
                          <a:solidFill>
                            <a:srgbClr val="FF0000"/>
                          </a:solidFill>
                          <a:effectLst/>
                        </a:rPr>
                        <a:t>Các</a:t>
                      </a:r>
                      <a:r>
                        <a:rPr kumimoji="0" lang="en-US" sz="3200" b="1" u="none" strike="noStrike" cap="none" normalizeH="0" baseline="0" dirty="0">
                          <a:ln>
                            <a:noFill/>
                          </a:ln>
                          <a:solidFill>
                            <a:srgbClr val="FF0000"/>
                          </a:solidFill>
                          <a:effectLst/>
                        </a:rPr>
                        <a:t> </a:t>
                      </a:r>
                      <a:r>
                        <a:rPr kumimoji="0" lang="en-US" sz="3200" b="1" u="none" strike="noStrike" cap="none" normalizeH="0" baseline="0" dirty="0" err="1">
                          <a:ln>
                            <a:noFill/>
                          </a:ln>
                          <a:solidFill>
                            <a:srgbClr val="FF0000"/>
                          </a:solidFill>
                          <a:effectLst/>
                        </a:rPr>
                        <a:t>yếu</a:t>
                      </a:r>
                      <a:r>
                        <a:rPr kumimoji="0" lang="en-US" sz="3200" b="1" u="none" strike="noStrike" cap="none" normalizeH="0" baseline="0" dirty="0">
                          <a:ln>
                            <a:noFill/>
                          </a:ln>
                          <a:solidFill>
                            <a:srgbClr val="FF0000"/>
                          </a:solidFill>
                          <a:effectLst/>
                        </a:rPr>
                        <a:t> </a:t>
                      </a:r>
                      <a:r>
                        <a:rPr kumimoji="0" lang="en-US" sz="3200" b="1" u="none" strike="noStrike" cap="none" normalizeH="0" baseline="0" dirty="0" err="1">
                          <a:ln>
                            <a:noFill/>
                          </a:ln>
                          <a:solidFill>
                            <a:srgbClr val="FF0000"/>
                          </a:solidFill>
                          <a:effectLst/>
                        </a:rPr>
                        <a:t>tô</a:t>
                      </a:r>
                      <a:r>
                        <a:rPr kumimoji="0" lang="en-US" sz="3200" b="1" u="none" strike="noStrike" cap="none" normalizeH="0" baseline="0" dirty="0">
                          <a:ln>
                            <a:noFill/>
                          </a:ln>
                          <a:solidFill>
                            <a:srgbClr val="FF0000"/>
                          </a:solidFill>
                          <a:effectLst/>
                        </a:rPr>
                        <a:t>́</a:t>
                      </a:r>
                      <a:endParaRPr kumimoji="0" lang="en-US" sz="32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rgbClr val="FF0000"/>
                          </a:solidFill>
                          <a:effectLst/>
                        </a:rPr>
                        <a:t>Đặc</a:t>
                      </a:r>
                      <a:r>
                        <a:rPr kumimoji="0" lang="en-US" sz="2800" b="1" u="none" strike="noStrike" cap="none" normalizeH="0" baseline="0" dirty="0">
                          <a:ln>
                            <a:noFill/>
                          </a:ln>
                          <a:solidFill>
                            <a:srgbClr val="FF0000"/>
                          </a:solidFill>
                          <a:effectLst/>
                        </a:rPr>
                        <a:t> </a:t>
                      </a:r>
                      <a:r>
                        <a:rPr kumimoji="0" lang="en-US" sz="2800" b="1" u="none" strike="noStrike" cap="none" normalizeH="0" baseline="0" dirty="0" err="1">
                          <a:ln>
                            <a:noFill/>
                          </a:ln>
                          <a:solidFill>
                            <a:srgbClr val="FF0000"/>
                          </a:solidFill>
                          <a:effectLst/>
                        </a:rPr>
                        <a:t>điểm</a:t>
                      </a:r>
                      <a:endParaRPr kumimoji="0" lang="en-US"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1"/>
                  </a:ext>
                </a:extLst>
              </a:tr>
              <a:tr h="109386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dirty="0">
                          <a:ln>
                            <a:noFill/>
                          </a:ln>
                          <a:solidFill>
                            <a:srgbClr val="002060"/>
                          </a:solidFill>
                          <a:effectLst/>
                        </a:rPr>
                        <a:t>Vị trí </a:t>
                      </a:r>
                      <a:r>
                        <a:rPr kumimoji="0" lang="en-US" sz="3200" b="1" u="none" strike="noStrike" cap="none" normalizeH="0" baseline="0" dirty="0" err="1">
                          <a:ln>
                            <a:noFill/>
                          </a:ln>
                          <a:solidFill>
                            <a:srgbClr val="002060"/>
                          </a:solidFill>
                          <a:effectLst/>
                        </a:rPr>
                        <a:t>địa</a:t>
                      </a:r>
                      <a:r>
                        <a:rPr kumimoji="0" lang="en-US" sz="3200" b="1" u="none" strike="noStrike" cap="none" normalizeH="0" baseline="0" dirty="0">
                          <a:ln>
                            <a:noFill/>
                          </a:ln>
                          <a:solidFill>
                            <a:srgbClr val="002060"/>
                          </a:solidFill>
                          <a:effectLst/>
                        </a:rPr>
                        <a:t> lí</a:t>
                      </a:r>
                      <a:endParaRPr kumimoji="0" 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104606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dirty="0" err="1">
                          <a:ln>
                            <a:noFill/>
                          </a:ln>
                          <a:solidFill>
                            <a:srgbClr val="002060"/>
                          </a:solidFill>
                          <a:effectLst/>
                        </a:rPr>
                        <a:t>Diện</a:t>
                      </a:r>
                      <a:r>
                        <a:rPr kumimoji="0" lang="en-US" sz="3200" b="1" u="none" strike="noStrike" cap="none" normalizeH="0" baseline="0" dirty="0">
                          <a:ln>
                            <a:noFill/>
                          </a:ln>
                          <a:solidFill>
                            <a:srgbClr val="002060"/>
                          </a:solidFill>
                          <a:effectLst/>
                        </a:rPr>
                        <a:t> </a:t>
                      </a:r>
                      <a:r>
                        <a:rPr kumimoji="0" lang="en-US" sz="3200" b="1" u="none" strike="noStrike" cap="none" normalizeH="0" baseline="0" dirty="0" err="1">
                          <a:ln>
                            <a:noFill/>
                          </a:ln>
                          <a:solidFill>
                            <a:srgbClr val="002060"/>
                          </a:solidFill>
                          <a:effectLst/>
                        </a:rPr>
                        <a:t>tích</a:t>
                      </a:r>
                      <a:endParaRPr kumimoji="0" 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104606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Khí</a:t>
                      </a:r>
                      <a:r>
                        <a:rPr kumimoji="0" 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hậu</a:t>
                      </a:r>
                      <a:endParaRPr kumimoji="0" 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r h="15595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Dân</a:t>
                      </a:r>
                      <a:r>
                        <a:rPr kumimoji="0" 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số</a:t>
                      </a:r>
                      <a:endParaRPr kumimoji="0" 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588529409"/>
                  </a:ext>
                </a:extLst>
              </a:tr>
              <a:tr h="15595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Kinh</a:t>
                      </a:r>
                      <a:r>
                        <a:rPr kumimoji="0" 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tế</a:t>
                      </a:r>
                      <a:endParaRPr kumimoji="0" 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27995162"/>
                  </a:ext>
                </a:extLst>
              </a:tr>
            </a:tbl>
          </a:graphicData>
        </a:graphic>
      </p:graphicFrame>
    </p:spTree>
    <p:extLst>
      <p:ext uri="{BB962C8B-B14F-4D97-AF65-F5344CB8AC3E}">
        <p14:creationId xmlns:p14="http://schemas.microsoft.com/office/powerpoint/2010/main" val="831822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43">
            <a:extLst>
              <a:ext uri="{FF2B5EF4-FFF2-40B4-BE49-F238E27FC236}">
                <a16:creationId xmlns:a16="http://schemas.microsoft.com/office/drawing/2014/main" id="{DDA309EB-658A-3FB3-B2D7-29C7A35CA5F5}"/>
              </a:ext>
            </a:extLst>
          </p:cNvPr>
          <p:cNvGraphicFramePr>
            <a:graphicFrameLocks noGrp="1"/>
          </p:cNvGraphicFramePr>
          <p:nvPr/>
        </p:nvGraphicFramePr>
        <p:xfrm>
          <a:off x="762000" y="1580803"/>
          <a:ext cx="16739956" cy="9409279"/>
        </p:xfrm>
        <a:graphic>
          <a:graphicData uri="http://schemas.openxmlformats.org/drawingml/2006/table">
            <a:tbl>
              <a:tblPr>
                <a:tableStyleId>{775DCB02-9BB8-47FD-8907-85C794F793BA}</a:tableStyleId>
              </a:tblPr>
              <a:tblGrid>
                <a:gridCol w="4848952">
                  <a:extLst>
                    <a:ext uri="{9D8B030D-6E8A-4147-A177-3AD203B41FA5}">
                      <a16:colId xmlns:a16="http://schemas.microsoft.com/office/drawing/2014/main" val="20000"/>
                    </a:ext>
                  </a:extLst>
                </a:gridCol>
                <a:gridCol w="11891004">
                  <a:extLst>
                    <a:ext uri="{9D8B030D-6E8A-4147-A177-3AD203B41FA5}">
                      <a16:colId xmlns:a16="http://schemas.microsoft.com/office/drawing/2014/main" val="20001"/>
                    </a:ext>
                  </a:extLst>
                </a:gridCol>
              </a:tblGrid>
              <a:tr h="1312017">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latin typeface="Times New Roman" pitchFamily="18"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lang="en-US"/>
                    </a:p>
                  </a:txBody>
                  <a:tcPr/>
                </a:tc>
                <a:extLst>
                  <a:ext uri="{0D108BD9-81ED-4DB2-BD59-A6C34878D82A}">
                    <a16:rowId xmlns:a16="http://schemas.microsoft.com/office/drawing/2014/main" val="10000"/>
                  </a:ext>
                </a:extLst>
              </a:tr>
              <a:tr h="120784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dirty="0" err="1">
                          <a:ln>
                            <a:noFill/>
                          </a:ln>
                          <a:solidFill>
                            <a:srgbClr val="FF0000"/>
                          </a:solidFill>
                          <a:effectLst/>
                        </a:rPr>
                        <a:t>Các</a:t>
                      </a:r>
                      <a:r>
                        <a:rPr kumimoji="0" lang="en-US" sz="3200" b="1" u="none" strike="noStrike" cap="none" normalizeH="0" baseline="0" dirty="0">
                          <a:ln>
                            <a:noFill/>
                          </a:ln>
                          <a:solidFill>
                            <a:srgbClr val="FF0000"/>
                          </a:solidFill>
                          <a:effectLst/>
                        </a:rPr>
                        <a:t> </a:t>
                      </a:r>
                      <a:r>
                        <a:rPr kumimoji="0" lang="en-US" sz="3200" b="1" u="none" strike="noStrike" cap="none" normalizeH="0" baseline="0" dirty="0" err="1">
                          <a:ln>
                            <a:noFill/>
                          </a:ln>
                          <a:solidFill>
                            <a:srgbClr val="FF0000"/>
                          </a:solidFill>
                          <a:effectLst/>
                        </a:rPr>
                        <a:t>yếu</a:t>
                      </a:r>
                      <a:r>
                        <a:rPr kumimoji="0" lang="en-US" sz="3200" b="1" u="none" strike="noStrike" cap="none" normalizeH="0" baseline="0" dirty="0">
                          <a:ln>
                            <a:noFill/>
                          </a:ln>
                          <a:solidFill>
                            <a:srgbClr val="FF0000"/>
                          </a:solidFill>
                          <a:effectLst/>
                        </a:rPr>
                        <a:t> </a:t>
                      </a:r>
                      <a:r>
                        <a:rPr kumimoji="0" lang="en-US" sz="3200" b="1" u="none" strike="noStrike" cap="none" normalizeH="0" baseline="0" dirty="0" err="1">
                          <a:ln>
                            <a:noFill/>
                          </a:ln>
                          <a:solidFill>
                            <a:srgbClr val="FF0000"/>
                          </a:solidFill>
                          <a:effectLst/>
                        </a:rPr>
                        <a:t>tô</a:t>
                      </a:r>
                      <a:r>
                        <a:rPr kumimoji="0" lang="en-US" sz="3200" b="1" u="none" strike="noStrike" cap="none" normalizeH="0" baseline="0" dirty="0">
                          <a:ln>
                            <a:noFill/>
                          </a:ln>
                          <a:solidFill>
                            <a:srgbClr val="FF0000"/>
                          </a:solidFill>
                          <a:effectLst/>
                        </a:rPr>
                        <a:t>́</a:t>
                      </a:r>
                      <a:endParaRPr kumimoji="0" lang="en-US" sz="32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rgbClr val="FF0000"/>
                          </a:solidFill>
                          <a:effectLst/>
                        </a:rPr>
                        <a:t>Đặc</a:t>
                      </a:r>
                      <a:r>
                        <a:rPr kumimoji="0" lang="en-US" sz="2800" b="1" u="none" strike="noStrike" cap="none" normalizeH="0" baseline="0" dirty="0">
                          <a:ln>
                            <a:noFill/>
                          </a:ln>
                          <a:solidFill>
                            <a:srgbClr val="FF0000"/>
                          </a:solidFill>
                          <a:effectLst/>
                        </a:rPr>
                        <a:t> </a:t>
                      </a:r>
                      <a:r>
                        <a:rPr kumimoji="0" lang="en-US" sz="2800" b="1" u="none" strike="noStrike" cap="none" normalizeH="0" baseline="0" dirty="0" err="1">
                          <a:ln>
                            <a:noFill/>
                          </a:ln>
                          <a:solidFill>
                            <a:srgbClr val="FF0000"/>
                          </a:solidFill>
                          <a:effectLst/>
                        </a:rPr>
                        <a:t>điểm</a:t>
                      </a:r>
                      <a:endParaRPr kumimoji="0" lang="en-US" sz="28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1"/>
                  </a:ext>
                </a:extLst>
              </a:tr>
              <a:tr h="119523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dirty="0">
                          <a:ln>
                            <a:noFill/>
                          </a:ln>
                          <a:solidFill>
                            <a:srgbClr val="002060"/>
                          </a:solidFill>
                          <a:effectLst/>
                        </a:rPr>
                        <a:t>Vị trí </a:t>
                      </a:r>
                      <a:r>
                        <a:rPr kumimoji="0" lang="en-US" sz="3200" b="1" u="none" strike="noStrike" cap="none" normalizeH="0" baseline="0" dirty="0" err="1">
                          <a:ln>
                            <a:noFill/>
                          </a:ln>
                          <a:solidFill>
                            <a:srgbClr val="002060"/>
                          </a:solidFill>
                          <a:effectLst/>
                        </a:rPr>
                        <a:t>địa</a:t>
                      </a:r>
                      <a:r>
                        <a:rPr kumimoji="0" lang="en-US" sz="3200" b="1" u="none" strike="noStrike" cap="none" normalizeH="0" baseline="0" dirty="0">
                          <a:ln>
                            <a:noFill/>
                          </a:ln>
                          <a:solidFill>
                            <a:srgbClr val="002060"/>
                          </a:solidFill>
                          <a:effectLst/>
                        </a:rPr>
                        <a:t> lí</a:t>
                      </a:r>
                      <a:endParaRPr kumimoji="0" 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1143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u="none" strike="noStrike" cap="none" normalizeH="0" baseline="0" dirty="0" err="1">
                          <a:ln>
                            <a:noFill/>
                          </a:ln>
                          <a:solidFill>
                            <a:srgbClr val="002060"/>
                          </a:solidFill>
                          <a:effectLst/>
                        </a:rPr>
                        <a:t>Diện</a:t>
                      </a:r>
                      <a:r>
                        <a:rPr kumimoji="0" lang="en-US" sz="3200" b="1" u="none" strike="noStrike" cap="none" normalizeH="0" baseline="0" dirty="0">
                          <a:ln>
                            <a:noFill/>
                          </a:ln>
                          <a:solidFill>
                            <a:srgbClr val="002060"/>
                          </a:solidFill>
                          <a:effectLst/>
                        </a:rPr>
                        <a:t> </a:t>
                      </a:r>
                      <a:r>
                        <a:rPr kumimoji="0" lang="en-US" sz="3200" b="1" u="none" strike="noStrike" cap="none" normalizeH="0" baseline="0" dirty="0" err="1">
                          <a:ln>
                            <a:noFill/>
                          </a:ln>
                          <a:solidFill>
                            <a:srgbClr val="002060"/>
                          </a:solidFill>
                          <a:effectLst/>
                        </a:rPr>
                        <a:t>tích</a:t>
                      </a:r>
                      <a:endParaRPr kumimoji="0" 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1143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Khí</a:t>
                      </a:r>
                      <a:r>
                        <a:rPr kumimoji="0" 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hậu</a:t>
                      </a:r>
                      <a:endParaRPr kumimoji="0" 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r h="170409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Dân</a:t>
                      </a:r>
                      <a:r>
                        <a:rPr kumimoji="0" 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số</a:t>
                      </a:r>
                      <a:endParaRPr kumimoji="0" 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588529409"/>
                  </a:ext>
                </a:extLst>
              </a:tr>
              <a:tr h="170409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Kinh</a:t>
                      </a:r>
                      <a:r>
                        <a:rPr kumimoji="0" 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2060"/>
                          </a:solidFill>
                          <a:effectLst/>
                          <a:latin typeface="Arial" panose="020B0604020202020204" pitchFamily="34" charset="0"/>
                          <a:cs typeface="Arial" panose="020B0604020202020204" pitchFamily="34" charset="0"/>
                        </a:rPr>
                        <a:t>tế</a:t>
                      </a:r>
                      <a:endParaRPr kumimoji="0" 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27995162"/>
                  </a:ext>
                </a:extLst>
              </a:tr>
            </a:tbl>
          </a:graphicData>
        </a:graphic>
      </p:graphicFrame>
      <p:sp>
        <p:nvSpPr>
          <p:cNvPr id="5" name="Hộp Văn bản 1">
            <a:extLst>
              <a:ext uri="{FF2B5EF4-FFF2-40B4-BE49-F238E27FC236}">
                <a16:creationId xmlns:a16="http://schemas.microsoft.com/office/drawing/2014/main" id="{F22845B1-977F-6095-5AF1-1F899176256F}"/>
              </a:ext>
            </a:extLst>
          </p:cNvPr>
          <p:cNvSpPr txBox="1"/>
          <p:nvPr/>
        </p:nvSpPr>
        <p:spPr>
          <a:xfrm>
            <a:off x="728124" y="495300"/>
            <a:ext cx="16764000" cy="685124"/>
          </a:xfrm>
          <a:prstGeom prst="rect">
            <a:avLst/>
          </a:prstGeom>
          <a:noFill/>
        </p:spPr>
        <p:txBody>
          <a:bodyPr wrap="square" rtlCol="0">
            <a:spAutoFit/>
          </a:bodyPr>
          <a:lstStyle/>
          <a:p>
            <a:pPr algn="just">
              <a:lnSpc>
                <a:spcPct val="107000"/>
              </a:lnSpc>
              <a:spcAft>
                <a:spcPts val="800"/>
              </a:spcAft>
            </a:pPr>
            <a:r>
              <a:rPr lang="en-US" sz="36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Dựa vào thông </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tin SGK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mình,tìm hiểu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3024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0494"/>
          <a:stretch>
            <a:fillRect/>
          </a:stretch>
        </p:blipFill>
        <p:spPr>
          <a:xfrm>
            <a:off x="2352932" y="995608"/>
            <a:ext cx="13470733" cy="805766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4812" flipH="1">
            <a:off x="-885404" y="90309"/>
            <a:ext cx="4157734" cy="1549701"/>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9158" flipH="1">
            <a:off x="15680516" y="71757"/>
            <a:ext cx="4161888" cy="1551249"/>
          </a:xfrm>
          <a:prstGeom prst="rect">
            <a:avLst/>
          </a:prstGeom>
        </p:spPr>
      </p:pic>
      <p:pic>
        <p:nvPicPr>
          <p:cNvPr id="6" name="Picture 6"/>
          <p:cNvPicPr>
            <a:picLocks noChangeAspect="1"/>
          </p:cNvPicPr>
          <p:nvPr/>
        </p:nvPicPr>
        <p:blipFill>
          <a:blip r:embed="rId9"/>
          <a:srcRect/>
          <a:stretch>
            <a:fillRect/>
          </a:stretch>
        </p:blipFill>
        <p:spPr>
          <a:xfrm>
            <a:off x="15057176" y="1574391"/>
            <a:ext cx="1551282" cy="1498927"/>
          </a:xfrm>
          <a:prstGeom prst="rect">
            <a:avLst/>
          </a:prstGeom>
        </p:spPr>
      </p:pic>
      <p:sp>
        <p:nvSpPr>
          <p:cNvPr id="9" name="TextBox 9"/>
          <p:cNvSpPr txBox="1"/>
          <p:nvPr/>
        </p:nvSpPr>
        <p:spPr>
          <a:xfrm>
            <a:off x="3541306" y="1647072"/>
            <a:ext cx="11267182" cy="1065613"/>
          </a:xfrm>
          <a:prstGeom prst="rect">
            <a:avLst/>
          </a:prstGeom>
        </p:spPr>
        <p:txBody>
          <a:bodyPr lIns="0" tIns="0" rIns="0" bIns="0" rtlCol="0" anchor="t">
            <a:spAutoFit/>
          </a:bodyPr>
          <a:lstStyle/>
          <a:p>
            <a:pPr algn="ctr">
              <a:lnSpc>
                <a:spcPts val="7740"/>
              </a:lnSpc>
            </a:pPr>
            <a:r>
              <a:rPr lang="en-US" sz="8800" b="1" dirty="0">
                <a:solidFill>
                  <a:srgbClr val="FF0000"/>
                </a:solidFill>
                <a:latin typeface="+mj-lt"/>
              </a:rPr>
              <a:t>KẾT LUẬN</a:t>
            </a:r>
          </a:p>
        </p:txBody>
      </p:sp>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946353" y="669732"/>
            <a:ext cx="2283889" cy="584968"/>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03213">
            <a:off x="17821370" y="4566232"/>
            <a:ext cx="840583" cy="771235"/>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471653" y="995608"/>
            <a:ext cx="354974" cy="328512"/>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51213" y="3878112"/>
            <a:ext cx="354974" cy="32851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661364" y="8657601"/>
            <a:ext cx="354974" cy="328512"/>
          </a:xfrm>
          <a:prstGeom prst="rect">
            <a:avLst/>
          </a:prstGeom>
        </p:spPr>
      </p:pic>
      <p:pic>
        <p:nvPicPr>
          <p:cNvPr id="16" name="Picture 1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96131" y="9673992"/>
            <a:ext cx="11408768" cy="641743"/>
          </a:xfrm>
          <a:prstGeom prst="rect">
            <a:avLst/>
          </a:prstGeom>
        </p:spPr>
      </p:pic>
      <p:pic>
        <p:nvPicPr>
          <p:cNvPr id="17"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566922" y="9712413"/>
            <a:ext cx="11408768" cy="641743"/>
          </a:xfrm>
          <a:prstGeom prst="rect">
            <a:avLst/>
          </a:prstGeom>
        </p:spPr>
      </p:pic>
      <p:pic>
        <p:nvPicPr>
          <p:cNvPr id="18" name="Picture 18"/>
          <p:cNvPicPr>
            <a:picLocks noChangeAspect="1"/>
          </p:cNvPicPr>
          <p:nvPr/>
        </p:nvPicPr>
        <p:blipFill>
          <a:blip r:embed="rId20"/>
          <a:srcRect/>
          <a:stretch>
            <a:fillRect/>
          </a:stretch>
        </p:blipFill>
        <p:spPr>
          <a:xfrm rot="2779403">
            <a:off x="15324108" y="7082469"/>
            <a:ext cx="2814615" cy="2738972"/>
          </a:xfrm>
          <a:prstGeom prst="rect">
            <a:avLst/>
          </a:prstGeom>
        </p:spPr>
      </p:pic>
      <p:pic>
        <p:nvPicPr>
          <p:cNvPr id="19" name="Picture 19"/>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234231" y="8657601"/>
            <a:ext cx="991921" cy="1356474"/>
          </a:xfrm>
          <a:prstGeom prst="rect">
            <a:avLst/>
          </a:prstGeom>
        </p:spPr>
      </p:pic>
      <p:pic>
        <p:nvPicPr>
          <p:cNvPr id="20" name="Picture 20"/>
          <p:cNvPicPr>
            <a:picLocks noChangeAspect="1"/>
          </p:cNvPicPr>
          <p:nvPr/>
        </p:nvPicPr>
        <p:blipFill>
          <a:blip r:embed="rId23"/>
          <a:srcRect/>
          <a:stretch>
            <a:fillRect/>
          </a:stretch>
        </p:blipFill>
        <p:spPr>
          <a:xfrm>
            <a:off x="1242854" y="6488371"/>
            <a:ext cx="2276079" cy="2306350"/>
          </a:xfrm>
          <a:prstGeom prst="rect">
            <a:avLst/>
          </a:prstGeom>
        </p:spPr>
      </p:pic>
      <p:sp>
        <p:nvSpPr>
          <p:cNvPr id="21" name="TextBox 20">
            <a:extLst>
              <a:ext uri="{FF2B5EF4-FFF2-40B4-BE49-F238E27FC236}">
                <a16:creationId xmlns:a16="http://schemas.microsoft.com/office/drawing/2014/main" id="{A8005775-CA43-AB45-8B3E-A26097F0CE12}"/>
              </a:ext>
            </a:extLst>
          </p:cNvPr>
          <p:cNvSpPr txBox="1"/>
          <p:nvPr/>
        </p:nvSpPr>
        <p:spPr>
          <a:xfrm>
            <a:off x="2841426" y="2712685"/>
            <a:ext cx="12627173" cy="4524315"/>
          </a:xfrm>
          <a:prstGeom prst="rect">
            <a:avLst/>
          </a:prstGeom>
          <a:noFill/>
        </p:spPr>
        <p:txBody>
          <a:bodyPr wrap="square" rtlCol="0">
            <a:spAutoFit/>
          </a:bodyPr>
          <a:lstStyle/>
          <a:p>
            <a:pPr algn="just"/>
            <a:r>
              <a:rPr lang="en-VN" sz="4800" dirty="0">
                <a:solidFill>
                  <a:schemeClr val="accent6">
                    <a:lumMod val="50000"/>
                  </a:schemeClr>
                </a:solidFill>
              </a:rPr>
              <a:t>     Phần lớn cư dân châu Mĩ có nguồn gốc là người nhập cư. Bắc Mĩ có nền nông nghiệp tiên tiến, công nghiệp hiện đại. Trung và Nam Mĩ chủ yếu sản xuất nông sản và khai thác khoáng sản để xuất khẩu. Hoa Kì là một trong những nước có nền kinh tế phát triển nhất thế giới.</a:t>
            </a:r>
          </a:p>
        </p:txBody>
      </p:sp>
    </p:spTree>
    <p:extLst>
      <p:ext uri="{BB962C8B-B14F-4D97-AF65-F5344CB8AC3E}">
        <p14:creationId xmlns:p14="http://schemas.microsoft.com/office/powerpoint/2010/main" val="351422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39140" y="2504192"/>
            <a:ext cx="2748661" cy="93454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718649" y="9645257"/>
            <a:ext cx="11408768" cy="641743"/>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1000449" y="-655697"/>
            <a:ext cx="3857042" cy="1311394"/>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3402258" y="-655697"/>
            <a:ext cx="3857042" cy="1311394"/>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125390" y="8935551"/>
            <a:ext cx="434568" cy="908791"/>
          </a:xfrm>
          <a:prstGeom prst="rect">
            <a:avLst/>
          </a:prstGeom>
        </p:spPr>
      </p:pic>
      <p:sp>
        <p:nvSpPr>
          <p:cNvPr id="48" name="Rounded Rectangle 47">
            <a:extLst>
              <a:ext uri="{FF2B5EF4-FFF2-40B4-BE49-F238E27FC236}">
                <a16:creationId xmlns:a16="http://schemas.microsoft.com/office/drawing/2014/main" id="{BA33D769-EBD7-6444-B418-C47D5D1A68BB}"/>
              </a:ext>
            </a:extLst>
          </p:cNvPr>
          <p:cNvSpPr/>
          <p:nvPr/>
        </p:nvSpPr>
        <p:spPr>
          <a:xfrm>
            <a:off x="3164182" y="2399965"/>
            <a:ext cx="12574958" cy="602013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49" name="Google Shape;1266;p56">
            <a:extLst>
              <a:ext uri="{FF2B5EF4-FFF2-40B4-BE49-F238E27FC236}">
                <a16:creationId xmlns:a16="http://schemas.microsoft.com/office/drawing/2014/main" id="{AE3A4916-E233-4441-94EE-161E23BC8019}"/>
              </a:ext>
            </a:extLst>
          </p:cNvPr>
          <p:cNvGrpSpPr/>
          <p:nvPr/>
        </p:nvGrpSpPr>
        <p:grpSpPr>
          <a:xfrm rot="660805">
            <a:off x="13324895" y="6456207"/>
            <a:ext cx="1931697" cy="1608005"/>
            <a:chOff x="7441450" y="886673"/>
            <a:chExt cx="600712" cy="477303"/>
          </a:xfrm>
          <a:solidFill>
            <a:schemeClr val="accent6">
              <a:lumMod val="75000"/>
            </a:schemeClr>
          </a:solidFill>
        </p:grpSpPr>
        <p:sp>
          <p:nvSpPr>
            <p:cNvPr id="50" name="Google Shape;1267;p56">
              <a:extLst>
                <a:ext uri="{FF2B5EF4-FFF2-40B4-BE49-F238E27FC236}">
                  <a16:creationId xmlns:a16="http://schemas.microsoft.com/office/drawing/2014/main" id="{2BFC496B-3C1B-2340-854D-FBFC4B81CA10}"/>
                </a:ext>
              </a:extLst>
            </p:cNvPr>
            <p:cNvSpPr/>
            <p:nvPr/>
          </p:nvSpPr>
          <p:spPr>
            <a:xfrm>
              <a:off x="7620335" y="1066285"/>
              <a:ext cx="421827" cy="297692"/>
            </a:xfrm>
            <a:custGeom>
              <a:avLst/>
              <a:gdLst/>
              <a:ahLst/>
              <a:cxnLst/>
              <a:rect l="l" t="t" r="r" b="b"/>
              <a:pathLst>
                <a:path w="8706" h="6144" extrusionOk="0">
                  <a:moveTo>
                    <a:pt x="2269" y="0"/>
                  </a:moveTo>
                  <a:cubicBezTo>
                    <a:pt x="777" y="0"/>
                    <a:pt x="1" y="2762"/>
                    <a:pt x="3397" y="6144"/>
                  </a:cubicBezTo>
                  <a:cubicBezTo>
                    <a:pt x="7841" y="4732"/>
                    <a:pt x="8705" y="317"/>
                    <a:pt x="6809" y="317"/>
                  </a:cubicBezTo>
                  <a:cubicBezTo>
                    <a:pt x="6233" y="317"/>
                    <a:pt x="5402" y="725"/>
                    <a:pt x="4338" y="1750"/>
                  </a:cubicBezTo>
                  <a:cubicBezTo>
                    <a:pt x="3703" y="524"/>
                    <a:pt x="2918" y="0"/>
                    <a:pt x="2269" y="0"/>
                  </a:cubicBezTo>
                  <a:close/>
                </a:path>
              </a:pathLst>
            </a:custGeom>
            <a:grpFill/>
            <a:ln w="1905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268;p56">
              <a:extLst>
                <a:ext uri="{FF2B5EF4-FFF2-40B4-BE49-F238E27FC236}">
                  <a16:creationId xmlns:a16="http://schemas.microsoft.com/office/drawing/2014/main" id="{BDAB57DC-57FA-424D-B158-156A6A35F65D}"/>
                </a:ext>
              </a:extLst>
            </p:cNvPr>
            <p:cNvSpPr/>
            <p:nvPr/>
          </p:nvSpPr>
          <p:spPr>
            <a:xfrm>
              <a:off x="7441450" y="1073698"/>
              <a:ext cx="198122" cy="163576"/>
            </a:xfrm>
            <a:custGeom>
              <a:avLst/>
              <a:gdLst/>
              <a:ahLst/>
              <a:cxnLst/>
              <a:rect l="l" t="t" r="r" b="b"/>
              <a:pathLst>
                <a:path w="4089" h="3376" extrusionOk="0">
                  <a:moveTo>
                    <a:pt x="2979" y="1"/>
                  </a:moveTo>
                  <a:cubicBezTo>
                    <a:pt x="2673" y="1"/>
                    <a:pt x="2311" y="358"/>
                    <a:pt x="2025" y="1262"/>
                  </a:cubicBezTo>
                  <a:cubicBezTo>
                    <a:pt x="1648" y="1006"/>
                    <a:pt x="1316" y="899"/>
                    <a:pt x="1053" y="899"/>
                  </a:cubicBezTo>
                  <a:cubicBezTo>
                    <a:pt x="1" y="899"/>
                    <a:pt x="38" y="2605"/>
                    <a:pt x="2632" y="3375"/>
                  </a:cubicBezTo>
                  <a:cubicBezTo>
                    <a:pt x="4088" y="1875"/>
                    <a:pt x="3680" y="1"/>
                    <a:pt x="2979" y="1"/>
                  </a:cubicBezTo>
                  <a:close/>
                </a:path>
              </a:pathLst>
            </a:custGeom>
            <a:grpFill/>
            <a:ln w="1905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69;p56">
              <a:extLst>
                <a:ext uri="{FF2B5EF4-FFF2-40B4-BE49-F238E27FC236}">
                  <a16:creationId xmlns:a16="http://schemas.microsoft.com/office/drawing/2014/main" id="{FDED764E-AA75-FC42-AB3F-CEA37B1187BD}"/>
                </a:ext>
              </a:extLst>
            </p:cNvPr>
            <p:cNvSpPr/>
            <p:nvPr/>
          </p:nvSpPr>
          <p:spPr>
            <a:xfrm>
              <a:off x="7756000" y="886673"/>
              <a:ext cx="216728" cy="149864"/>
            </a:xfrm>
            <a:custGeom>
              <a:avLst/>
              <a:gdLst/>
              <a:ahLst/>
              <a:cxnLst/>
              <a:rect l="l" t="t" r="r" b="b"/>
              <a:pathLst>
                <a:path w="4473" h="3093" extrusionOk="0">
                  <a:moveTo>
                    <a:pt x="1180" y="0"/>
                  </a:moveTo>
                  <a:cubicBezTo>
                    <a:pt x="525" y="0"/>
                    <a:pt x="1" y="1207"/>
                    <a:pt x="1162" y="3092"/>
                  </a:cubicBezTo>
                  <a:cubicBezTo>
                    <a:pt x="3594" y="2890"/>
                    <a:pt x="4472" y="668"/>
                    <a:pt x="3299" y="668"/>
                  </a:cubicBezTo>
                  <a:cubicBezTo>
                    <a:pt x="3019" y="668"/>
                    <a:pt x="2623" y="794"/>
                    <a:pt x="2103" y="1105"/>
                  </a:cubicBezTo>
                  <a:cubicBezTo>
                    <a:pt x="1914" y="342"/>
                    <a:pt x="1529" y="0"/>
                    <a:pt x="1180" y="0"/>
                  </a:cubicBezTo>
                  <a:close/>
                </a:path>
              </a:pathLst>
            </a:custGeom>
            <a:grpFill/>
            <a:ln w="1905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Rectangle 52">
            <a:extLst>
              <a:ext uri="{FF2B5EF4-FFF2-40B4-BE49-F238E27FC236}">
                <a16:creationId xmlns:a16="http://schemas.microsoft.com/office/drawing/2014/main" id="{F8C8788C-E3F4-8A4B-A231-0E2CCE7A6F69}"/>
              </a:ext>
            </a:extLst>
          </p:cNvPr>
          <p:cNvSpPr/>
          <p:nvPr/>
        </p:nvSpPr>
        <p:spPr>
          <a:xfrm>
            <a:off x="7259706" y="655697"/>
            <a:ext cx="4192651" cy="1446550"/>
          </a:xfrm>
          <a:prstGeom prst="rect">
            <a:avLst/>
          </a:prstGeom>
          <a:noFill/>
        </p:spPr>
        <p:txBody>
          <a:bodyPr wrap="square" lIns="91440" tIns="45720" rIns="91440" bIns="45720">
            <a:spAutoFit/>
          </a:bodyPr>
          <a:lstStyle/>
          <a:p>
            <a:pPr algn="ctr">
              <a:tabLst>
                <a:tab pos="2171700" algn="l"/>
              </a:tabLst>
            </a:pPr>
            <a:r>
              <a:rPr lang="en-US" sz="8800" b="1" dirty="0">
                <a:ln w="22225">
                  <a:solidFill>
                    <a:schemeClr val="accent2"/>
                  </a:solidFill>
                  <a:prstDash val="solid"/>
                </a:ln>
                <a:solidFill>
                  <a:schemeClr val="accent6">
                    <a:lumMod val="75000"/>
                  </a:schemeClr>
                </a:solidFill>
                <a:latin typeface="Calibri" panose="020F0502020204030204" pitchFamily="34" charset="0"/>
                <a:cs typeface="Calibri" panose="020F0502020204030204" pitchFamily="34" charset="0"/>
              </a:rPr>
              <a:t>DẶN DÒ</a:t>
            </a:r>
          </a:p>
        </p:txBody>
      </p:sp>
      <p:sp>
        <p:nvSpPr>
          <p:cNvPr id="54" name="TextBox 53">
            <a:extLst>
              <a:ext uri="{FF2B5EF4-FFF2-40B4-BE49-F238E27FC236}">
                <a16:creationId xmlns:a16="http://schemas.microsoft.com/office/drawing/2014/main" id="{7DEEB408-C17C-AA4E-9AA7-05C261F51A5B}"/>
              </a:ext>
            </a:extLst>
          </p:cNvPr>
          <p:cNvSpPr txBox="1"/>
          <p:nvPr/>
        </p:nvSpPr>
        <p:spPr>
          <a:xfrm>
            <a:off x="3446963" y="2640837"/>
            <a:ext cx="11999618" cy="4170437"/>
          </a:xfrm>
          <a:prstGeom prst="rect">
            <a:avLst/>
          </a:prstGeom>
          <a:noFill/>
        </p:spPr>
        <p:txBody>
          <a:bodyPr wrap="square" rtlCol="0">
            <a:spAutoFit/>
          </a:bodyPr>
          <a:lstStyle/>
          <a:p>
            <a:pPr marL="457200" indent="-457200">
              <a:lnSpc>
                <a:spcPct val="125000"/>
              </a:lnSpc>
              <a:buFontTx/>
              <a:buChar char="-"/>
            </a:pPr>
            <a:r>
              <a:rPr lang="en-VN" sz="5400" dirty="0"/>
              <a:t>Xem lại kiến thức bài học.</a:t>
            </a:r>
          </a:p>
          <a:p>
            <a:pPr marL="457200" indent="-457200">
              <a:lnSpc>
                <a:spcPct val="125000"/>
              </a:lnSpc>
              <a:buFontTx/>
              <a:buChar char="-"/>
            </a:pPr>
            <a:r>
              <a:rPr lang="en-VN" sz="5400" dirty="0"/>
              <a:t>Chuẩn bị bài: </a:t>
            </a:r>
          </a:p>
          <a:p>
            <a:pPr algn="ctr">
              <a:lnSpc>
                <a:spcPct val="125000"/>
              </a:lnSpc>
            </a:pPr>
            <a:r>
              <a:rPr lang="en-VN" sz="5400" b="1" dirty="0"/>
              <a:t>   CHÂU ĐẠI DƯƠNG VÀ CHÂU NAM CỰC </a:t>
            </a:r>
            <a:r>
              <a:rPr lang="en-VN" sz="5400" i="1" dirty="0"/>
              <a:t>(trang 126)</a:t>
            </a:r>
            <a:endParaRPr lang="en-VN" sz="5400" dirty="0"/>
          </a:p>
        </p:txBody>
      </p:sp>
    </p:spTree>
    <p:extLst>
      <p:ext uri="{BB962C8B-B14F-4D97-AF65-F5344CB8AC3E}">
        <p14:creationId xmlns:p14="http://schemas.microsoft.com/office/powerpoint/2010/main" val="3722946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strVal val="#ppt_w*0.70"/>
                                          </p:val>
                                        </p:tav>
                                        <p:tav tm="100000">
                                          <p:val>
                                            <p:strVal val="#ppt_w"/>
                                          </p:val>
                                        </p:tav>
                                      </p:tavLst>
                                    </p:anim>
                                    <p:anim calcmode="lin" valueType="num">
                                      <p:cBhvr>
                                        <p:cTn id="12" dur="500" fill="hold"/>
                                        <p:tgtEl>
                                          <p:spTgt spid="27"/>
                                        </p:tgtEl>
                                        <p:attrNameLst>
                                          <p:attrName>ppt_h</p:attrName>
                                        </p:attrNameLst>
                                      </p:cBhvr>
                                      <p:tavLst>
                                        <p:tav tm="0">
                                          <p:val>
                                            <p:strVal val="#ppt_h"/>
                                          </p:val>
                                        </p:tav>
                                        <p:tav tm="100000">
                                          <p:val>
                                            <p:strVal val="#ppt_h"/>
                                          </p:val>
                                        </p:tav>
                                      </p:tavLst>
                                    </p:anim>
                                    <p:animEffect transition="in" filter="fade">
                                      <p:cBhvr>
                                        <p:cTn id="13" dur="500"/>
                                        <p:tgtEl>
                                          <p:spTgt spid="27"/>
                                        </p:tgtEl>
                                      </p:cBhvr>
                                    </p:animEffect>
                                  </p:childTnLst>
                                </p:cTn>
                              </p:par>
                              <p:par>
                                <p:cTn id="14" presetID="55"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1000" fill="hold"/>
                                        <p:tgtEl>
                                          <p:spTgt spid="28"/>
                                        </p:tgtEl>
                                        <p:attrNameLst>
                                          <p:attrName>ppt_w</p:attrName>
                                        </p:attrNameLst>
                                      </p:cBhvr>
                                      <p:tavLst>
                                        <p:tav tm="0">
                                          <p:val>
                                            <p:strVal val="#ppt_w*0.70"/>
                                          </p:val>
                                        </p:tav>
                                        <p:tav tm="100000">
                                          <p:val>
                                            <p:strVal val="#ppt_w"/>
                                          </p:val>
                                        </p:tav>
                                      </p:tavLst>
                                    </p:anim>
                                    <p:anim calcmode="lin" valueType="num">
                                      <p:cBhvr>
                                        <p:cTn id="17" dur="1000" fill="hold"/>
                                        <p:tgtEl>
                                          <p:spTgt spid="28"/>
                                        </p:tgtEl>
                                        <p:attrNameLst>
                                          <p:attrName>ppt_h</p:attrName>
                                        </p:attrNameLst>
                                      </p:cBhvr>
                                      <p:tavLst>
                                        <p:tav tm="0">
                                          <p:val>
                                            <p:strVal val="#ppt_h"/>
                                          </p:val>
                                        </p:tav>
                                        <p:tav tm="100000">
                                          <p:val>
                                            <p:strVal val="#ppt_h"/>
                                          </p:val>
                                        </p:tav>
                                      </p:tavLst>
                                    </p:anim>
                                    <p:animEffect transition="in" filter="fade">
                                      <p:cBhvr>
                                        <p:cTn id="18" dur="1000"/>
                                        <p:tgtEl>
                                          <p:spTgt spid="28"/>
                                        </p:tgtEl>
                                      </p:cBhvr>
                                    </p:animEffect>
                                  </p:childTnLst>
                                </p:cTn>
                              </p:par>
                              <p:par>
                                <p:cTn id="19" presetID="55"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1000" fill="hold"/>
                                        <p:tgtEl>
                                          <p:spTgt spid="29"/>
                                        </p:tgtEl>
                                        <p:attrNameLst>
                                          <p:attrName>ppt_w</p:attrName>
                                        </p:attrNameLst>
                                      </p:cBhvr>
                                      <p:tavLst>
                                        <p:tav tm="0">
                                          <p:val>
                                            <p:strVal val="#ppt_w*0.70"/>
                                          </p:val>
                                        </p:tav>
                                        <p:tav tm="100000">
                                          <p:val>
                                            <p:strVal val="#ppt_w"/>
                                          </p:val>
                                        </p:tav>
                                      </p:tavLst>
                                    </p:anim>
                                    <p:anim calcmode="lin" valueType="num">
                                      <p:cBhvr>
                                        <p:cTn id="22" dur="1000" fill="hold"/>
                                        <p:tgtEl>
                                          <p:spTgt spid="29"/>
                                        </p:tgtEl>
                                        <p:attrNameLst>
                                          <p:attrName>ppt_h</p:attrName>
                                        </p:attrNameLst>
                                      </p:cBhvr>
                                      <p:tavLst>
                                        <p:tav tm="0">
                                          <p:val>
                                            <p:strVal val="#ppt_h"/>
                                          </p:val>
                                        </p:tav>
                                        <p:tav tm="100000">
                                          <p:val>
                                            <p:strVal val="#ppt_h"/>
                                          </p:val>
                                        </p:tav>
                                      </p:tavLst>
                                    </p:anim>
                                    <p:animEffect transition="in" filter="fade">
                                      <p:cBhvr>
                                        <p:cTn id="23" dur="1000"/>
                                        <p:tgtEl>
                                          <p:spTgt spid="29"/>
                                        </p:tgtEl>
                                      </p:cBhvr>
                                    </p:animEffect>
                                  </p:childTnLst>
                                </p:cTn>
                              </p:par>
                              <p:par>
                                <p:cTn id="24" presetID="55"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strVal val="#ppt_w*0.70"/>
                                          </p:val>
                                        </p:tav>
                                        <p:tav tm="100000">
                                          <p:val>
                                            <p:strVal val="#ppt_w"/>
                                          </p:val>
                                        </p:tav>
                                      </p:tavLst>
                                    </p:anim>
                                    <p:anim calcmode="lin" valueType="num">
                                      <p:cBhvr>
                                        <p:cTn id="27" dur="1000" fill="hold"/>
                                        <p:tgtEl>
                                          <p:spTgt spid="24"/>
                                        </p:tgtEl>
                                        <p:attrNameLst>
                                          <p:attrName>ppt_h</p:attrName>
                                        </p:attrNameLst>
                                      </p:cBhvr>
                                      <p:tavLst>
                                        <p:tav tm="0">
                                          <p:val>
                                            <p:strVal val="#ppt_h"/>
                                          </p:val>
                                        </p:tav>
                                        <p:tav tm="100000">
                                          <p:val>
                                            <p:strVal val="#ppt_h"/>
                                          </p:val>
                                        </p:tav>
                                      </p:tavLst>
                                    </p:anim>
                                    <p:animEffect transition="in" filter="fade">
                                      <p:cBhvr>
                                        <p:cTn id="28" dur="1000"/>
                                        <p:tgtEl>
                                          <p:spTgt spid="24"/>
                                        </p:tgtEl>
                                      </p:cBhvr>
                                    </p:animEffect>
                                  </p:childTnLst>
                                </p:cTn>
                              </p:par>
                              <p:par>
                                <p:cTn id="29" presetID="55"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strVal val="#ppt_w*0.70"/>
                                          </p:val>
                                        </p:tav>
                                        <p:tav tm="100000">
                                          <p:val>
                                            <p:strVal val="#ppt_w"/>
                                          </p:val>
                                        </p:tav>
                                      </p:tavLst>
                                    </p:anim>
                                    <p:anim calcmode="lin" valueType="num">
                                      <p:cBhvr>
                                        <p:cTn id="32" dur="1000" fill="hold"/>
                                        <p:tgtEl>
                                          <p:spTgt spid="30"/>
                                        </p:tgtEl>
                                        <p:attrNameLst>
                                          <p:attrName>ppt_h</p:attrName>
                                        </p:attrNameLst>
                                      </p:cBhvr>
                                      <p:tavLst>
                                        <p:tav tm="0">
                                          <p:val>
                                            <p:strVal val="#ppt_h"/>
                                          </p:val>
                                        </p:tav>
                                        <p:tav tm="100000">
                                          <p:val>
                                            <p:strVal val="#ppt_h"/>
                                          </p:val>
                                        </p:tav>
                                      </p:tavLst>
                                    </p:anim>
                                    <p:animEffect transition="in" filter="fade">
                                      <p:cBhvr>
                                        <p:cTn id="33" dur="1000"/>
                                        <p:tgtEl>
                                          <p:spTgt spid="30"/>
                                        </p:tgtEl>
                                      </p:cBhvr>
                                    </p:animEffect>
                                  </p:childTnLst>
                                </p:cTn>
                              </p:par>
                              <p:par>
                                <p:cTn id="34" presetID="55"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1000" fill="hold"/>
                                        <p:tgtEl>
                                          <p:spTgt spid="25"/>
                                        </p:tgtEl>
                                        <p:attrNameLst>
                                          <p:attrName>ppt_w</p:attrName>
                                        </p:attrNameLst>
                                      </p:cBhvr>
                                      <p:tavLst>
                                        <p:tav tm="0">
                                          <p:val>
                                            <p:strVal val="#ppt_w*0.70"/>
                                          </p:val>
                                        </p:tav>
                                        <p:tav tm="100000">
                                          <p:val>
                                            <p:strVal val="#ppt_w"/>
                                          </p:val>
                                        </p:tav>
                                      </p:tavLst>
                                    </p:anim>
                                    <p:anim calcmode="lin" valueType="num">
                                      <p:cBhvr>
                                        <p:cTn id="37" dur="1000" fill="hold"/>
                                        <p:tgtEl>
                                          <p:spTgt spid="25"/>
                                        </p:tgtEl>
                                        <p:attrNameLst>
                                          <p:attrName>ppt_h</p:attrName>
                                        </p:attrNameLst>
                                      </p:cBhvr>
                                      <p:tavLst>
                                        <p:tav tm="0">
                                          <p:val>
                                            <p:strVal val="#ppt_h"/>
                                          </p:val>
                                        </p:tav>
                                        <p:tav tm="100000">
                                          <p:val>
                                            <p:strVal val="#ppt_h"/>
                                          </p:val>
                                        </p:tav>
                                      </p:tavLst>
                                    </p:anim>
                                    <p:animEffect transition="in" filter="fade">
                                      <p:cBhvr>
                                        <p:cTn id="38" dur="1000"/>
                                        <p:tgtEl>
                                          <p:spTgt spid="25"/>
                                        </p:tgtEl>
                                      </p:cBhvr>
                                    </p:animEffect>
                                  </p:childTnLst>
                                </p:cTn>
                              </p:par>
                              <p:par>
                                <p:cTn id="39" presetID="55"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strVal val="#ppt_w*0.70"/>
                                          </p:val>
                                        </p:tav>
                                        <p:tav tm="100000">
                                          <p:val>
                                            <p:strVal val="#ppt_w"/>
                                          </p:val>
                                        </p:tav>
                                      </p:tavLst>
                                    </p:anim>
                                    <p:anim calcmode="lin" valueType="num">
                                      <p:cBhvr>
                                        <p:cTn id="42" dur="1000" fill="hold"/>
                                        <p:tgtEl>
                                          <p:spTgt spid="31"/>
                                        </p:tgtEl>
                                        <p:attrNameLst>
                                          <p:attrName>ppt_h</p:attrName>
                                        </p:attrNameLst>
                                      </p:cBhvr>
                                      <p:tavLst>
                                        <p:tav tm="0">
                                          <p:val>
                                            <p:strVal val="#ppt_h"/>
                                          </p:val>
                                        </p:tav>
                                        <p:tav tm="100000">
                                          <p:val>
                                            <p:strVal val="#ppt_h"/>
                                          </p:val>
                                        </p:tav>
                                      </p:tavLst>
                                    </p:anim>
                                    <p:animEffect transition="in" filter="fade">
                                      <p:cBhvr>
                                        <p:cTn id="43" dur="1000"/>
                                        <p:tgtEl>
                                          <p:spTgt spid="31"/>
                                        </p:tgtEl>
                                      </p:cBhvr>
                                    </p:animEffect>
                                  </p:childTnLst>
                                </p:cTn>
                              </p:par>
                              <p:par>
                                <p:cTn id="44" presetID="55"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000" fill="hold"/>
                                        <p:tgtEl>
                                          <p:spTgt spid="26"/>
                                        </p:tgtEl>
                                        <p:attrNameLst>
                                          <p:attrName>ppt_w</p:attrName>
                                        </p:attrNameLst>
                                      </p:cBhvr>
                                      <p:tavLst>
                                        <p:tav tm="0">
                                          <p:val>
                                            <p:strVal val="#ppt_w*0.70"/>
                                          </p:val>
                                        </p:tav>
                                        <p:tav tm="100000">
                                          <p:val>
                                            <p:strVal val="#ppt_w"/>
                                          </p:val>
                                        </p:tav>
                                      </p:tavLst>
                                    </p:anim>
                                    <p:anim calcmode="lin" valueType="num">
                                      <p:cBhvr>
                                        <p:cTn id="47" dur="1000" fill="hold"/>
                                        <p:tgtEl>
                                          <p:spTgt spid="26"/>
                                        </p:tgtEl>
                                        <p:attrNameLst>
                                          <p:attrName>ppt_h</p:attrName>
                                        </p:attrNameLst>
                                      </p:cBhvr>
                                      <p:tavLst>
                                        <p:tav tm="0">
                                          <p:val>
                                            <p:strVal val="#ppt_h"/>
                                          </p:val>
                                        </p:tav>
                                        <p:tav tm="100000">
                                          <p:val>
                                            <p:strVal val="#ppt_h"/>
                                          </p:val>
                                        </p:tav>
                                      </p:tavLst>
                                    </p:anim>
                                    <p:animEffect transition="in" filter="fade">
                                      <p:cBhvr>
                                        <p:cTn id="48" dur="1000"/>
                                        <p:tgtEl>
                                          <p:spTgt spid="26"/>
                                        </p:tgtEl>
                                      </p:cBhvr>
                                    </p:animEffect>
                                  </p:childTnLst>
                                </p:cTn>
                              </p:par>
                              <p:par>
                                <p:cTn id="49" presetID="26" presetClass="emph" presetSubtype="0" repeatCount="5000" fill="hold" nodeType="withEffect">
                                  <p:stCondLst>
                                    <p:cond delay="0"/>
                                  </p:stCondLst>
                                  <p:childTnLst>
                                    <p:animEffect transition="out" filter="fade">
                                      <p:cBhvr>
                                        <p:cTn id="50" dur="1250" tmFilter="0, 0; .2, .5; .8, .5; 1, 0"/>
                                        <p:tgtEl>
                                          <p:spTgt spid="6"/>
                                        </p:tgtEl>
                                      </p:cBhvr>
                                    </p:animEffect>
                                    <p:animScale>
                                      <p:cBhvr>
                                        <p:cTn id="51" dur="625" autoRev="1" fill="hold"/>
                                        <p:tgtEl>
                                          <p:spTgt spid="6"/>
                                        </p:tgtEl>
                                      </p:cBhvr>
                                      <p:by x="105000" y="105000"/>
                                    </p:animScale>
                                  </p:childTnLst>
                                </p:cTn>
                              </p:par>
                              <p:par>
                                <p:cTn id="52" presetID="26" presetClass="emph" presetSubtype="0" repeatCount="5000" fill="hold" nodeType="withEffect">
                                  <p:stCondLst>
                                    <p:cond delay="0"/>
                                  </p:stCondLst>
                                  <p:childTnLst>
                                    <p:animEffect transition="out" filter="fade">
                                      <p:cBhvr>
                                        <p:cTn id="53" dur="1250" tmFilter="0, 0; .2, .5; .8, .5; 1, 0"/>
                                        <p:tgtEl>
                                          <p:spTgt spid="12"/>
                                        </p:tgtEl>
                                      </p:cBhvr>
                                    </p:animEffect>
                                    <p:animScale>
                                      <p:cBhvr>
                                        <p:cTn id="54" dur="625" autoRev="1" fill="hold"/>
                                        <p:tgtEl>
                                          <p:spTgt spid="12"/>
                                        </p:tgtEl>
                                      </p:cBhvr>
                                      <p:by x="105000" y="105000"/>
                                    </p:animScale>
                                  </p:childTnLst>
                                </p:cTn>
                              </p:par>
                              <p:par>
                                <p:cTn id="55" presetID="26" presetClass="emph" presetSubtype="0" repeatCount="5000" fill="hold" nodeType="withEffect">
                                  <p:stCondLst>
                                    <p:cond delay="0"/>
                                  </p:stCondLst>
                                  <p:childTnLst>
                                    <p:animEffect transition="out" filter="fade">
                                      <p:cBhvr>
                                        <p:cTn id="56" dur="1250" tmFilter="0, 0; .2, .5; .8, .5; 1, 0"/>
                                        <p:tgtEl>
                                          <p:spTgt spid="11"/>
                                        </p:tgtEl>
                                      </p:cBhvr>
                                    </p:animEffect>
                                    <p:animScale>
                                      <p:cBhvr>
                                        <p:cTn id="57" dur="625" autoRev="1" fill="hold"/>
                                        <p:tgtEl>
                                          <p:spTgt spid="11"/>
                                        </p:tgtEl>
                                      </p:cBhvr>
                                      <p:by x="105000" y="105000"/>
                                    </p:animScale>
                                  </p:childTnLst>
                                </p:cTn>
                              </p:par>
                              <p:par>
                                <p:cTn id="58" presetID="26" presetClass="emph" presetSubtype="0" repeatCount="5000" fill="hold" nodeType="withEffect">
                                  <p:stCondLst>
                                    <p:cond delay="0"/>
                                  </p:stCondLst>
                                  <p:childTnLst>
                                    <p:animEffect transition="out" filter="fade">
                                      <p:cBhvr>
                                        <p:cTn id="59" dur="1250" tmFilter="0, 0; .2, .5; .8, .5; 1, 0"/>
                                        <p:tgtEl>
                                          <p:spTgt spid="7"/>
                                        </p:tgtEl>
                                      </p:cBhvr>
                                    </p:animEffect>
                                    <p:animScale>
                                      <p:cBhvr>
                                        <p:cTn id="60" dur="625" autoRev="1" fill="hold"/>
                                        <p:tgtEl>
                                          <p:spTgt spid="7"/>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41" presetClass="entr" presetSubtype="0" fill="hold" grpId="0" nodeType="clickEffect">
                                  <p:stCondLst>
                                    <p:cond delay="0"/>
                                  </p:stCondLst>
                                  <p:iterate type="lt">
                                    <p:tmPct val="10000"/>
                                  </p:iterate>
                                  <p:childTnLst>
                                    <p:set>
                                      <p:cBhvr>
                                        <p:cTn id="64" dur="1" fill="hold">
                                          <p:stCondLst>
                                            <p:cond delay="0"/>
                                          </p:stCondLst>
                                        </p:cTn>
                                        <p:tgtEl>
                                          <p:spTgt spid="53"/>
                                        </p:tgtEl>
                                        <p:attrNameLst>
                                          <p:attrName>style.visibility</p:attrName>
                                        </p:attrNameLst>
                                      </p:cBhvr>
                                      <p:to>
                                        <p:strVal val="visible"/>
                                      </p:to>
                                    </p:set>
                                    <p:anim calcmode="lin" valueType="num">
                                      <p:cBhvr>
                                        <p:cTn id="65" dur="5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53"/>
                                        </p:tgtEl>
                                        <p:attrNameLst>
                                          <p:attrName>ppt_y</p:attrName>
                                        </p:attrNameLst>
                                      </p:cBhvr>
                                      <p:tavLst>
                                        <p:tav tm="0">
                                          <p:val>
                                            <p:strVal val="#ppt_y"/>
                                          </p:val>
                                        </p:tav>
                                        <p:tav tm="100000">
                                          <p:val>
                                            <p:strVal val="#ppt_y"/>
                                          </p:val>
                                        </p:tav>
                                      </p:tavLst>
                                    </p:anim>
                                    <p:anim calcmode="lin" valueType="num">
                                      <p:cBhvr>
                                        <p:cTn id="67" dur="5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53"/>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48"/>
                                        </p:tgtEl>
                                        <p:attrNameLst>
                                          <p:attrName>style.visibility</p:attrName>
                                        </p:attrNameLst>
                                      </p:cBhvr>
                                      <p:to>
                                        <p:strVal val="visible"/>
                                      </p:to>
                                    </p:set>
                                    <p:anim calcmode="lin" valueType="num">
                                      <p:cBhvr>
                                        <p:cTn id="74" dur="1000" fill="hold"/>
                                        <p:tgtEl>
                                          <p:spTgt spid="48"/>
                                        </p:tgtEl>
                                        <p:attrNameLst>
                                          <p:attrName>ppt_w</p:attrName>
                                        </p:attrNameLst>
                                      </p:cBhvr>
                                      <p:tavLst>
                                        <p:tav tm="0">
                                          <p:val>
                                            <p:strVal val="#ppt_w*0.70"/>
                                          </p:val>
                                        </p:tav>
                                        <p:tav tm="100000">
                                          <p:val>
                                            <p:strVal val="#ppt_w"/>
                                          </p:val>
                                        </p:tav>
                                      </p:tavLst>
                                    </p:anim>
                                    <p:anim calcmode="lin" valueType="num">
                                      <p:cBhvr>
                                        <p:cTn id="75" dur="1000" fill="hold"/>
                                        <p:tgtEl>
                                          <p:spTgt spid="48"/>
                                        </p:tgtEl>
                                        <p:attrNameLst>
                                          <p:attrName>ppt_h</p:attrName>
                                        </p:attrNameLst>
                                      </p:cBhvr>
                                      <p:tavLst>
                                        <p:tav tm="0">
                                          <p:val>
                                            <p:strVal val="#ppt_h"/>
                                          </p:val>
                                        </p:tav>
                                        <p:tav tm="100000">
                                          <p:val>
                                            <p:strVal val="#ppt_h"/>
                                          </p:val>
                                        </p:tav>
                                      </p:tavLst>
                                    </p:anim>
                                    <p:animEffect transition="in" filter="fade">
                                      <p:cBhvr>
                                        <p:cTn id="76" dur="1000"/>
                                        <p:tgtEl>
                                          <p:spTgt spid="48"/>
                                        </p:tgtEl>
                                      </p:cBhvr>
                                    </p:animEffect>
                                  </p:childTnLst>
                                </p:cTn>
                              </p:par>
                              <p:par>
                                <p:cTn id="77" presetID="55"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 calcmode="lin" valueType="num">
                                      <p:cBhvr>
                                        <p:cTn id="79" dur="1000" fill="hold"/>
                                        <p:tgtEl>
                                          <p:spTgt spid="54"/>
                                        </p:tgtEl>
                                        <p:attrNameLst>
                                          <p:attrName>ppt_w</p:attrName>
                                        </p:attrNameLst>
                                      </p:cBhvr>
                                      <p:tavLst>
                                        <p:tav tm="0">
                                          <p:val>
                                            <p:strVal val="#ppt_w*0.70"/>
                                          </p:val>
                                        </p:tav>
                                        <p:tav tm="100000">
                                          <p:val>
                                            <p:strVal val="#ppt_w"/>
                                          </p:val>
                                        </p:tav>
                                      </p:tavLst>
                                    </p:anim>
                                    <p:anim calcmode="lin" valueType="num">
                                      <p:cBhvr>
                                        <p:cTn id="80" dur="1000" fill="hold"/>
                                        <p:tgtEl>
                                          <p:spTgt spid="54"/>
                                        </p:tgtEl>
                                        <p:attrNameLst>
                                          <p:attrName>ppt_h</p:attrName>
                                        </p:attrNameLst>
                                      </p:cBhvr>
                                      <p:tavLst>
                                        <p:tav tm="0">
                                          <p:val>
                                            <p:strVal val="#ppt_h"/>
                                          </p:val>
                                        </p:tav>
                                        <p:tav tm="100000">
                                          <p:val>
                                            <p:strVal val="#ppt_h"/>
                                          </p:val>
                                        </p:tav>
                                      </p:tavLst>
                                    </p:anim>
                                    <p:animEffect transition="in" filter="fade">
                                      <p:cBhvr>
                                        <p:cTn id="81" dur="1000"/>
                                        <p:tgtEl>
                                          <p:spTgt spid="54"/>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dissolve">
                                      <p:cBhvr>
                                        <p:cTn id="8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3"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8CFFA15B-5431-9EE7-0D20-23911C712A7C}"/>
              </a:ext>
            </a:extLst>
          </p:cNvPr>
          <p:cNvSpPr txBox="1"/>
          <p:nvPr/>
        </p:nvSpPr>
        <p:spPr>
          <a:xfrm>
            <a:off x="4800600" y="171283"/>
            <a:ext cx="7086600" cy="1015663"/>
          </a:xfrm>
          <a:prstGeom prst="rect">
            <a:avLst/>
          </a:prstGeom>
        </p:spPr>
        <p:txBody>
          <a:bodyPr wrap="square" lIns="0" tIns="0" rIns="0" bIns="0" rtlCol="0" anchor="t">
            <a:spAutoFit/>
          </a:bodyPr>
          <a:lstStyle/>
          <a:p>
            <a:pPr algn="ctr"/>
            <a:r>
              <a:rPr lang="en-US" sz="6600" b="1" dirty="0" err="1">
                <a:solidFill>
                  <a:srgbClr val="FF0000"/>
                </a:solidFill>
                <a:latin typeface="KG Primary Penmanship"/>
              </a:rPr>
              <a:t>Khởi</a:t>
            </a:r>
            <a:r>
              <a:rPr lang="en-US" sz="6600" b="1" dirty="0">
                <a:solidFill>
                  <a:srgbClr val="FF0000"/>
                </a:solidFill>
                <a:latin typeface="KG Primary Penmanship"/>
              </a:rPr>
              <a:t> </a:t>
            </a:r>
            <a:r>
              <a:rPr lang="en-US" sz="6600" b="1" dirty="0" err="1">
                <a:solidFill>
                  <a:srgbClr val="FF0000"/>
                </a:solidFill>
                <a:latin typeface="KG Primary Penmanship"/>
              </a:rPr>
              <a:t>động</a:t>
            </a:r>
            <a:endParaRPr lang="en-US" sz="6600" b="1" i="1" dirty="0">
              <a:solidFill>
                <a:srgbClr val="FF0000"/>
              </a:solidFill>
              <a:latin typeface="KG Primary Penmanship"/>
            </a:endParaRPr>
          </a:p>
        </p:txBody>
      </p:sp>
      <p:sp>
        <p:nvSpPr>
          <p:cNvPr id="5" name="Hộp Văn bản 4">
            <a:extLst>
              <a:ext uri="{FF2B5EF4-FFF2-40B4-BE49-F238E27FC236}">
                <a16:creationId xmlns:a16="http://schemas.microsoft.com/office/drawing/2014/main" id="{FDAEF31B-A438-C6FB-05CA-2BB7DF6F18B3}"/>
              </a:ext>
            </a:extLst>
          </p:cNvPr>
          <p:cNvSpPr txBox="1"/>
          <p:nvPr/>
        </p:nvSpPr>
        <p:spPr>
          <a:xfrm>
            <a:off x="3581400" y="1223187"/>
            <a:ext cx="11506200" cy="1200329"/>
          </a:xfrm>
          <a:prstGeom prst="rect">
            <a:avLst/>
          </a:prstGeom>
          <a:noFill/>
        </p:spPr>
        <p:txBody>
          <a:bodyPr wrap="square" rtlCol="0">
            <a:spAutoFit/>
          </a:bodyPr>
          <a:lstStyle/>
          <a:p>
            <a:r>
              <a:rPr lang="en-US" sz="3600" b="1" dirty="0" err="1">
                <a:solidFill>
                  <a:srgbClr val="0000CC"/>
                </a:solidFill>
                <a:latin typeface="Arial" panose="020B0604020202020204" pitchFamily="34" charset="0"/>
                <a:cs typeface="Arial" panose="020B0604020202020204" pitchFamily="34" charset="0"/>
              </a:rPr>
              <a:t>Chỉ</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và</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nêu</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vị</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trí</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địa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lí</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của</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châu</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Mĩ</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trên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lược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đồ</a:t>
            </a:r>
            <a:endParaRPr lang="vi-VN" sz="3600" b="1" dirty="0">
              <a:solidFill>
                <a:srgbClr val="0000CC"/>
              </a:solidFill>
              <a:effectLst/>
              <a:latin typeface="Arial" panose="020B0604020202020204" pitchFamily="34" charset="0"/>
              <a:ea typeface="Calibri" panose="020F0502020204030204" pitchFamily="34" charset="0"/>
              <a:cs typeface="Arial" panose="020B0604020202020204" pitchFamily="34" charset="0"/>
            </a:endParaRPr>
          </a:p>
          <a:p>
            <a:endParaRPr lang="vi-VN" sz="3600" dirty="0"/>
          </a:p>
        </p:txBody>
      </p:sp>
      <p:pic>
        <p:nvPicPr>
          <p:cNvPr id="9" name="Picture 7" descr="Luoc do cac chau luc va dai duong">
            <a:extLst>
              <a:ext uri="{FF2B5EF4-FFF2-40B4-BE49-F238E27FC236}">
                <a16:creationId xmlns:a16="http://schemas.microsoft.com/office/drawing/2014/main" id="{BA1E2B83-2299-7DD5-2BBD-6B167922C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158999"/>
            <a:ext cx="12649200" cy="837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87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94106" y="515759"/>
            <a:ext cx="9193085" cy="1964402"/>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91820" y="1748515"/>
            <a:ext cx="1074225" cy="27513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39140" y="2504192"/>
            <a:ext cx="2748661" cy="9345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718649" y="9645257"/>
            <a:ext cx="11408768" cy="641743"/>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flipV="1">
            <a:off x="1000449" y="-655697"/>
            <a:ext cx="3857042" cy="131139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13402258" y="-655697"/>
            <a:ext cx="3857042" cy="1311394"/>
          </a:xfrm>
          <a:prstGeom prst="rect">
            <a:avLst/>
          </a:prstGeom>
        </p:spPr>
      </p:pic>
      <p:pic>
        <p:nvPicPr>
          <p:cNvPr id="24" name="Picture 2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25390" y="8935551"/>
            <a:ext cx="434568" cy="908791"/>
          </a:xfrm>
          <a:prstGeom prst="rect">
            <a:avLst/>
          </a:prstGeom>
        </p:spPr>
      </p:pic>
      <p:sp>
        <p:nvSpPr>
          <p:cNvPr id="32" name="TextBox 7">
            <a:extLst>
              <a:ext uri="{FF2B5EF4-FFF2-40B4-BE49-F238E27FC236}">
                <a16:creationId xmlns:a16="http://schemas.microsoft.com/office/drawing/2014/main" id="{864A2126-8471-E44F-8976-C8A23BF9F40E}"/>
              </a:ext>
            </a:extLst>
          </p:cNvPr>
          <p:cNvSpPr txBox="1"/>
          <p:nvPr/>
        </p:nvSpPr>
        <p:spPr>
          <a:xfrm>
            <a:off x="4004878" y="3568699"/>
            <a:ext cx="13902122" cy="615553"/>
          </a:xfrm>
          <a:prstGeom prst="rect">
            <a:avLst/>
          </a:prstGeom>
        </p:spPr>
        <p:txBody>
          <a:bodyPr wrap="square" lIns="0" tIns="0" rIns="0" bIns="0" rtlCol="0" anchor="t">
            <a:spAutoFit/>
          </a:bodyPr>
          <a:lstStyle/>
          <a:p>
            <a:pPr lvl="0" algn="just">
              <a:spcBef>
                <a:spcPct val="0"/>
              </a:spcBef>
            </a:pPr>
            <a:r>
              <a:rPr lang="vi-VN" sz="4000" b="1" dirty="0">
                <a:solidFill>
                  <a:srgbClr val="00B050"/>
                </a:solidFill>
              </a:rPr>
              <a:t>Nêu được một số đặc điểm về dân cư và kinh tế châu Mĩ.</a:t>
            </a:r>
            <a:endParaRPr lang="en-US" sz="7200" b="1" u="none" dirty="0">
              <a:solidFill>
                <a:srgbClr val="00B050"/>
              </a:solidFill>
              <a:latin typeface="Calibri" panose="020F0502020204030204" pitchFamily="34" charset="0"/>
              <a:cs typeface="Calibri" panose="020F0502020204030204" pitchFamily="34" charset="0"/>
            </a:endParaRPr>
          </a:p>
        </p:txBody>
      </p:sp>
      <p:grpSp>
        <p:nvGrpSpPr>
          <p:cNvPr id="33" name="Group 10">
            <a:extLst>
              <a:ext uri="{FF2B5EF4-FFF2-40B4-BE49-F238E27FC236}">
                <a16:creationId xmlns:a16="http://schemas.microsoft.com/office/drawing/2014/main" id="{1E75346D-CBCC-6E42-B105-5AC86050CD53}"/>
              </a:ext>
            </a:extLst>
          </p:cNvPr>
          <p:cNvGrpSpPr/>
          <p:nvPr/>
        </p:nvGrpSpPr>
        <p:grpSpPr>
          <a:xfrm>
            <a:off x="2731570" y="3311044"/>
            <a:ext cx="1029347" cy="1057783"/>
            <a:chOff x="1869" y="0"/>
            <a:chExt cx="833911" cy="856948"/>
          </a:xfrm>
        </p:grpSpPr>
        <p:grpSp>
          <p:nvGrpSpPr>
            <p:cNvPr id="34" name="Group 11">
              <a:extLst>
                <a:ext uri="{FF2B5EF4-FFF2-40B4-BE49-F238E27FC236}">
                  <a16:creationId xmlns:a16="http://schemas.microsoft.com/office/drawing/2014/main" id="{DBC5C6B9-3A80-724C-AC9B-4BB2E525F0A5}"/>
                </a:ext>
              </a:extLst>
            </p:cNvPr>
            <p:cNvGrpSpPr/>
            <p:nvPr/>
          </p:nvGrpSpPr>
          <p:grpSpPr>
            <a:xfrm>
              <a:off x="1869" y="0"/>
              <a:ext cx="833911" cy="856948"/>
              <a:chOff x="14173" y="0"/>
              <a:chExt cx="6321666" cy="6350000"/>
            </a:xfrm>
          </p:grpSpPr>
          <p:sp>
            <p:nvSpPr>
              <p:cNvPr id="36" name="Freeform 12">
                <a:extLst>
                  <a:ext uri="{FF2B5EF4-FFF2-40B4-BE49-F238E27FC236}">
                    <a16:creationId xmlns:a16="http://schemas.microsoft.com/office/drawing/2014/main" id="{24F2AAB4-0D79-8741-AECE-C45779AEF02C}"/>
                  </a:ext>
                </a:extLst>
              </p:cNvPr>
              <p:cNvSpPr/>
              <p:nvPr/>
            </p:nvSpPr>
            <p:spPr>
              <a:xfrm>
                <a:off x="14173" y="0"/>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B68D"/>
              </a:solidFill>
            </p:spPr>
          </p:sp>
        </p:grpSp>
        <p:sp>
          <p:nvSpPr>
            <p:cNvPr id="35" name="TextBox 13">
              <a:extLst>
                <a:ext uri="{FF2B5EF4-FFF2-40B4-BE49-F238E27FC236}">
                  <a16:creationId xmlns:a16="http://schemas.microsoft.com/office/drawing/2014/main" id="{2BF58148-8565-4B48-99BB-5615010B672A}"/>
                </a:ext>
              </a:extLst>
            </p:cNvPr>
            <p:cNvSpPr txBox="1"/>
            <p:nvPr/>
          </p:nvSpPr>
          <p:spPr>
            <a:xfrm>
              <a:off x="233486" y="440372"/>
              <a:ext cx="370677" cy="270381"/>
            </a:xfrm>
            <a:prstGeom prst="rect">
              <a:avLst/>
            </a:prstGeom>
          </p:spPr>
          <p:txBody>
            <a:bodyPr lIns="0" tIns="0" rIns="0" bIns="0" rtlCol="0" anchor="t">
              <a:spAutoFit/>
            </a:bodyPr>
            <a:lstStyle/>
            <a:p>
              <a:pPr marL="0" lvl="0" indent="0" algn="ctr">
                <a:lnSpc>
                  <a:spcPts val="2527"/>
                </a:lnSpc>
                <a:spcBef>
                  <a:spcPct val="0"/>
                </a:spcBef>
              </a:pPr>
              <a:r>
                <a:rPr lang="en-US" sz="7200" u="none" dirty="0">
                  <a:solidFill>
                    <a:srgbClr val="F8FFF4"/>
                  </a:solidFill>
                  <a:latin typeface="KG Primary Penmanship"/>
                </a:rPr>
                <a:t>1</a:t>
              </a:r>
            </a:p>
          </p:txBody>
        </p:sp>
      </p:grpSp>
      <p:sp>
        <p:nvSpPr>
          <p:cNvPr id="37" name="TextBox 26">
            <a:extLst>
              <a:ext uri="{FF2B5EF4-FFF2-40B4-BE49-F238E27FC236}">
                <a16:creationId xmlns:a16="http://schemas.microsoft.com/office/drawing/2014/main" id="{6D2420ED-FF2B-374D-A167-3D4EE1A31CCE}"/>
              </a:ext>
            </a:extLst>
          </p:cNvPr>
          <p:cNvSpPr txBox="1"/>
          <p:nvPr/>
        </p:nvSpPr>
        <p:spPr>
          <a:xfrm>
            <a:off x="4778839" y="613361"/>
            <a:ext cx="8423618" cy="1256754"/>
          </a:xfrm>
          <a:prstGeom prst="rect">
            <a:avLst/>
          </a:prstGeom>
        </p:spPr>
        <p:txBody>
          <a:bodyPr wrap="square" lIns="0" tIns="0" rIns="0" bIns="0" rtlCol="0" anchor="t">
            <a:spAutoFit/>
          </a:bodyPr>
          <a:lstStyle/>
          <a:p>
            <a:pPr marL="0" lvl="0" indent="0" algn="ctr">
              <a:lnSpc>
                <a:spcPts val="9839"/>
              </a:lnSpc>
              <a:spcBef>
                <a:spcPct val="0"/>
              </a:spcBef>
            </a:pPr>
            <a:r>
              <a:rPr lang="en-US" sz="8199" b="1" u="none" dirty="0" err="1">
                <a:solidFill>
                  <a:srgbClr val="000000"/>
                </a:solidFill>
                <a:latin typeface="Calibri" panose="020F0502020204030204" pitchFamily="34" charset="0"/>
                <a:cs typeface="Calibri" panose="020F0502020204030204" pitchFamily="34" charset="0"/>
              </a:rPr>
              <a:t>Mục</a:t>
            </a:r>
            <a:r>
              <a:rPr lang="en-US" sz="8199" b="1" u="none" dirty="0">
                <a:solidFill>
                  <a:srgbClr val="000000"/>
                </a:solidFill>
                <a:latin typeface="Calibri" panose="020F0502020204030204" pitchFamily="34" charset="0"/>
                <a:cs typeface="Calibri" panose="020F0502020204030204" pitchFamily="34" charset="0"/>
              </a:rPr>
              <a:t> </a:t>
            </a:r>
            <a:r>
              <a:rPr lang="en-US" sz="8199" b="1" u="none" dirty="0" err="1">
                <a:solidFill>
                  <a:srgbClr val="000000"/>
                </a:solidFill>
                <a:latin typeface="Calibri" panose="020F0502020204030204" pitchFamily="34" charset="0"/>
                <a:cs typeface="Calibri" panose="020F0502020204030204" pitchFamily="34" charset="0"/>
              </a:rPr>
              <a:t>tiêu</a:t>
            </a:r>
            <a:r>
              <a:rPr lang="en-US" sz="8199" b="1" u="none" dirty="0">
                <a:solidFill>
                  <a:srgbClr val="000000"/>
                </a:solidFill>
                <a:latin typeface="Calibri" panose="020F0502020204030204" pitchFamily="34" charset="0"/>
                <a:cs typeface="Calibri" panose="020F0502020204030204" pitchFamily="34" charset="0"/>
              </a:rPr>
              <a:t> </a:t>
            </a:r>
            <a:r>
              <a:rPr lang="en-US" sz="8199" b="1" u="none" dirty="0" err="1">
                <a:solidFill>
                  <a:srgbClr val="000000"/>
                </a:solidFill>
                <a:latin typeface="Calibri" panose="020F0502020204030204" pitchFamily="34" charset="0"/>
                <a:cs typeface="Calibri" panose="020F0502020204030204" pitchFamily="34" charset="0"/>
              </a:rPr>
              <a:t>bài</a:t>
            </a:r>
            <a:r>
              <a:rPr lang="en-US" sz="8199" b="1" u="none" dirty="0">
                <a:solidFill>
                  <a:srgbClr val="000000"/>
                </a:solidFill>
                <a:latin typeface="Calibri" panose="020F0502020204030204" pitchFamily="34" charset="0"/>
                <a:cs typeface="Calibri" panose="020F0502020204030204" pitchFamily="34" charset="0"/>
              </a:rPr>
              <a:t> </a:t>
            </a:r>
            <a:r>
              <a:rPr lang="en-US" sz="8199" b="1" u="none" dirty="0" err="1">
                <a:solidFill>
                  <a:srgbClr val="000000"/>
                </a:solidFill>
                <a:latin typeface="Calibri" panose="020F0502020204030204" pitchFamily="34" charset="0"/>
                <a:cs typeface="Calibri" panose="020F0502020204030204" pitchFamily="34" charset="0"/>
              </a:rPr>
              <a:t>học</a:t>
            </a:r>
            <a:endParaRPr lang="en-US" sz="8199" b="1" u="none" dirty="0">
              <a:solidFill>
                <a:srgbClr val="000000"/>
              </a:solidFill>
              <a:latin typeface="Calibri" panose="020F0502020204030204" pitchFamily="34" charset="0"/>
              <a:cs typeface="Calibri" panose="020F0502020204030204" pitchFamily="34" charset="0"/>
            </a:endParaRPr>
          </a:p>
        </p:txBody>
      </p:sp>
      <p:sp>
        <p:nvSpPr>
          <p:cNvPr id="38" name="TextBox 7">
            <a:extLst>
              <a:ext uri="{FF2B5EF4-FFF2-40B4-BE49-F238E27FC236}">
                <a16:creationId xmlns:a16="http://schemas.microsoft.com/office/drawing/2014/main" id="{E1C93067-81DA-D948-8B5E-43D05FCCFBD6}"/>
              </a:ext>
            </a:extLst>
          </p:cNvPr>
          <p:cNvSpPr txBox="1"/>
          <p:nvPr/>
        </p:nvSpPr>
        <p:spPr>
          <a:xfrm>
            <a:off x="4046816" y="5129138"/>
            <a:ext cx="11734800" cy="677108"/>
          </a:xfrm>
          <a:prstGeom prst="rect">
            <a:avLst/>
          </a:prstGeom>
        </p:spPr>
        <p:txBody>
          <a:bodyPr wrap="square" lIns="0" tIns="0" rIns="0" bIns="0" rtlCol="0" anchor="t">
            <a:spAutoFit/>
          </a:bodyPr>
          <a:lstStyle/>
          <a:p>
            <a:r>
              <a:rPr lang="en-US" sz="4400" b="1" dirty="0" err="1">
                <a:solidFill>
                  <a:srgbClr val="E46C09"/>
                </a:solidFill>
              </a:rPr>
              <a:t>Chỉ</a:t>
            </a:r>
            <a:r>
              <a:rPr lang="en-US" sz="4400" b="1" dirty="0">
                <a:solidFill>
                  <a:srgbClr val="E46C09"/>
                </a:solidFill>
              </a:rPr>
              <a:t> </a:t>
            </a:r>
            <a:r>
              <a:rPr lang="en-US" sz="4400" b="1" dirty="0" err="1">
                <a:solidFill>
                  <a:srgbClr val="E46C09"/>
                </a:solidFill>
              </a:rPr>
              <a:t>và</a:t>
            </a:r>
            <a:r>
              <a:rPr lang="en-US" sz="4400" b="1" dirty="0">
                <a:solidFill>
                  <a:srgbClr val="E46C09"/>
                </a:solidFill>
              </a:rPr>
              <a:t> </a:t>
            </a:r>
            <a:r>
              <a:rPr lang="en-US" sz="4400" b="1" dirty="0" err="1">
                <a:solidFill>
                  <a:srgbClr val="E46C09"/>
                </a:solidFill>
              </a:rPr>
              <a:t>đọc</a:t>
            </a:r>
            <a:r>
              <a:rPr lang="en-US" sz="4400" b="1" dirty="0">
                <a:solidFill>
                  <a:srgbClr val="E46C09"/>
                </a:solidFill>
              </a:rPr>
              <a:t> </a:t>
            </a:r>
            <a:r>
              <a:rPr lang="en-US" sz="4400" b="1" dirty="0" err="1">
                <a:solidFill>
                  <a:srgbClr val="E46C09"/>
                </a:solidFill>
              </a:rPr>
              <a:t>trên</a:t>
            </a:r>
            <a:r>
              <a:rPr lang="en-US" sz="4400" b="1" dirty="0">
                <a:solidFill>
                  <a:srgbClr val="E46C09"/>
                </a:solidFill>
              </a:rPr>
              <a:t> </a:t>
            </a:r>
            <a:r>
              <a:rPr lang="en-US" sz="4400" b="1" dirty="0" err="1">
                <a:solidFill>
                  <a:srgbClr val="E46C09"/>
                </a:solidFill>
              </a:rPr>
              <a:t>bản</a:t>
            </a:r>
            <a:r>
              <a:rPr lang="en-US" sz="4400" b="1" dirty="0">
                <a:solidFill>
                  <a:srgbClr val="E46C09"/>
                </a:solidFill>
              </a:rPr>
              <a:t> </a:t>
            </a:r>
            <a:r>
              <a:rPr lang="en-US" sz="4400" b="1" dirty="0" err="1">
                <a:solidFill>
                  <a:srgbClr val="E46C09"/>
                </a:solidFill>
              </a:rPr>
              <a:t>đồ</a:t>
            </a:r>
            <a:r>
              <a:rPr lang="en-US" sz="4400" b="1" dirty="0">
                <a:solidFill>
                  <a:srgbClr val="E46C09"/>
                </a:solidFill>
              </a:rPr>
              <a:t> </a:t>
            </a:r>
            <a:r>
              <a:rPr lang="en-US" sz="4400" b="1" dirty="0" err="1">
                <a:solidFill>
                  <a:srgbClr val="E46C09"/>
                </a:solidFill>
              </a:rPr>
              <a:t>tên</a:t>
            </a:r>
            <a:r>
              <a:rPr lang="en-US" sz="4400" b="1" dirty="0">
                <a:solidFill>
                  <a:srgbClr val="E46C09"/>
                </a:solidFill>
              </a:rPr>
              <a:t> </a:t>
            </a:r>
            <a:r>
              <a:rPr lang="en-US" sz="4400" b="1" dirty="0" err="1">
                <a:solidFill>
                  <a:srgbClr val="E46C09"/>
                </a:solidFill>
              </a:rPr>
              <a:t>và</a:t>
            </a:r>
            <a:r>
              <a:rPr lang="en-US" sz="4400" b="1" dirty="0">
                <a:solidFill>
                  <a:srgbClr val="E46C09"/>
                </a:solidFill>
              </a:rPr>
              <a:t> </a:t>
            </a:r>
            <a:r>
              <a:rPr lang="en-US" sz="4400" b="1" dirty="0" err="1">
                <a:solidFill>
                  <a:srgbClr val="E46C09"/>
                </a:solidFill>
              </a:rPr>
              <a:t>thủ</a:t>
            </a:r>
            <a:r>
              <a:rPr lang="en-US" sz="4400" b="1" dirty="0">
                <a:solidFill>
                  <a:srgbClr val="E46C09"/>
                </a:solidFill>
              </a:rPr>
              <a:t> </a:t>
            </a:r>
            <a:r>
              <a:rPr lang="en-US" sz="4400" b="1" dirty="0" err="1">
                <a:solidFill>
                  <a:srgbClr val="E46C09"/>
                </a:solidFill>
              </a:rPr>
              <a:t>đô</a:t>
            </a:r>
            <a:r>
              <a:rPr lang="en-US" sz="4400" b="1" dirty="0">
                <a:solidFill>
                  <a:srgbClr val="E46C09"/>
                </a:solidFill>
              </a:rPr>
              <a:t> </a:t>
            </a:r>
            <a:r>
              <a:rPr lang="en-US" sz="4400" b="1" dirty="0" err="1">
                <a:solidFill>
                  <a:srgbClr val="E46C09"/>
                </a:solidFill>
              </a:rPr>
              <a:t>của</a:t>
            </a:r>
            <a:r>
              <a:rPr lang="en-US" sz="4400" b="1" dirty="0">
                <a:solidFill>
                  <a:srgbClr val="E46C09"/>
                </a:solidFill>
              </a:rPr>
              <a:t> </a:t>
            </a:r>
            <a:r>
              <a:rPr lang="en-US" sz="4400" b="1" dirty="0" err="1">
                <a:solidFill>
                  <a:srgbClr val="E46C09"/>
                </a:solidFill>
              </a:rPr>
              <a:t>Hoa</a:t>
            </a:r>
            <a:r>
              <a:rPr lang="en-US" sz="4400" b="1" dirty="0">
                <a:solidFill>
                  <a:srgbClr val="E46C09"/>
                </a:solidFill>
              </a:rPr>
              <a:t> </a:t>
            </a:r>
            <a:r>
              <a:rPr lang="en-US" sz="4400" b="1" dirty="0" err="1">
                <a:solidFill>
                  <a:srgbClr val="E46C09"/>
                </a:solidFill>
              </a:rPr>
              <a:t>Kì</a:t>
            </a:r>
            <a:r>
              <a:rPr lang="en-US" sz="4400" b="1" dirty="0">
                <a:solidFill>
                  <a:srgbClr val="E46C09"/>
                </a:solidFill>
              </a:rPr>
              <a:t>.</a:t>
            </a:r>
          </a:p>
        </p:txBody>
      </p:sp>
      <p:grpSp>
        <p:nvGrpSpPr>
          <p:cNvPr id="39" name="Group 10">
            <a:extLst>
              <a:ext uri="{FF2B5EF4-FFF2-40B4-BE49-F238E27FC236}">
                <a16:creationId xmlns:a16="http://schemas.microsoft.com/office/drawing/2014/main" id="{131B2E43-5175-F44B-B173-2C8FF1531823}"/>
              </a:ext>
            </a:extLst>
          </p:cNvPr>
          <p:cNvGrpSpPr/>
          <p:nvPr/>
        </p:nvGrpSpPr>
        <p:grpSpPr>
          <a:xfrm>
            <a:off x="2731569" y="4938801"/>
            <a:ext cx="1029348" cy="1105437"/>
            <a:chOff x="1868" y="0"/>
            <a:chExt cx="833912" cy="895554"/>
          </a:xfrm>
        </p:grpSpPr>
        <p:grpSp>
          <p:nvGrpSpPr>
            <p:cNvPr id="40" name="Group 11">
              <a:extLst>
                <a:ext uri="{FF2B5EF4-FFF2-40B4-BE49-F238E27FC236}">
                  <a16:creationId xmlns:a16="http://schemas.microsoft.com/office/drawing/2014/main" id="{3E9E75AD-EFBE-2A4D-8D07-9EAF406E40A3}"/>
                </a:ext>
              </a:extLst>
            </p:cNvPr>
            <p:cNvGrpSpPr/>
            <p:nvPr/>
          </p:nvGrpSpPr>
          <p:grpSpPr>
            <a:xfrm>
              <a:off x="1869" y="0"/>
              <a:ext cx="833911" cy="856948"/>
              <a:chOff x="14173" y="0"/>
              <a:chExt cx="6321666" cy="6350000"/>
            </a:xfrm>
          </p:grpSpPr>
          <p:sp>
            <p:nvSpPr>
              <p:cNvPr id="42" name="Freeform 12">
                <a:extLst>
                  <a:ext uri="{FF2B5EF4-FFF2-40B4-BE49-F238E27FC236}">
                    <a16:creationId xmlns:a16="http://schemas.microsoft.com/office/drawing/2014/main" id="{C387F0F3-47BF-E14B-9C69-C1DEE1D8B39F}"/>
                  </a:ext>
                </a:extLst>
              </p:cNvPr>
              <p:cNvSpPr/>
              <p:nvPr/>
            </p:nvSpPr>
            <p:spPr>
              <a:xfrm>
                <a:off x="14173" y="0"/>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6">
                  <a:lumMod val="75000"/>
                </a:schemeClr>
              </a:solidFill>
            </p:spPr>
            <p:txBody>
              <a:bodyPr/>
              <a:lstStyle/>
              <a:p>
                <a:endParaRPr lang="en-VN" dirty="0"/>
              </a:p>
            </p:txBody>
          </p:sp>
        </p:grpSp>
        <p:sp>
          <p:nvSpPr>
            <p:cNvPr id="41" name="TextBox 13">
              <a:extLst>
                <a:ext uri="{FF2B5EF4-FFF2-40B4-BE49-F238E27FC236}">
                  <a16:creationId xmlns:a16="http://schemas.microsoft.com/office/drawing/2014/main" id="{F0B57437-CDF8-6040-A594-71E64EB5BF6F}"/>
                </a:ext>
              </a:extLst>
            </p:cNvPr>
            <p:cNvSpPr txBox="1"/>
            <p:nvPr/>
          </p:nvSpPr>
          <p:spPr>
            <a:xfrm>
              <a:off x="1868" y="476350"/>
              <a:ext cx="833911" cy="419204"/>
            </a:xfrm>
            <a:prstGeom prst="rect">
              <a:avLst/>
            </a:prstGeom>
          </p:spPr>
          <p:txBody>
            <a:bodyPr wrap="square" lIns="0" tIns="0" rIns="0" bIns="0" rtlCol="0" anchor="t">
              <a:spAutoFit/>
            </a:bodyPr>
            <a:lstStyle/>
            <a:p>
              <a:pPr marL="0" lvl="0" indent="0" algn="ctr">
                <a:lnSpc>
                  <a:spcPts val="2527"/>
                </a:lnSpc>
                <a:spcBef>
                  <a:spcPct val="0"/>
                </a:spcBef>
              </a:pPr>
              <a:r>
                <a:rPr lang="en-US" sz="7200" u="none" dirty="0">
                  <a:solidFill>
                    <a:srgbClr val="F8FFF4"/>
                  </a:solidFill>
                  <a:latin typeface="KG Primary Penmanship"/>
                </a:rPr>
                <a:t>2</a:t>
              </a:r>
            </a:p>
          </p:txBody>
        </p:sp>
      </p:grpSp>
      <p:sp>
        <p:nvSpPr>
          <p:cNvPr id="43" name="TextBox 7">
            <a:extLst>
              <a:ext uri="{FF2B5EF4-FFF2-40B4-BE49-F238E27FC236}">
                <a16:creationId xmlns:a16="http://schemas.microsoft.com/office/drawing/2014/main" id="{D4B658BB-D95A-B04D-949C-59CAFF184A56}"/>
              </a:ext>
            </a:extLst>
          </p:cNvPr>
          <p:cNvSpPr txBox="1"/>
          <p:nvPr/>
        </p:nvSpPr>
        <p:spPr>
          <a:xfrm>
            <a:off x="4046816" y="6909074"/>
            <a:ext cx="11734800" cy="615553"/>
          </a:xfrm>
          <a:prstGeom prst="rect">
            <a:avLst/>
          </a:prstGeom>
        </p:spPr>
        <p:txBody>
          <a:bodyPr wrap="square" lIns="0" tIns="0" rIns="0" bIns="0" rtlCol="0" anchor="t">
            <a:spAutoFit/>
          </a:bodyPr>
          <a:lstStyle/>
          <a:p>
            <a:r>
              <a:rPr lang="vi-VN" sz="4000" b="1" dirty="0">
                <a:solidFill>
                  <a:srgbClr val="953735"/>
                </a:solidFill>
              </a:rPr>
              <a:t>Nêu được một số đặc điểm kinh tế của Hoa Kì.</a:t>
            </a:r>
            <a:endParaRPr lang="en-US" sz="8000" b="1" dirty="0">
              <a:solidFill>
                <a:srgbClr val="953735"/>
              </a:solidFill>
            </a:endParaRPr>
          </a:p>
        </p:txBody>
      </p:sp>
      <p:grpSp>
        <p:nvGrpSpPr>
          <p:cNvPr id="44" name="Group 10">
            <a:extLst>
              <a:ext uri="{FF2B5EF4-FFF2-40B4-BE49-F238E27FC236}">
                <a16:creationId xmlns:a16="http://schemas.microsoft.com/office/drawing/2014/main" id="{ABF70B25-45E4-1948-94C5-4F805DBE6544}"/>
              </a:ext>
            </a:extLst>
          </p:cNvPr>
          <p:cNvGrpSpPr/>
          <p:nvPr/>
        </p:nvGrpSpPr>
        <p:grpSpPr>
          <a:xfrm>
            <a:off x="2731568" y="6628863"/>
            <a:ext cx="1029348" cy="1105437"/>
            <a:chOff x="1868" y="0"/>
            <a:chExt cx="833912" cy="895554"/>
          </a:xfrm>
        </p:grpSpPr>
        <p:grpSp>
          <p:nvGrpSpPr>
            <p:cNvPr id="45" name="Group 11">
              <a:extLst>
                <a:ext uri="{FF2B5EF4-FFF2-40B4-BE49-F238E27FC236}">
                  <a16:creationId xmlns:a16="http://schemas.microsoft.com/office/drawing/2014/main" id="{B94B63FC-035B-5549-B1AA-B7AAA5263C6A}"/>
                </a:ext>
              </a:extLst>
            </p:cNvPr>
            <p:cNvGrpSpPr/>
            <p:nvPr/>
          </p:nvGrpSpPr>
          <p:grpSpPr>
            <a:xfrm>
              <a:off x="1869" y="0"/>
              <a:ext cx="833911" cy="856948"/>
              <a:chOff x="14173" y="0"/>
              <a:chExt cx="6321666" cy="6350000"/>
            </a:xfrm>
          </p:grpSpPr>
          <p:sp>
            <p:nvSpPr>
              <p:cNvPr id="47" name="Freeform 12">
                <a:extLst>
                  <a:ext uri="{FF2B5EF4-FFF2-40B4-BE49-F238E27FC236}">
                    <a16:creationId xmlns:a16="http://schemas.microsoft.com/office/drawing/2014/main" id="{81BCC304-326D-4B45-9BCF-210A375D7B58}"/>
                  </a:ext>
                </a:extLst>
              </p:cNvPr>
              <p:cNvSpPr/>
              <p:nvPr/>
            </p:nvSpPr>
            <p:spPr>
              <a:xfrm>
                <a:off x="14173" y="0"/>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2">
                  <a:lumMod val="75000"/>
                </a:schemeClr>
              </a:solidFill>
            </p:spPr>
            <p:txBody>
              <a:bodyPr/>
              <a:lstStyle/>
              <a:p>
                <a:endParaRPr lang="en-VN" dirty="0"/>
              </a:p>
            </p:txBody>
          </p:sp>
        </p:grpSp>
        <p:sp>
          <p:nvSpPr>
            <p:cNvPr id="46" name="TextBox 13">
              <a:extLst>
                <a:ext uri="{FF2B5EF4-FFF2-40B4-BE49-F238E27FC236}">
                  <a16:creationId xmlns:a16="http://schemas.microsoft.com/office/drawing/2014/main" id="{5F735479-8CC8-2D41-AB3F-BF748AE35F5C}"/>
                </a:ext>
              </a:extLst>
            </p:cNvPr>
            <p:cNvSpPr txBox="1"/>
            <p:nvPr/>
          </p:nvSpPr>
          <p:spPr>
            <a:xfrm>
              <a:off x="1868" y="476350"/>
              <a:ext cx="833911" cy="419204"/>
            </a:xfrm>
            <a:prstGeom prst="rect">
              <a:avLst/>
            </a:prstGeom>
          </p:spPr>
          <p:txBody>
            <a:bodyPr wrap="square" lIns="0" tIns="0" rIns="0" bIns="0" rtlCol="0" anchor="t">
              <a:spAutoFit/>
            </a:bodyPr>
            <a:lstStyle/>
            <a:p>
              <a:pPr marL="0" lvl="0" indent="0" algn="ctr">
                <a:lnSpc>
                  <a:spcPts val="2527"/>
                </a:lnSpc>
                <a:spcBef>
                  <a:spcPct val="0"/>
                </a:spcBef>
              </a:pPr>
              <a:r>
                <a:rPr lang="en-US" sz="7200" dirty="0">
                  <a:solidFill>
                    <a:srgbClr val="F8FFF4"/>
                  </a:solidFill>
                  <a:latin typeface="KG Primary Penmanship"/>
                </a:rPr>
                <a:t>3</a:t>
              </a:r>
              <a:endParaRPr lang="en-US" sz="7200" u="none" dirty="0">
                <a:solidFill>
                  <a:srgbClr val="F8FFF4"/>
                </a:solidFill>
                <a:latin typeface="KG Primary Penmanship"/>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
                                        <p:tgtEl>
                                          <p:spTgt spid="8"/>
                                        </p:tgtEl>
                                      </p:cBhvr>
                                    </p:animEffect>
                                  </p:childTnLst>
                                </p:cTn>
                              </p:par>
                            </p:childTnLst>
                          </p:cTn>
                        </p:par>
                        <p:par>
                          <p:cTn id="8" fill="hold">
                            <p:stCondLst>
                              <p:cond delay="10"/>
                            </p:stCondLst>
                            <p:childTnLst>
                              <p:par>
                                <p:cTn id="9" presetID="55"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strVal val="#ppt_w*0.70"/>
                                          </p:val>
                                        </p:tav>
                                        <p:tav tm="100000">
                                          <p:val>
                                            <p:strVal val="#ppt_w"/>
                                          </p:val>
                                        </p:tav>
                                      </p:tavLst>
                                    </p:anim>
                                    <p:anim calcmode="lin" valueType="num">
                                      <p:cBhvr>
                                        <p:cTn id="12" dur="500" fill="hold"/>
                                        <p:tgtEl>
                                          <p:spTgt spid="27"/>
                                        </p:tgtEl>
                                        <p:attrNameLst>
                                          <p:attrName>ppt_h</p:attrName>
                                        </p:attrNameLst>
                                      </p:cBhvr>
                                      <p:tavLst>
                                        <p:tav tm="0">
                                          <p:val>
                                            <p:strVal val="#ppt_h"/>
                                          </p:val>
                                        </p:tav>
                                        <p:tav tm="100000">
                                          <p:val>
                                            <p:strVal val="#ppt_h"/>
                                          </p:val>
                                        </p:tav>
                                      </p:tavLst>
                                    </p:anim>
                                    <p:animEffect transition="in" filter="fade">
                                      <p:cBhvr>
                                        <p:cTn id="13" dur="500"/>
                                        <p:tgtEl>
                                          <p:spTgt spid="27"/>
                                        </p:tgtEl>
                                      </p:cBhvr>
                                    </p:animEffect>
                                  </p:childTnLst>
                                </p:cTn>
                              </p:par>
                              <p:par>
                                <p:cTn id="14" presetID="55"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1000" fill="hold"/>
                                        <p:tgtEl>
                                          <p:spTgt spid="28"/>
                                        </p:tgtEl>
                                        <p:attrNameLst>
                                          <p:attrName>ppt_w</p:attrName>
                                        </p:attrNameLst>
                                      </p:cBhvr>
                                      <p:tavLst>
                                        <p:tav tm="0">
                                          <p:val>
                                            <p:strVal val="#ppt_w*0.70"/>
                                          </p:val>
                                        </p:tav>
                                        <p:tav tm="100000">
                                          <p:val>
                                            <p:strVal val="#ppt_w"/>
                                          </p:val>
                                        </p:tav>
                                      </p:tavLst>
                                    </p:anim>
                                    <p:anim calcmode="lin" valueType="num">
                                      <p:cBhvr>
                                        <p:cTn id="17" dur="1000" fill="hold"/>
                                        <p:tgtEl>
                                          <p:spTgt spid="28"/>
                                        </p:tgtEl>
                                        <p:attrNameLst>
                                          <p:attrName>ppt_h</p:attrName>
                                        </p:attrNameLst>
                                      </p:cBhvr>
                                      <p:tavLst>
                                        <p:tav tm="0">
                                          <p:val>
                                            <p:strVal val="#ppt_h"/>
                                          </p:val>
                                        </p:tav>
                                        <p:tav tm="100000">
                                          <p:val>
                                            <p:strVal val="#ppt_h"/>
                                          </p:val>
                                        </p:tav>
                                      </p:tavLst>
                                    </p:anim>
                                    <p:animEffect transition="in" filter="fade">
                                      <p:cBhvr>
                                        <p:cTn id="18" dur="1000"/>
                                        <p:tgtEl>
                                          <p:spTgt spid="28"/>
                                        </p:tgtEl>
                                      </p:cBhvr>
                                    </p:animEffect>
                                  </p:childTnLst>
                                </p:cTn>
                              </p:par>
                              <p:par>
                                <p:cTn id="19" presetID="55"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1000" fill="hold"/>
                                        <p:tgtEl>
                                          <p:spTgt spid="29"/>
                                        </p:tgtEl>
                                        <p:attrNameLst>
                                          <p:attrName>ppt_w</p:attrName>
                                        </p:attrNameLst>
                                      </p:cBhvr>
                                      <p:tavLst>
                                        <p:tav tm="0">
                                          <p:val>
                                            <p:strVal val="#ppt_w*0.70"/>
                                          </p:val>
                                        </p:tav>
                                        <p:tav tm="100000">
                                          <p:val>
                                            <p:strVal val="#ppt_w"/>
                                          </p:val>
                                        </p:tav>
                                      </p:tavLst>
                                    </p:anim>
                                    <p:anim calcmode="lin" valueType="num">
                                      <p:cBhvr>
                                        <p:cTn id="22" dur="1000" fill="hold"/>
                                        <p:tgtEl>
                                          <p:spTgt spid="29"/>
                                        </p:tgtEl>
                                        <p:attrNameLst>
                                          <p:attrName>ppt_h</p:attrName>
                                        </p:attrNameLst>
                                      </p:cBhvr>
                                      <p:tavLst>
                                        <p:tav tm="0">
                                          <p:val>
                                            <p:strVal val="#ppt_h"/>
                                          </p:val>
                                        </p:tav>
                                        <p:tav tm="100000">
                                          <p:val>
                                            <p:strVal val="#ppt_h"/>
                                          </p:val>
                                        </p:tav>
                                      </p:tavLst>
                                    </p:anim>
                                    <p:animEffect transition="in" filter="fade">
                                      <p:cBhvr>
                                        <p:cTn id="23" dur="1000"/>
                                        <p:tgtEl>
                                          <p:spTgt spid="29"/>
                                        </p:tgtEl>
                                      </p:cBhvr>
                                    </p:animEffect>
                                  </p:childTnLst>
                                </p:cTn>
                              </p:par>
                              <p:par>
                                <p:cTn id="24" presetID="55"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strVal val="#ppt_w*0.70"/>
                                          </p:val>
                                        </p:tav>
                                        <p:tav tm="100000">
                                          <p:val>
                                            <p:strVal val="#ppt_w"/>
                                          </p:val>
                                        </p:tav>
                                      </p:tavLst>
                                    </p:anim>
                                    <p:anim calcmode="lin" valueType="num">
                                      <p:cBhvr>
                                        <p:cTn id="27" dur="1000" fill="hold"/>
                                        <p:tgtEl>
                                          <p:spTgt spid="24"/>
                                        </p:tgtEl>
                                        <p:attrNameLst>
                                          <p:attrName>ppt_h</p:attrName>
                                        </p:attrNameLst>
                                      </p:cBhvr>
                                      <p:tavLst>
                                        <p:tav tm="0">
                                          <p:val>
                                            <p:strVal val="#ppt_h"/>
                                          </p:val>
                                        </p:tav>
                                        <p:tav tm="100000">
                                          <p:val>
                                            <p:strVal val="#ppt_h"/>
                                          </p:val>
                                        </p:tav>
                                      </p:tavLst>
                                    </p:anim>
                                    <p:animEffect transition="in" filter="fade">
                                      <p:cBhvr>
                                        <p:cTn id="28" dur="1000"/>
                                        <p:tgtEl>
                                          <p:spTgt spid="24"/>
                                        </p:tgtEl>
                                      </p:cBhvr>
                                    </p:animEffect>
                                  </p:childTnLst>
                                </p:cTn>
                              </p:par>
                              <p:par>
                                <p:cTn id="29" presetID="55"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strVal val="#ppt_w*0.70"/>
                                          </p:val>
                                        </p:tav>
                                        <p:tav tm="100000">
                                          <p:val>
                                            <p:strVal val="#ppt_w"/>
                                          </p:val>
                                        </p:tav>
                                      </p:tavLst>
                                    </p:anim>
                                    <p:anim calcmode="lin" valueType="num">
                                      <p:cBhvr>
                                        <p:cTn id="32" dur="1000" fill="hold"/>
                                        <p:tgtEl>
                                          <p:spTgt spid="30"/>
                                        </p:tgtEl>
                                        <p:attrNameLst>
                                          <p:attrName>ppt_h</p:attrName>
                                        </p:attrNameLst>
                                      </p:cBhvr>
                                      <p:tavLst>
                                        <p:tav tm="0">
                                          <p:val>
                                            <p:strVal val="#ppt_h"/>
                                          </p:val>
                                        </p:tav>
                                        <p:tav tm="100000">
                                          <p:val>
                                            <p:strVal val="#ppt_h"/>
                                          </p:val>
                                        </p:tav>
                                      </p:tavLst>
                                    </p:anim>
                                    <p:animEffect transition="in" filter="fade">
                                      <p:cBhvr>
                                        <p:cTn id="33" dur="1000"/>
                                        <p:tgtEl>
                                          <p:spTgt spid="30"/>
                                        </p:tgtEl>
                                      </p:cBhvr>
                                    </p:animEffect>
                                  </p:childTnLst>
                                </p:cTn>
                              </p:par>
                              <p:par>
                                <p:cTn id="34" presetID="55"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1000" fill="hold"/>
                                        <p:tgtEl>
                                          <p:spTgt spid="25"/>
                                        </p:tgtEl>
                                        <p:attrNameLst>
                                          <p:attrName>ppt_w</p:attrName>
                                        </p:attrNameLst>
                                      </p:cBhvr>
                                      <p:tavLst>
                                        <p:tav tm="0">
                                          <p:val>
                                            <p:strVal val="#ppt_w*0.70"/>
                                          </p:val>
                                        </p:tav>
                                        <p:tav tm="100000">
                                          <p:val>
                                            <p:strVal val="#ppt_w"/>
                                          </p:val>
                                        </p:tav>
                                      </p:tavLst>
                                    </p:anim>
                                    <p:anim calcmode="lin" valueType="num">
                                      <p:cBhvr>
                                        <p:cTn id="37" dur="1000" fill="hold"/>
                                        <p:tgtEl>
                                          <p:spTgt spid="25"/>
                                        </p:tgtEl>
                                        <p:attrNameLst>
                                          <p:attrName>ppt_h</p:attrName>
                                        </p:attrNameLst>
                                      </p:cBhvr>
                                      <p:tavLst>
                                        <p:tav tm="0">
                                          <p:val>
                                            <p:strVal val="#ppt_h"/>
                                          </p:val>
                                        </p:tav>
                                        <p:tav tm="100000">
                                          <p:val>
                                            <p:strVal val="#ppt_h"/>
                                          </p:val>
                                        </p:tav>
                                      </p:tavLst>
                                    </p:anim>
                                    <p:animEffect transition="in" filter="fade">
                                      <p:cBhvr>
                                        <p:cTn id="38" dur="1000"/>
                                        <p:tgtEl>
                                          <p:spTgt spid="25"/>
                                        </p:tgtEl>
                                      </p:cBhvr>
                                    </p:animEffect>
                                  </p:childTnLst>
                                </p:cTn>
                              </p:par>
                              <p:par>
                                <p:cTn id="39" presetID="55"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strVal val="#ppt_w*0.70"/>
                                          </p:val>
                                        </p:tav>
                                        <p:tav tm="100000">
                                          <p:val>
                                            <p:strVal val="#ppt_w"/>
                                          </p:val>
                                        </p:tav>
                                      </p:tavLst>
                                    </p:anim>
                                    <p:anim calcmode="lin" valueType="num">
                                      <p:cBhvr>
                                        <p:cTn id="42" dur="1000" fill="hold"/>
                                        <p:tgtEl>
                                          <p:spTgt spid="31"/>
                                        </p:tgtEl>
                                        <p:attrNameLst>
                                          <p:attrName>ppt_h</p:attrName>
                                        </p:attrNameLst>
                                      </p:cBhvr>
                                      <p:tavLst>
                                        <p:tav tm="0">
                                          <p:val>
                                            <p:strVal val="#ppt_h"/>
                                          </p:val>
                                        </p:tav>
                                        <p:tav tm="100000">
                                          <p:val>
                                            <p:strVal val="#ppt_h"/>
                                          </p:val>
                                        </p:tav>
                                      </p:tavLst>
                                    </p:anim>
                                    <p:animEffect transition="in" filter="fade">
                                      <p:cBhvr>
                                        <p:cTn id="43" dur="1000"/>
                                        <p:tgtEl>
                                          <p:spTgt spid="31"/>
                                        </p:tgtEl>
                                      </p:cBhvr>
                                    </p:animEffect>
                                  </p:childTnLst>
                                </p:cTn>
                              </p:par>
                              <p:par>
                                <p:cTn id="44" presetID="55"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000" fill="hold"/>
                                        <p:tgtEl>
                                          <p:spTgt spid="26"/>
                                        </p:tgtEl>
                                        <p:attrNameLst>
                                          <p:attrName>ppt_w</p:attrName>
                                        </p:attrNameLst>
                                      </p:cBhvr>
                                      <p:tavLst>
                                        <p:tav tm="0">
                                          <p:val>
                                            <p:strVal val="#ppt_w*0.70"/>
                                          </p:val>
                                        </p:tav>
                                        <p:tav tm="100000">
                                          <p:val>
                                            <p:strVal val="#ppt_w"/>
                                          </p:val>
                                        </p:tav>
                                      </p:tavLst>
                                    </p:anim>
                                    <p:anim calcmode="lin" valueType="num">
                                      <p:cBhvr>
                                        <p:cTn id="47" dur="1000" fill="hold"/>
                                        <p:tgtEl>
                                          <p:spTgt spid="26"/>
                                        </p:tgtEl>
                                        <p:attrNameLst>
                                          <p:attrName>ppt_h</p:attrName>
                                        </p:attrNameLst>
                                      </p:cBhvr>
                                      <p:tavLst>
                                        <p:tav tm="0">
                                          <p:val>
                                            <p:strVal val="#ppt_h"/>
                                          </p:val>
                                        </p:tav>
                                        <p:tav tm="100000">
                                          <p:val>
                                            <p:strVal val="#ppt_h"/>
                                          </p:val>
                                        </p:tav>
                                      </p:tavLst>
                                    </p:anim>
                                    <p:animEffect transition="in" filter="fade">
                                      <p:cBhvr>
                                        <p:cTn id="48" dur="1000"/>
                                        <p:tgtEl>
                                          <p:spTgt spid="26"/>
                                        </p:tgtEl>
                                      </p:cBhvr>
                                    </p:animEffect>
                                  </p:childTnLst>
                                </p:cTn>
                              </p:par>
                              <p:par>
                                <p:cTn id="49" presetID="26" presetClass="emph" presetSubtype="0" repeatCount="5000" fill="hold" nodeType="withEffect">
                                  <p:stCondLst>
                                    <p:cond delay="0"/>
                                  </p:stCondLst>
                                  <p:childTnLst>
                                    <p:animEffect transition="out" filter="fade">
                                      <p:cBhvr>
                                        <p:cTn id="50" dur="1250" tmFilter="0, 0; .2, .5; .8, .5; 1, 0"/>
                                        <p:tgtEl>
                                          <p:spTgt spid="6"/>
                                        </p:tgtEl>
                                      </p:cBhvr>
                                    </p:animEffect>
                                    <p:animScale>
                                      <p:cBhvr>
                                        <p:cTn id="51" dur="625" autoRev="1" fill="hold"/>
                                        <p:tgtEl>
                                          <p:spTgt spid="6"/>
                                        </p:tgtEl>
                                      </p:cBhvr>
                                      <p:by x="105000" y="105000"/>
                                    </p:animScale>
                                  </p:childTnLst>
                                </p:cTn>
                              </p:par>
                              <p:par>
                                <p:cTn id="52" presetID="26" presetClass="emph" presetSubtype="0" repeatCount="5000" fill="hold" nodeType="withEffect">
                                  <p:stCondLst>
                                    <p:cond delay="0"/>
                                  </p:stCondLst>
                                  <p:childTnLst>
                                    <p:animEffect transition="out" filter="fade">
                                      <p:cBhvr>
                                        <p:cTn id="53" dur="1250" tmFilter="0, 0; .2, .5; .8, .5; 1, 0"/>
                                        <p:tgtEl>
                                          <p:spTgt spid="12"/>
                                        </p:tgtEl>
                                      </p:cBhvr>
                                    </p:animEffect>
                                    <p:animScale>
                                      <p:cBhvr>
                                        <p:cTn id="54" dur="625" autoRev="1" fill="hold"/>
                                        <p:tgtEl>
                                          <p:spTgt spid="12"/>
                                        </p:tgtEl>
                                      </p:cBhvr>
                                      <p:by x="105000" y="105000"/>
                                    </p:animScale>
                                  </p:childTnLst>
                                </p:cTn>
                              </p:par>
                              <p:par>
                                <p:cTn id="55" presetID="26" presetClass="emph" presetSubtype="0" repeatCount="5000" fill="hold" nodeType="withEffect">
                                  <p:stCondLst>
                                    <p:cond delay="0"/>
                                  </p:stCondLst>
                                  <p:childTnLst>
                                    <p:animEffect transition="out" filter="fade">
                                      <p:cBhvr>
                                        <p:cTn id="56" dur="1250" tmFilter="0, 0; .2, .5; .8, .5; 1, 0"/>
                                        <p:tgtEl>
                                          <p:spTgt spid="11"/>
                                        </p:tgtEl>
                                      </p:cBhvr>
                                    </p:animEffect>
                                    <p:animScale>
                                      <p:cBhvr>
                                        <p:cTn id="57" dur="625" autoRev="1" fill="hold"/>
                                        <p:tgtEl>
                                          <p:spTgt spid="11"/>
                                        </p:tgtEl>
                                      </p:cBhvr>
                                      <p:by x="105000" y="105000"/>
                                    </p:animScale>
                                  </p:childTnLst>
                                </p:cTn>
                              </p:par>
                              <p:par>
                                <p:cTn id="58" presetID="26" presetClass="emph" presetSubtype="0" repeatCount="5000" fill="hold" nodeType="withEffect">
                                  <p:stCondLst>
                                    <p:cond delay="0"/>
                                  </p:stCondLst>
                                  <p:childTnLst>
                                    <p:animEffect transition="out" filter="fade">
                                      <p:cBhvr>
                                        <p:cTn id="59" dur="1250" tmFilter="0, 0; .2, .5; .8, .5; 1, 0"/>
                                        <p:tgtEl>
                                          <p:spTgt spid="7"/>
                                        </p:tgtEl>
                                      </p:cBhvr>
                                    </p:animEffect>
                                    <p:animScale>
                                      <p:cBhvr>
                                        <p:cTn id="60" dur="625" autoRev="1" fill="hold"/>
                                        <p:tgtEl>
                                          <p:spTgt spid="7"/>
                                        </p:tgtEl>
                                      </p:cBhvr>
                                      <p:by x="105000" y="105000"/>
                                    </p:animScale>
                                  </p:childTnLst>
                                </p:cTn>
                              </p:par>
                              <p:par>
                                <p:cTn id="61" presetID="55"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p:cTn id="63" dur="1000" fill="hold"/>
                                        <p:tgtEl>
                                          <p:spTgt spid="37"/>
                                        </p:tgtEl>
                                        <p:attrNameLst>
                                          <p:attrName>ppt_w</p:attrName>
                                        </p:attrNameLst>
                                      </p:cBhvr>
                                      <p:tavLst>
                                        <p:tav tm="0">
                                          <p:val>
                                            <p:strVal val="#ppt_w*0.70"/>
                                          </p:val>
                                        </p:tav>
                                        <p:tav tm="100000">
                                          <p:val>
                                            <p:strVal val="#ppt_w"/>
                                          </p:val>
                                        </p:tav>
                                      </p:tavLst>
                                    </p:anim>
                                    <p:anim calcmode="lin" valueType="num">
                                      <p:cBhvr>
                                        <p:cTn id="64" dur="1000" fill="hold"/>
                                        <p:tgtEl>
                                          <p:spTgt spid="37"/>
                                        </p:tgtEl>
                                        <p:attrNameLst>
                                          <p:attrName>ppt_h</p:attrName>
                                        </p:attrNameLst>
                                      </p:cBhvr>
                                      <p:tavLst>
                                        <p:tav tm="0">
                                          <p:val>
                                            <p:strVal val="#ppt_h"/>
                                          </p:val>
                                        </p:tav>
                                        <p:tav tm="100000">
                                          <p:val>
                                            <p:strVal val="#ppt_h"/>
                                          </p:val>
                                        </p:tav>
                                      </p:tavLst>
                                    </p:anim>
                                    <p:animEffect transition="in" filter="fade">
                                      <p:cBhvr>
                                        <p:cTn id="65" dur="1000"/>
                                        <p:tgtEl>
                                          <p:spTgt spid="37"/>
                                        </p:tgtEl>
                                      </p:cBhvr>
                                    </p:animEffect>
                                  </p:childTnLst>
                                </p:cTn>
                              </p:par>
                              <p:par>
                                <p:cTn id="66" presetID="12" presetClass="entr" presetSubtype="4" fill="hold" nodeType="with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additive="base">
                                        <p:cTn id="68" dur="500"/>
                                        <p:tgtEl>
                                          <p:spTgt spid="33"/>
                                        </p:tgtEl>
                                        <p:attrNameLst>
                                          <p:attrName>ppt_y</p:attrName>
                                        </p:attrNameLst>
                                      </p:cBhvr>
                                      <p:tavLst>
                                        <p:tav tm="0">
                                          <p:val>
                                            <p:strVal val="#ppt_y+#ppt_h*1.125000"/>
                                          </p:val>
                                        </p:tav>
                                        <p:tav tm="100000">
                                          <p:val>
                                            <p:strVal val="#ppt_y"/>
                                          </p:val>
                                        </p:tav>
                                      </p:tavLst>
                                    </p:anim>
                                    <p:animEffect transition="in" filter="wipe(up)">
                                      <p:cBhvr>
                                        <p:cTn id="69" dur="500"/>
                                        <p:tgtEl>
                                          <p:spTgt spid="33"/>
                                        </p:tgtEl>
                                      </p:cBhvr>
                                    </p:animEffect>
                                  </p:childTnLst>
                                </p:cTn>
                              </p:par>
                              <p:par>
                                <p:cTn id="70" presetID="12" presetClass="entr" presetSubtype="4"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 calcmode="lin" valueType="num">
                                      <p:cBhvr additive="base">
                                        <p:cTn id="72" dur="500"/>
                                        <p:tgtEl>
                                          <p:spTgt spid="32"/>
                                        </p:tgtEl>
                                        <p:attrNameLst>
                                          <p:attrName>ppt_y</p:attrName>
                                        </p:attrNameLst>
                                      </p:cBhvr>
                                      <p:tavLst>
                                        <p:tav tm="0">
                                          <p:val>
                                            <p:strVal val="#ppt_y+#ppt_h*1.125000"/>
                                          </p:val>
                                        </p:tav>
                                        <p:tav tm="100000">
                                          <p:val>
                                            <p:strVal val="#ppt_y"/>
                                          </p:val>
                                        </p:tav>
                                      </p:tavLst>
                                    </p:anim>
                                    <p:animEffect transition="in" filter="wipe(up)">
                                      <p:cBhvr>
                                        <p:cTn id="73" dur="500"/>
                                        <p:tgtEl>
                                          <p:spTgt spid="32"/>
                                        </p:tgtEl>
                                      </p:cBhvr>
                                    </p:animEffect>
                                  </p:childTnLst>
                                </p:cTn>
                              </p:par>
                              <p:par>
                                <p:cTn id="74" presetID="12" presetClass="entr" presetSubtype="4" fill="hold" nodeType="withEffect">
                                  <p:stCondLst>
                                    <p:cond delay="0"/>
                                  </p:stCondLst>
                                  <p:childTnLst>
                                    <p:set>
                                      <p:cBhvr>
                                        <p:cTn id="75" dur="1" fill="hold">
                                          <p:stCondLst>
                                            <p:cond delay="0"/>
                                          </p:stCondLst>
                                        </p:cTn>
                                        <p:tgtEl>
                                          <p:spTgt spid="39"/>
                                        </p:tgtEl>
                                        <p:attrNameLst>
                                          <p:attrName>style.visibility</p:attrName>
                                        </p:attrNameLst>
                                      </p:cBhvr>
                                      <p:to>
                                        <p:strVal val="visible"/>
                                      </p:to>
                                    </p:set>
                                    <p:anim calcmode="lin" valueType="num">
                                      <p:cBhvr additive="base">
                                        <p:cTn id="76" dur="500"/>
                                        <p:tgtEl>
                                          <p:spTgt spid="39"/>
                                        </p:tgtEl>
                                        <p:attrNameLst>
                                          <p:attrName>ppt_y</p:attrName>
                                        </p:attrNameLst>
                                      </p:cBhvr>
                                      <p:tavLst>
                                        <p:tav tm="0">
                                          <p:val>
                                            <p:strVal val="#ppt_y+#ppt_h*1.125000"/>
                                          </p:val>
                                        </p:tav>
                                        <p:tav tm="100000">
                                          <p:val>
                                            <p:strVal val="#ppt_y"/>
                                          </p:val>
                                        </p:tav>
                                      </p:tavLst>
                                    </p:anim>
                                    <p:animEffect transition="in" filter="wipe(up)">
                                      <p:cBhvr>
                                        <p:cTn id="77" dur="500"/>
                                        <p:tgtEl>
                                          <p:spTgt spid="39"/>
                                        </p:tgtEl>
                                      </p:cBhvr>
                                    </p:animEffect>
                                  </p:childTnLst>
                                </p:cTn>
                              </p:par>
                              <p:par>
                                <p:cTn id="78" presetID="12" presetClass="entr" presetSubtype="4" fill="hold" grpId="0" nodeType="withEffect">
                                  <p:stCondLst>
                                    <p:cond delay="0"/>
                                  </p:stCondLst>
                                  <p:childTnLst>
                                    <p:set>
                                      <p:cBhvr>
                                        <p:cTn id="79" dur="1" fill="hold">
                                          <p:stCondLst>
                                            <p:cond delay="0"/>
                                          </p:stCondLst>
                                        </p:cTn>
                                        <p:tgtEl>
                                          <p:spTgt spid="38"/>
                                        </p:tgtEl>
                                        <p:attrNameLst>
                                          <p:attrName>style.visibility</p:attrName>
                                        </p:attrNameLst>
                                      </p:cBhvr>
                                      <p:to>
                                        <p:strVal val="visible"/>
                                      </p:to>
                                    </p:set>
                                    <p:anim calcmode="lin" valueType="num">
                                      <p:cBhvr additive="base">
                                        <p:cTn id="80" dur="500"/>
                                        <p:tgtEl>
                                          <p:spTgt spid="38"/>
                                        </p:tgtEl>
                                        <p:attrNameLst>
                                          <p:attrName>ppt_y</p:attrName>
                                        </p:attrNameLst>
                                      </p:cBhvr>
                                      <p:tavLst>
                                        <p:tav tm="0">
                                          <p:val>
                                            <p:strVal val="#ppt_y+#ppt_h*1.125000"/>
                                          </p:val>
                                        </p:tav>
                                        <p:tav tm="100000">
                                          <p:val>
                                            <p:strVal val="#ppt_y"/>
                                          </p:val>
                                        </p:tav>
                                      </p:tavLst>
                                    </p:anim>
                                    <p:animEffect transition="in" filter="wipe(up)">
                                      <p:cBhvr>
                                        <p:cTn id="81" dur="500"/>
                                        <p:tgtEl>
                                          <p:spTgt spid="38"/>
                                        </p:tgtEl>
                                      </p:cBhvr>
                                    </p:animEffect>
                                  </p:childTnLst>
                                </p:cTn>
                              </p:par>
                              <p:par>
                                <p:cTn id="82" presetID="12" presetClass="entr" presetSubtype="4" fill="hold" nodeType="withEffect">
                                  <p:stCondLst>
                                    <p:cond delay="0"/>
                                  </p:stCondLst>
                                  <p:childTnLst>
                                    <p:set>
                                      <p:cBhvr>
                                        <p:cTn id="83" dur="1" fill="hold">
                                          <p:stCondLst>
                                            <p:cond delay="0"/>
                                          </p:stCondLst>
                                        </p:cTn>
                                        <p:tgtEl>
                                          <p:spTgt spid="44"/>
                                        </p:tgtEl>
                                        <p:attrNameLst>
                                          <p:attrName>style.visibility</p:attrName>
                                        </p:attrNameLst>
                                      </p:cBhvr>
                                      <p:to>
                                        <p:strVal val="visible"/>
                                      </p:to>
                                    </p:set>
                                    <p:anim calcmode="lin" valueType="num">
                                      <p:cBhvr additive="base">
                                        <p:cTn id="84" dur="500"/>
                                        <p:tgtEl>
                                          <p:spTgt spid="44"/>
                                        </p:tgtEl>
                                        <p:attrNameLst>
                                          <p:attrName>ppt_y</p:attrName>
                                        </p:attrNameLst>
                                      </p:cBhvr>
                                      <p:tavLst>
                                        <p:tav tm="0">
                                          <p:val>
                                            <p:strVal val="#ppt_y+#ppt_h*1.125000"/>
                                          </p:val>
                                        </p:tav>
                                        <p:tav tm="100000">
                                          <p:val>
                                            <p:strVal val="#ppt_y"/>
                                          </p:val>
                                        </p:tav>
                                      </p:tavLst>
                                    </p:anim>
                                    <p:animEffect transition="in" filter="wipe(up)">
                                      <p:cBhvr>
                                        <p:cTn id="85" dur="500"/>
                                        <p:tgtEl>
                                          <p:spTgt spid="44"/>
                                        </p:tgtEl>
                                      </p:cBhvr>
                                    </p:animEffect>
                                  </p:childTnLst>
                                </p:cTn>
                              </p:par>
                              <p:par>
                                <p:cTn id="86" presetID="12" presetClass="entr" presetSubtype="4" fill="hold" grpId="0" nodeType="withEffect">
                                  <p:stCondLst>
                                    <p:cond delay="0"/>
                                  </p:stCondLst>
                                  <p:childTnLst>
                                    <p:set>
                                      <p:cBhvr>
                                        <p:cTn id="87" dur="1" fill="hold">
                                          <p:stCondLst>
                                            <p:cond delay="0"/>
                                          </p:stCondLst>
                                        </p:cTn>
                                        <p:tgtEl>
                                          <p:spTgt spid="43"/>
                                        </p:tgtEl>
                                        <p:attrNameLst>
                                          <p:attrName>style.visibility</p:attrName>
                                        </p:attrNameLst>
                                      </p:cBhvr>
                                      <p:to>
                                        <p:strVal val="visible"/>
                                      </p:to>
                                    </p:set>
                                    <p:anim calcmode="lin" valueType="num">
                                      <p:cBhvr additive="base">
                                        <p:cTn id="88" dur="500"/>
                                        <p:tgtEl>
                                          <p:spTgt spid="43"/>
                                        </p:tgtEl>
                                        <p:attrNameLst>
                                          <p:attrName>ppt_y</p:attrName>
                                        </p:attrNameLst>
                                      </p:cBhvr>
                                      <p:tavLst>
                                        <p:tav tm="0">
                                          <p:val>
                                            <p:strVal val="#ppt_y+#ppt_h*1.125000"/>
                                          </p:val>
                                        </p:tav>
                                        <p:tav tm="100000">
                                          <p:val>
                                            <p:strVal val="#ppt_y"/>
                                          </p:val>
                                        </p:tav>
                                      </p:tavLst>
                                    </p:anim>
                                    <p:animEffect transition="in" filter="wipe(up)">
                                      <p:cBhvr>
                                        <p:cTn id="8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8" grpId="0"/>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53450" y="-24615"/>
            <a:ext cx="2748661" cy="934545"/>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18649" y="9645257"/>
            <a:ext cx="11408768" cy="641743"/>
          </a:xfrm>
          <a:prstGeom prst="rect">
            <a:avLst/>
          </a:prstGeom>
        </p:spPr>
      </p:pic>
      <p:pic>
        <p:nvPicPr>
          <p:cNvPr id="24" name="Picture 2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125390" y="8935551"/>
            <a:ext cx="434568" cy="908791"/>
          </a:xfrm>
          <a:prstGeom prst="rect">
            <a:avLst/>
          </a:prstGeom>
        </p:spPr>
      </p:pic>
      <p:pic>
        <p:nvPicPr>
          <p:cNvPr id="48" name="图片 12">
            <a:extLst>
              <a:ext uri="{FF2B5EF4-FFF2-40B4-BE49-F238E27FC236}">
                <a16:creationId xmlns:a16="http://schemas.microsoft.com/office/drawing/2014/main" id="{141BEDD6-A3D1-D946-B9FF-6DF1A9BD38D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10639" y="-1488460"/>
            <a:ext cx="9118409" cy="7117506"/>
          </a:xfrm>
          <a:prstGeom prst="rect">
            <a:avLst/>
          </a:prstGeom>
        </p:spPr>
      </p:pic>
      <p:pic>
        <p:nvPicPr>
          <p:cNvPr id="49" name="图片 14">
            <a:extLst>
              <a:ext uri="{FF2B5EF4-FFF2-40B4-BE49-F238E27FC236}">
                <a16:creationId xmlns:a16="http://schemas.microsoft.com/office/drawing/2014/main" id="{82CA5549-76A5-5742-8481-EE90D4C6310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8023" y="-537022"/>
            <a:ext cx="12899351" cy="9669346"/>
          </a:xfrm>
          <a:prstGeom prst="rect">
            <a:avLst/>
          </a:prstGeom>
        </p:spPr>
      </p:pic>
      <p:pic>
        <p:nvPicPr>
          <p:cNvPr id="50" name="图片 15" descr="图片包含 玩偶, 玩具, 室内, 天空&#10;&#10;已生成极高可信度的说明">
            <a:extLst>
              <a:ext uri="{FF2B5EF4-FFF2-40B4-BE49-F238E27FC236}">
                <a16:creationId xmlns:a16="http://schemas.microsoft.com/office/drawing/2014/main" id="{C228CA9B-59CA-ED41-9359-C50D17DE82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949815">
            <a:off x="5353824" y="814143"/>
            <a:ext cx="4365973" cy="4365973"/>
          </a:xfrm>
          <a:prstGeom prst="rect">
            <a:avLst/>
          </a:prstGeom>
        </p:spPr>
      </p:pic>
      <p:pic>
        <p:nvPicPr>
          <p:cNvPr id="51" name="图片 10">
            <a:extLst>
              <a:ext uri="{FF2B5EF4-FFF2-40B4-BE49-F238E27FC236}">
                <a16:creationId xmlns:a16="http://schemas.microsoft.com/office/drawing/2014/main" id="{1F26F722-21DA-DA43-8D44-3A42DFE5099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708577" y="6322495"/>
            <a:ext cx="1959110" cy="1959110"/>
          </a:xfrm>
          <a:prstGeom prst="rect">
            <a:avLst/>
          </a:prstGeom>
        </p:spPr>
      </p:pic>
      <p:pic>
        <p:nvPicPr>
          <p:cNvPr id="52" name="图片 8">
            <a:extLst>
              <a:ext uri="{FF2B5EF4-FFF2-40B4-BE49-F238E27FC236}">
                <a16:creationId xmlns:a16="http://schemas.microsoft.com/office/drawing/2014/main" id="{50870BFF-1D3B-E14B-AC86-18C9F3ED29A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11553" y="2733845"/>
            <a:ext cx="1442687" cy="1442687"/>
          </a:xfrm>
          <a:prstGeom prst="rect">
            <a:avLst/>
          </a:prstGeom>
        </p:spPr>
      </p:pic>
      <p:pic>
        <p:nvPicPr>
          <p:cNvPr id="53" name="图片 9">
            <a:extLst>
              <a:ext uri="{FF2B5EF4-FFF2-40B4-BE49-F238E27FC236}">
                <a16:creationId xmlns:a16="http://schemas.microsoft.com/office/drawing/2014/main" id="{2DFCD0C4-2413-2E43-A6A1-8D86F8AB689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988867" y="1185166"/>
            <a:ext cx="1442687" cy="1442687"/>
          </a:xfrm>
          <a:prstGeom prst="rect">
            <a:avLst/>
          </a:prstGeom>
        </p:spPr>
      </p:pic>
      <p:sp>
        <p:nvSpPr>
          <p:cNvPr id="54" name="TextBox 10">
            <a:extLst>
              <a:ext uri="{FF2B5EF4-FFF2-40B4-BE49-F238E27FC236}">
                <a16:creationId xmlns:a16="http://schemas.microsoft.com/office/drawing/2014/main" id="{965564DA-52B2-7841-B6C0-1321FAC81258}"/>
              </a:ext>
            </a:extLst>
          </p:cNvPr>
          <p:cNvSpPr txBox="1"/>
          <p:nvPr/>
        </p:nvSpPr>
        <p:spPr>
          <a:xfrm rot="21306194">
            <a:off x="2969551" y="5006868"/>
            <a:ext cx="11909581" cy="1368067"/>
          </a:xfrm>
          <a:prstGeom prst="rect">
            <a:avLst/>
          </a:prstGeom>
        </p:spPr>
        <p:txBody>
          <a:bodyPr wrap="square" lIns="0" tIns="0" rIns="0" bIns="0" rtlCol="0" anchor="t">
            <a:spAutoFit/>
          </a:bodyPr>
          <a:lstStyle/>
          <a:p>
            <a:pPr algn="ctr">
              <a:lnSpc>
                <a:spcPts val="9999"/>
              </a:lnSpc>
            </a:pPr>
            <a:r>
              <a:rPr lang="en-US" sz="12000" b="1" dirty="0" err="1">
                <a:solidFill>
                  <a:srgbClr val="4B0E02"/>
                </a:solidFill>
                <a:latin typeface="+mj-lt"/>
                <a:ea typeface="Hiragino Kaku Gothic Std W8" panose="020B0800000000000000" pitchFamily="34" charset="-128"/>
              </a:rPr>
              <a:t>Dân</a:t>
            </a:r>
            <a:r>
              <a:rPr lang="en-US" sz="12000" b="1" dirty="0">
                <a:solidFill>
                  <a:srgbClr val="4B0E02"/>
                </a:solidFill>
                <a:latin typeface="+mj-lt"/>
                <a:ea typeface="Hiragino Kaku Gothic Std W8" panose="020B0800000000000000" pitchFamily="34" charset="-128"/>
              </a:rPr>
              <a:t> </a:t>
            </a:r>
            <a:r>
              <a:rPr lang="en-US" sz="12000" b="1" dirty="0" err="1">
                <a:solidFill>
                  <a:srgbClr val="4B0E02"/>
                </a:solidFill>
                <a:latin typeface="+mj-lt"/>
                <a:ea typeface="Hiragino Kaku Gothic Std W8" panose="020B0800000000000000" pitchFamily="34" charset="-128"/>
              </a:rPr>
              <a:t>cư</a:t>
            </a:r>
            <a:r>
              <a:rPr lang="en-US" sz="12000" b="1" dirty="0">
                <a:solidFill>
                  <a:srgbClr val="4B0E02"/>
                </a:solidFill>
                <a:latin typeface="+mj-lt"/>
                <a:ea typeface="Hiragino Kaku Gothic Std W8" panose="020B0800000000000000" pitchFamily="34" charset="-128"/>
              </a:rPr>
              <a:t> </a:t>
            </a:r>
            <a:r>
              <a:rPr lang="en-US" sz="12000" b="1" dirty="0" err="1">
                <a:solidFill>
                  <a:srgbClr val="4B0E02"/>
                </a:solidFill>
                <a:latin typeface="+mj-lt"/>
                <a:ea typeface="Hiragino Kaku Gothic Std W8" panose="020B0800000000000000" pitchFamily="34" charset="-128"/>
              </a:rPr>
              <a:t>châu</a:t>
            </a:r>
            <a:r>
              <a:rPr lang="en-US" sz="12000" b="1" dirty="0">
                <a:solidFill>
                  <a:srgbClr val="4B0E02"/>
                </a:solidFill>
                <a:latin typeface="+mj-lt"/>
                <a:ea typeface="Hiragino Kaku Gothic Std W8" panose="020B0800000000000000" pitchFamily="34" charset="-128"/>
              </a:rPr>
              <a:t> </a:t>
            </a:r>
            <a:r>
              <a:rPr lang="en-US" sz="12000" b="1" dirty="0" err="1">
                <a:solidFill>
                  <a:srgbClr val="4B0E02"/>
                </a:solidFill>
                <a:latin typeface="+mj-lt"/>
                <a:ea typeface="Hiragino Kaku Gothic Std W8" panose="020B0800000000000000" pitchFamily="34" charset="-128"/>
              </a:rPr>
              <a:t>Mĩ</a:t>
            </a:r>
            <a:endParaRPr lang="en-US" sz="12000" b="1" dirty="0">
              <a:solidFill>
                <a:srgbClr val="4B0E02"/>
              </a:solidFill>
              <a:latin typeface="+mj-lt"/>
              <a:ea typeface="Hiragino Kaku Gothic Std W8" panose="020B0800000000000000" pitchFamily="34" charset="-128"/>
            </a:endParaRPr>
          </a:p>
        </p:txBody>
      </p:sp>
    </p:spTree>
    <p:extLst>
      <p:ext uri="{BB962C8B-B14F-4D97-AF65-F5344CB8AC3E}">
        <p14:creationId xmlns:p14="http://schemas.microsoft.com/office/powerpoint/2010/main" val="4245990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2.36111E-6 -4.5679E-6 L -0.05191 0.00108 " pathEditMode="relative" rAng="0" ptsTypes="AA">
                                      <p:cBhvr>
                                        <p:cTn id="11" dur="2000" fill="hold"/>
                                        <p:tgtEl>
                                          <p:spTgt spid="48"/>
                                        </p:tgtEl>
                                        <p:attrNameLst>
                                          <p:attrName>ppt_x</p:attrName>
                                          <p:attrName>ppt_y</p:attrName>
                                        </p:attrNameLst>
                                      </p:cBhvr>
                                      <p:rCtr x="-2595" y="46"/>
                                    </p:animMotion>
                                  </p:childTnLst>
                                </p:cTn>
                              </p:par>
                              <p:par>
                                <p:cTn id="12" presetID="2" presetClass="entr" presetSubtype="2" fill="hold" nodeType="withEffect">
                                  <p:stCondLst>
                                    <p:cond delay="1500"/>
                                  </p:stCondLst>
                                  <p:childTnLst>
                                    <p:set>
                                      <p:cBhvr>
                                        <p:cTn id="13" dur="1" fill="hold">
                                          <p:stCondLst>
                                            <p:cond delay="0"/>
                                          </p:stCondLst>
                                        </p:cTn>
                                        <p:tgtEl>
                                          <p:spTgt spid="51"/>
                                        </p:tgtEl>
                                        <p:attrNameLst>
                                          <p:attrName>style.visibility</p:attrName>
                                        </p:attrNameLst>
                                      </p:cBhvr>
                                      <p:to>
                                        <p:strVal val="visible"/>
                                      </p:to>
                                    </p:set>
                                    <p:anim calcmode="lin" valueType="num">
                                      <p:cBhvr additive="base">
                                        <p:cTn id="14" dur="500" fill="hold"/>
                                        <p:tgtEl>
                                          <p:spTgt spid="51"/>
                                        </p:tgtEl>
                                        <p:attrNameLst>
                                          <p:attrName>ppt_x</p:attrName>
                                        </p:attrNameLst>
                                      </p:cBhvr>
                                      <p:tavLst>
                                        <p:tav tm="0">
                                          <p:val>
                                            <p:strVal val="1+#ppt_w/2"/>
                                          </p:val>
                                        </p:tav>
                                        <p:tav tm="100000">
                                          <p:val>
                                            <p:strVal val="#ppt_x"/>
                                          </p:val>
                                        </p:tav>
                                      </p:tavLst>
                                    </p:anim>
                                    <p:anim calcmode="lin" valueType="num">
                                      <p:cBhvr additive="base">
                                        <p:cTn id="15" dur="500" fill="hold"/>
                                        <p:tgtEl>
                                          <p:spTgt spid="51"/>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53"/>
                                        </p:tgtEl>
                                        <p:attrNameLst>
                                          <p:attrName>style.visibility</p:attrName>
                                        </p:attrNameLst>
                                      </p:cBhvr>
                                      <p:to>
                                        <p:strVal val="visible"/>
                                      </p:to>
                                    </p:set>
                                    <p:anim calcmode="lin" valueType="num">
                                      <p:cBhvr additive="base">
                                        <p:cTn id="18" dur="500" fill="hold"/>
                                        <p:tgtEl>
                                          <p:spTgt spid="53"/>
                                        </p:tgtEl>
                                        <p:attrNameLst>
                                          <p:attrName>ppt_x</p:attrName>
                                        </p:attrNameLst>
                                      </p:cBhvr>
                                      <p:tavLst>
                                        <p:tav tm="0">
                                          <p:val>
                                            <p:strVal val="1+#ppt_w/2"/>
                                          </p:val>
                                        </p:tav>
                                        <p:tav tm="100000">
                                          <p:val>
                                            <p:strVal val="#ppt_x"/>
                                          </p:val>
                                        </p:tav>
                                      </p:tavLst>
                                    </p:anim>
                                    <p:anim calcmode="lin" valueType="num">
                                      <p:cBhvr additive="base">
                                        <p:cTn id="19" dur="500" fill="hold"/>
                                        <p:tgtEl>
                                          <p:spTgt spid="53"/>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150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500" fill="hold"/>
                                        <p:tgtEl>
                                          <p:spTgt spid="52"/>
                                        </p:tgtEl>
                                        <p:attrNameLst>
                                          <p:attrName>ppt_x</p:attrName>
                                        </p:attrNameLst>
                                      </p:cBhvr>
                                      <p:tavLst>
                                        <p:tav tm="0">
                                          <p:val>
                                            <p:strVal val="1+#ppt_w/2"/>
                                          </p:val>
                                        </p:tav>
                                        <p:tav tm="100000">
                                          <p:val>
                                            <p:strVal val="#ppt_x"/>
                                          </p:val>
                                        </p:tav>
                                      </p:tavLst>
                                    </p:anim>
                                    <p:anim calcmode="lin" valueType="num">
                                      <p:cBhvr additive="base">
                                        <p:cTn id="23" dur="500" fill="hold"/>
                                        <p:tgtEl>
                                          <p:spTgt spid="52"/>
                                        </p:tgtEl>
                                        <p:attrNameLst>
                                          <p:attrName>ppt_y</p:attrName>
                                        </p:attrNameLst>
                                      </p:cBhvr>
                                      <p:tavLst>
                                        <p:tav tm="0">
                                          <p:val>
                                            <p:strVal val="#ppt_y"/>
                                          </p:val>
                                        </p:tav>
                                        <p:tav tm="100000">
                                          <p:val>
                                            <p:strVal val="#ppt_y"/>
                                          </p:val>
                                        </p:tav>
                                      </p:tavLst>
                                    </p:anim>
                                  </p:childTnLst>
                                </p:cTn>
                              </p:par>
                              <p:par>
                                <p:cTn id="24" presetID="8" presetClass="emph" presetSubtype="0" repeatCount="4000" fill="hold" nodeType="withEffect">
                                  <p:stCondLst>
                                    <p:cond delay="0"/>
                                  </p:stCondLst>
                                  <p:childTnLst>
                                    <p:animRot by="21600000">
                                      <p:cBhvr>
                                        <p:cTn id="25" dur="2000" fill="hold"/>
                                        <p:tgtEl>
                                          <p:spTgt spid="51"/>
                                        </p:tgtEl>
                                        <p:attrNameLst>
                                          <p:attrName>r</p:attrName>
                                        </p:attrNameLst>
                                      </p:cBhvr>
                                    </p:animRot>
                                  </p:childTnLst>
                                </p:cTn>
                              </p:par>
                              <p:par>
                                <p:cTn id="26" presetID="8" presetClass="emph" presetSubtype="0" repeatCount="4000" fill="hold" nodeType="withEffect">
                                  <p:stCondLst>
                                    <p:cond delay="0"/>
                                  </p:stCondLst>
                                  <p:childTnLst>
                                    <p:animRot by="21600000">
                                      <p:cBhvr>
                                        <p:cTn id="27" dur="2000" fill="hold"/>
                                        <p:tgtEl>
                                          <p:spTgt spid="53"/>
                                        </p:tgtEl>
                                        <p:attrNameLst>
                                          <p:attrName>r</p:attrName>
                                        </p:attrNameLst>
                                      </p:cBhvr>
                                    </p:animRot>
                                  </p:childTnLst>
                                </p:cTn>
                              </p:par>
                              <p:par>
                                <p:cTn id="28" presetID="8" presetClass="emph" presetSubtype="0" repeatCount="4000" fill="hold" nodeType="withEffect">
                                  <p:stCondLst>
                                    <p:cond delay="0"/>
                                  </p:stCondLst>
                                  <p:childTnLst>
                                    <p:animRot by="21600000">
                                      <p:cBhvr>
                                        <p:cTn id="29" dur="2000" fill="hold"/>
                                        <p:tgtEl>
                                          <p:spTgt spid="52"/>
                                        </p:tgtEl>
                                        <p:attrNameLst>
                                          <p:attrName>r</p:attrName>
                                        </p:attrNameLst>
                                      </p:cBhvr>
                                    </p:animRot>
                                  </p:childTnLst>
                                </p:cTn>
                              </p:par>
                              <p:par>
                                <p:cTn id="30" presetID="47" presetClass="entr" presetSubtype="0"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1000"/>
                                        <p:tgtEl>
                                          <p:spTgt spid="49"/>
                                        </p:tgtEl>
                                      </p:cBhvr>
                                    </p:animEffect>
                                    <p:anim calcmode="lin" valueType="num">
                                      <p:cBhvr>
                                        <p:cTn id="33" dur="1000" fill="hold"/>
                                        <p:tgtEl>
                                          <p:spTgt spid="49"/>
                                        </p:tgtEl>
                                        <p:attrNameLst>
                                          <p:attrName>ppt_x</p:attrName>
                                        </p:attrNameLst>
                                      </p:cBhvr>
                                      <p:tavLst>
                                        <p:tav tm="0">
                                          <p:val>
                                            <p:strVal val="#ppt_x"/>
                                          </p:val>
                                        </p:tav>
                                        <p:tav tm="100000">
                                          <p:val>
                                            <p:strVal val="#ppt_x"/>
                                          </p:val>
                                        </p:tav>
                                      </p:tavLst>
                                    </p:anim>
                                    <p:anim calcmode="lin" valueType="num">
                                      <p:cBhvr>
                                        <p:cTn id="34" dur="1000" fill="hold"/>
                                        <p:tgtEl>
                                          <p:spTgt spid="4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 calcmode="lin" valueType="num">
                                      <p:cBhvr additive="base">
                                        <p:cTn id="44" dur="500"/>
                                        <p:tgtEl>
                                          <p:spTgt spid="54"/>
                                        </p:tgtEl>
                                        <p:attrNameLst>
                                          <p:attrName>ppt_y</p:attrName>
                                        </p:attrNameLst>
                                      </p:cBhvr>
                                      <p:tavLst>
                                        <p:tav tm="0">
                                          <p:val>
                                            <p:strVal val="#ppt_y+#ppt_h*1.125000"/>
                                          </p:val>
                                        </p:tav>
                                        <p:tav tm="100000">
                                          <p:val>
                                            <p:strVal val="#ppt_y"/>
                                          </p:val>
                                        </p:tav>
                                      </p:tavLst>
                                    </p:anim>
                                    <p:animEffect transition="in" filter="wipe(up)">
                                      <p:cBhvr>
                                        <p:cTn id="4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589" y="9645257"/>
            <a:ext cx="11408768" cy="641743"/>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718649" y="9645257"/>
            <a:ext cx="11408768" cy="64174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flipV="1">
            <a:off x="2712309" y="-655697"/>
            <a:ext cx="3857042" cy="1311394"/>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7060">
            <a:off x="7466266" y="9251956"/>
            <a:ext cx="460741" cy="630073"/>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4721" flipH="1">
            <a:off x="3699752" y="9333873"/>
            <a:ext cx="445251" cy="608891"/>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4721" flipH="1">
            <a:off x="11478434" y="9276812"/>
            <a:ext cx="445251" cy="608891"/>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7060">
            <a:off x="14211950" y="9005120"/>
            <a:ext cx="460741" cy="630073"/>
          </a:xfrm>
          <a:prstGeom prst="rect">
            <a:avLst/>
          </a:prstGeom>
        </p:spPr>
      </p:pic>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7060">
            <a:off x="251078" y="9280487"/>
            <a:ext cx="460741" cy="630073"/>
          </a:xfrm>
          <a:prstGeom prst="rect">
            <a:avLst/>
          </a:prstGeom>
        </p:spPr>
      </p:pic>
      <p:pic>
        <p:nvPicPr>
          <p:cNvPr id="19" name="Picture 1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4721" flipH="1">
            <a:off x="17285377" y="9352933"/>
            <a:ext cx="445251" cy="608891"/>
          </a:xfrm>
          <a:prstGeom prst="rect">
            <a:avLst/>
          </a:prstGeom>
        </p:spPr>
      </p:pic>
      <p:pic>
        <p:nvPicPr>
          <p:cNvPr id="24" name="Picture 24"/>
          <p:cNvPicPr>
            <a:picLocks noChangeAspect="1"/>
          </p:cNvPicPr>
          <p:nvPr/>
        </p:nvPicPr>
        <p:blipFill>
          <a:blip r:embed="rId13"/>
          <a:srcRect l="8284" r="42840" b="50500"/>
          <a:stretch>
            <a:fillRect/>
          </a:stretch>
        </p:blipFill>
        <p:spPr>
          <a:xfrm>
            <a:off x="14495888" y="84229"/>
            <a:ext cx="4208817" cy="1795604"/>
          </a:xfrm>
          <a:prstGeom prst="rect">
            <a:avLst/>
          </a:prstGeom>
        </p:spPr>
      </p:pic>
      <p:pic>
        <p:nvPicPr>
          <p:cNvPr id="25" name="Picture 2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180529" y="1559289"/>
            <a:ext cx="2783872" cy="946517"/>
          </a:xfrm>
          <a:prstGeom prst="rect">
            <a:avLst/>
          </a:prstGeom>
        </p:spPr>
      </p:pic>
      <p:sp>
        <p:nvSpPr>
          <p:cNvPr id="30" name="Title 1">
            <a:extLst>
              <a:ext uri="{FF2B5EF4-FFF2-40B4-BE49-F238E27FC236}">
                <a16:creationId xmlns:a16="http://schemas.microsoft.com/office/drawing/2014/main" id="{D8AF375A-2B58-CF43-B710-F23D3E3F8FD9}"/>
              </a:ext>
            </a:extLst>
          </p:cNvPr>
          <p:cNvSpPr txBox="1">
            <a:spLocks/>
          </p:cNvSpPr>
          <p:nvPr/>
        </p:nvSpPr>
        <p:spPr bwMode="auto">
          <a:xfrm>
            <a:off x="5892544" y="9841864"/>
            <a:ext cx="14050061" cy="549501"/>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algn="ctr" eaLnBrk="1" hangingPunct="1">
              <a:defRPr/>
            </a:pPr>
            <a:r>
              <a:rPr lang="en-US" sz="3200" i="1" dirty="0">
                <a:solidFill>
                  <a:srgbClr val="222222"/>
                </a:solidFill>
                <a:latin typeface="Calibri" panose="020F0502020204030204" pitchFamily="34" charset="0"/>
                <a:cs typeface="Calibri" panose="020F0502020204030204" pitchFamily="34" charset="0"/>
              </a:rPr>
              <a:t>*</a:t>
            </a:r>
            <a:r>
              <a:rPr lang="en-US" sz="3200" i="1" dirty="0" err="1">
                <a:solidFill>
                  <a:srgbClr val="222222"/>
                </a:solidFill>
                <a:latin typeface="Calibri" panose="020F0502020204030204" pitchFamily="34" charset="0"/>
                <a:cs typeface="Calibri" panose="020F0502020204030204" pitchFamily="34" charset="0"/>
              </a:rPr>
              <a:t>Nguồn</a:t>
            </a:r>
            <a:r>
              <a:rPr lang="en-US" sz="3200" i="1" dirty="0">
                <a:solidFill>
                  <a:srgbClr val="222222"/>
                </a:solidFill>
                <a:latin typeface="Calibri" panose="020F0502020204030204" pitchFamily="34" charset="0"/>
                <a:cs typeface="Calibri" panose="020F0502020204030204" pitchFamily="34" charset="0"/>
              </a:rPr>
              <a:t>: Trang </a:t>
            </a:r>
            <a:r>
              <a:rPr lang="en-US" altLang="en-US" sz="3200" i="1" dirty="0" err="1">
                <a:solidFill>
                  <a:schemeClr val="tx1"/>
                </a:solidFill>
                <a:latin typeface="Calibri" panose="020F0502020204030204" pitchFamily="34" charset="0"/>
                <a:cs typeface="Calibri" panose="020F0502020204030204" pitchFamily="34" charset="0"/>
              </a:rPr>
              <a:t>greelane.com</a:t>
            </a:r>
            <a:endParaRPr lang="en-US" altLang="en-US" sz="3200" i="1" dirty="0">
              <a:solidFill>
                <a:schemeClr val="tx1"/>
              </a:solidFill>
              <a:latin typeface="Calibri" panose="020F0502020204030204" pitchFamily="34" charset="0"/>
              <a:cs typeface="Calibri" panose="020F0502020204030204" pitchFamily="34" charset="0"/>
            </a:endParaRPr>
          </a:p>
        </p:txBody>
      </p:sp>
      <p:graphicFrame>
        <p:nvGraphicFramePr>
          <p:cNvPr id="31" name="Group 67">
            <a:extLst>
              <a:ext uri="{FF2B5EF4-FFF2-40B4-BE49-F238E27FC236}">
                <a16:creationId xmlns:a16="http://schemas.microsoft.com/office/drawing/2014/main" id="{9ADC6F86-7AB0-4B4B-913C-FCEE2E5A4175}"/>
              </a:ext>
            </a:extLst>
          </p:cNvPr>
          <p:cNvGraphicFramePr>
            <a:graphicFrameLocks noGrp="1"/>
          </p:cNvGraphicFramePr>
          <p:nvPr>
            <p:extLst>
              <p:ext uri="{D42A27DB-BD31-4B8C-83A1-F6EECF244321}">
                <p14:modId xmlns:p14="http://schemas.microsoft.com/office/powerpoint/2010/main" val="175109207"/>
              </p:ext>
            </p:extLst>
          </p:nvPr>
        </p:nvGraphicFramePr>
        <p:xfrm>
          <a:off x="1153972" y="2811626"/>
          <a:ext cx="12561745" cy="6921025"/>
        </p:xfrm>
        <a:graphic>
          <a:graphicData uri="http://schemas.openxmlformats.org/drawingml/2006/table">
            <a:tbl>
              <a:tblPr/>
              <a:tblGrid>
                <a:gridCol w="5358387">
                  <a:extLst>
                    <a:ext uri="{9D8B030D-6E8A-4147-A177-3AD203B41FA5}">
                      <a16:colId xmlns:a16="http://schemas.microsoft.com/office/drawing/2014/main" val="20000"/>
                    </a:ext>
                  </a:extLst>
                </a:gridCol>
                <a:gridCol w="7203358">
                  <a:extLst>
                    <a:ext uri="{9D8B030D-6E8A-4147-A177-3AD203B41FA5}">
                      <a16:colId xmlns:a16="http://schemas.microsoft.com/office/drawing/2014/main" val="20002"/>
                    </a:ext>
                  </a:extLst>
                </a:gridCol>
              </a:tblGrid>
              <a:tr h="101446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Châu</a:t>
                      </a:r>
                      <a:r>
                        <a:rPr kumimoji="0" lang="en-US" altLang="en-US" sz="36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36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lục</a:t>
                      </a:r>
                      <a:endParaRPr kumimoji="0" lang="en-US" altLang="en-US" sz="3600" b="1"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Dân</a:t>
                      </a:r>
                      <a:r>
                        <a:rPr kumimoji="0" lang="en-US" altLang="en-US" sz="36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3600" b="1" i="0" u="none" strike="noStrike" cap="none" normalizeH="0" baseline="0" err="1">
                          <a:ln>
                            <a:noFill/>
                          </a:ln>
                          <a:solidFill>
                            <a:srgbClr val="FF0000"/>
                          </a:solidFill>
                          <a:effectLst/>
                          <a:latin typeface="Calibri" panose="020F0502020204030204" pitchFamily="34" charset="0"/>
                          <a:cs typeface="Calibri" panose="020F0502020204030204" pitchFamily="34" charset="0"/>
                        </a:rPr>
                        <a:t>số</a:t>
                      </a:r>
                      <a:r>
                        <a:rPr kumimoji="0" lang="en-US" altLang="en-US" sz="3600" b="1" i="0" u="none" strike="noStrike" cap="none" normalizeH="0" baseline="0">
                          <a:ln>
                            <a:noFill/>
                          </a:ln>
                          <a:solidFill>
                            <a:srgbClr val="FF0000"/>
                          </a:solidFill>
                          <a:effectLst/>
                          <a:latin typeface="Calibri" panose="020F0502020204030204" pitchFamily="34" charset="0"/>
                          <a:cs typeface="Calibri" panose="020F0502020204030204" pitchFamily="34" charset="0"/>
                        </a:rPr>
                        <a:t> (triệu người</a:t>
                      </a:r>
                      <a:r>
                        <a:rPr kumimoji="0" lang="en-US" altLang="en-US" sz="36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3600" b="1" i="0" u="none" strike="noStrike" cap="none" normalizeH="0" baseline="0" err="1">
                          <a:ln>
                            <a:noFill/>
                          </a:ln>
                          <a:solidFill>
                            <a:srgbClr val="FF0000"/>
                          </a:solidFill>
                          <a:effectLst/>
                          <a:latin typeface="Calibri" panose="020F0502020204030204" pitchFamily="34" charset="0"/>
                          <a:cs typeface="Calibri" panose="020F0502020204030204" pitchFamily="34" charset="0"/>
                        </a:rPr>
                        <a:t>năm</a:t>
                      </a:r>
                      <a:r>
                        <a:rPr kumimoji="0" lang="en-US" altLang="en-US" sz="3600" b="1" i="0" u="none" strike="noStrike" cap="none" normalizeH="0" baseline="0">
                          <a:ln>
                            <a:noFill/>
                          </a:ln>
                          <a:solidFill>
                            <a:srgbClr val="FF0000"/>
                          </a:solidFill>
                          <a:effectLst/>
                          <a:latin typeface="Calibri" panose="020F0502020204030204" pitchFamily="34" charset="0"/>
                          <a:cs typeface="Calibri" panose="020F0502020204030204" pitchFamily="34" charset="0"/>
                        </a:rPr>
                        <a:t> 2022</a:t>
                      </a:r>
                      <a:endParaRPr kumimoji="0" lang="en-US" altLang="en-US" sz="3600" b="1" i="0" u="none" strike="noStrike" cap="none" normalizeH="0" baseline="30000" dirty="0">
                        <a:ln>
                          <a:noFill/>
                        </a:ln>
                        <a:solidFill>
                          <a:srgbClr val="FF0000"/>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val="10000"/>
                  </a:ext>
                </a:extLst>
              </a:tr>
              <a:tr h="108716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36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Á</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0" i="0" kern="1200">
                          <a:solidFill>
                            <a:schemeClr val="tx1"/>
                          </a:solidFill>
                          <a:effectLst/>
                          <a:latin typeface="Calibri" panose="020F0502020204030204" pitchFamily="34" charset="0"/>
                          <a:ea typeface="+mn-ea"/>
                          <a:cs typeface="Calibri" panose="020F0502020204030204" pitchFamily="34" charset="0"/>
                        </a:rPr>
                        <a:t>7963</a:t>
                      </a:r>
                      <a:endParaRPr kumimoji="0" lang="en-US" altLang="en-US" sz="3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1"/>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36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36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Mĩ</a:t>
                      </a:r>
                      <a:endParaRPr kumimoji="0" lang="en-US" altLang="en-US" sz="36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0" i="0" u="none" strike="noStrike" cap="none" normalizeH="0" baseline="0">
                          <a:ln>
                            <a:noFill/>
                          </a:ln>
                          <a:solidFill>
                            <a:schemeClr val="tx1"/>
                          </a:solidFill>
                          <a:effectLst/>
                          <a:latin typeface="Calibri" panose="020F0502020204030204" pitchFamily="34" charset="0"/>
                          <a:cs typeface="Calibri" panose="020F0502020204030204" pitchFamily="34" charset="0"/>
                        </a:rPr>
                        <a:t>1028</a:t>
                      </a:r>
                      <a:endParaRPr kumimoji="0" lang="en-US" altLang="en-US" sz="3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2"/>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36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Phi</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600" b="0" i="0" kern="1200">
                          <a:solidFill>
                            <a:schemeClr val="tx1"/>
                          </a:solidFill>
                          <a:effectLst/>
                          <a:latin typeface="Calibri" panose="020F0502020204030204" pitchFamily="34" charset="0"/>
                          <a:ea typeface="+mn-ea"/>
                          <a:cs typeface="Calibri" panose="020F0502020204030204" pitchFamily="34" charset="0"/>
                        </a:rPr>
                        <a:t>1419</a:t>
                      </a:r>
                      <a:endParaRPr kumimoji="0" lang="en-US" altLang="en-US" sz="3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3"/>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36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36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Âu</a:t>
                      </a:r>
                      <a:endParaRPr kumimoji="0" lang="en-US" altLang="en-US" sz="36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0" i="0" kern="1200">
                          <a:solidFill>
                            <a:schemeClr val="tx1"/>
                          </a:solidFill>
                          <a:effectLst/>
                          <a:latin typeface="Calibri" panose="020F0502020204030204" pitchFamily="34" charset="0"/>
                          <a:ea typeface="+mn-ea"/>
                          <a:cs typeface="Calibri" panose="020F0502020204030204" pitchFamily="34" charset="0"/>
                        </a:rPr>
                        <a:t>742</a:t>
                      </a:r>
                      <a:endParaRPr kumimoji="0" lang="en-US" altLang="en-US" sz="3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4"/>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36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36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Đại</a:t>
                      </a:r>
                      <a:r>
                        <a:rPr kumimoji="0" lang="en-US" altLang="en-US" sz="36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36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Dương</a:t>
                      </a:r>
                      <a:endParaRPr kumimoji="0" lang="en-US" altLang="en-US" sz="36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600" b="0" i="0" kern="1200">
                          <a:solidFill>
                            <a:schemeClr val="tx1"/>
                          </a:solidFill>
                          <a:effectLst/>
                          <a:latin typeface="Calibri" panose="020F0502020204030204" pitchFamily="34" charset="0"/>
                          <a:ea typeface="+mn-ea"/>
                          <a:cs typeface="Calibri" panose="020F0502020204030204" pitchFamily="34" charset="0"/>
                        </a:rPr>
                        <a:t>44</a:t>
                      </a:r>
                      <a:endParaRPr kumimoji="0" lang="en-US" altLang="en-US" sz="3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5"/>
                  </a:ext>
                </a:extLst>
              </a:tr>
              <a:tr h="9790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36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Nam </a:t>
                      </a:r>
                      <a:r>
                        <a:rPr kumimoji="0" lang="en-US" altLang="en-US" sz="36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Cực</a:t>
                      </a:r>
                      <a:endParaRPr kumimoji="0" lang="en-US" altLang="en-US" sz="36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6"/>
                  </a:ext>
                </a:extLst>
              </a:tr>
            </a:tbl>
          </a:graphicData>
        </a:graphic>
      </p:graphicFrame>
      <p:sp>
        <p:nvSpPr>
          <p:cNvPr id="32" name="Google Shape;614;p36">
            <a:extLst>
              <a:ext uri="{FF2B5EF4-FFF2-40B4-BE49-F238E27FC236}">
                <a16:creationId xmlns:a16="http://schemas.microsoft.com/office/drawing/2014/main" id="{7FE89997-0289-4F40-B3DA-84AF96ED657E}"/>
              </a:ext>
            </a:extLst>
          </p:cNvPr>
          <p:cNvSpPr>
            <a:spLocks noChangeArrowheads="1"/>
          </p:cNvSpPr>
          <p:nvPr/>
        </p:nvSpPr>
        <p:spPr bwMode="auto">
          <a:xfrm>
            <a:off x="616947" y="169173"/>
            <a:ext cx="17054106" cy="2165414"/>
          </a:xfrm>
          <a:prstGeom prst="roundRect">
            <a:avLst>
              <a:gd name="adj" fmla="val 28005"/>
            </a:avLst>
          </a:prstGeom>
          <a:solidFill>
            <a:schemeClr val="accent6">
              <a:lumMod val="60000"/>
              <a:lumOff val="4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240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
        <p:nvSpPr>
          <p:cNvPr id="33" name="Rectangle 32">
            <a:extLst>
              <a:ext uri="{FF2B5EF4-FFF2-40B4-BE49-F238E27FC236}">
                <a16:creationId xmlns:a16="http://schemas.microsoft.com/office/drawing/2014/main" id="{DB4D42BD-7542-424B-B556-95618CAC7517}"/>
              </a:ext>
            </a:extLst>
          </p:cNvPr>
          <p:cNvSpPr/>
          <p:nvPr/>
        </p:nvSpPr>
        <p:spPr>
          <a:xfrm>
            <a:off x="1153972" y="4859855"/>
            <a:ext cx="12596731" cy="9365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4" name="Title 1">
            <a:extLst>
              <a:ext uri="{FF2B5EF4-FFF2-40B4-BE49-F238E27FC236}">
                <a16:creationId xmlns:a16="http://schemas.microsoft.com/office/drawing/2014/main" id="{4274BBC1-A1CF-0748-8CB0-2E6F45FBDBE8}"/>
              </a:ext>
            </a:extLst>
          </p:cNvPr>
          <p:cNvSpPr txBox="1">
            <a:spLocks/>
          </p:cNvSpPr>
          <p:nvPr/>
        </p:nvSpPr>
        <p:spPr bwMode="auto">
          <a:xfrm>
            <a:off x="933929" y="576770"/>
            <a:ext cx="16030472" cy="1499670"/>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r>
              <a:rPr lang="en-US" sz="4800" dirty="0"/>
              <a:t> </a:t>
            </a:r>
            <a:r>
              <a:rPr lang="en-US" sz="3600" b="1" dirty="0" err="1">
                <a:solidFill>
                  <a:srgbClr val="0000CC"/>
                </a:solidFill>
                <a:latin typeface="Times New Roman" panose="02020603050405020304" pitchFamily="18" charset="0"/>
                <a:cs typeface="Times New Roman" panose="02020603050405020304" pitchFamily="18" charset="0"/>
              </a:rPr>
              <a:t>Dựa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bảng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số</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liệu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thông</a:t>
            </a:r>
            <a:r>
              <a:rPr lang="en-US" sz="3600" b="1" dirty="0">
                <a:solidFill>
                  <a:srgbClr val="0000CC"/>
                </a:solidFill>
                <a:latin typeface="Times New Roman" panose="02020603050405020304" pitchFamily="18" charset="0"/>
                <a:cs typeface="Times New Roman" panose="02020603050405020304" pitchFamily="18" charset="0"/>
              </a:rPr>
              <a:t> tin </a:t>
            </a:r>
            <a:r>
              <a:rPr lang="en-US" sz="3600" b="1" dirty="0" err="1">
                <a:solidFill>
                  <a:srgbClr val="0000CC"/>
                </a:solidFill>
                <a:latin typeface="Times New Roman" panose="02020603050405020304" pitchFamily="18" charset="0"/>
                <a:cs typeface="Times New Roman" panose="02020603050405020304" pitchFamily="18" charset="0"/>
              </a:rPr>
              <a:t>trong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sgk</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trang</a:t>
            </a:r>
            <a:r>
              <a:rPr lang="en-US" sz="3600" b="1" dirty="0">
                <a:solidFill>
                  <a:srgbClr val="0000CC"/>
                </a:solidFill>
                <a:latin typeface="Times New Roman" panose="02020603050405020304" pitchFamily="18" charset="0"/>
                <a:cs typeface="Times New Roman" panose="02020603050405020304" pitchFamily="18" charset="0"/>
              </a:rPr>
              <a:t> 124 </a:t>
            </a:r>
            <a:r>
              <a:rPr lang="en-US" sz="3600" b="1" dirty="0" err="1">
                <a:solidFill>
                  <a:srgbClr val="0000CC"/>
                </a:solidFill>
                <a:latin typeface="Times New Roman" panose="02020603050405020304" pitchFamily="18" charset="0"/>
                <a:cs typeface="Times New Roman" panose="02020603050405020304" pitchFamily="18" charset="0"/>
              </a:rPr>
              <a:t>thực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hiện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yêu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cầu</a:t>
            </a:r>
            <a:r>
              <a:rPr lang="en-US" sz="3600" b="1" dirty="0">
                <a:solidFill>
                  <a:srgbClr val="0000CC"/>
                </a:solidFill>
                <a:latin typeface="Times New Roman" panose="02020603050405020304" pitchFamily="18" charset="0"/>
                <a:cs typeface="Times New Roman" panose="02020603050405020304" pitchFamily="18" charset="0"/>
              </a:rPr>
              <a:t>:</a:t>
            </a:r>
            <a:endParaRPr lang="vi-VN" sz="3600" b="1" dirty="0">
              <a:solidFill>
                <a:srgbClr val="0000CC"/>
              </a:solidFill>
              <a:latin typeface="Times New Roman" panose="02020603050405020304" pitchFamily="18" charset="0"/>
              <a:cs typeface="Times New Roman" panose="02020603050405020304" pitchFamily="18" charset="0"/>
            </a:endParaRPr>
          </a:p>
          <a:p>
            <a:pPr marL="457200" indent="-457200">
              <a:buFontTx/>
              <a:buChar char="-"/>
            </a:pPr>
            <a:r>
              <a:rPr lang="en-US" sz="3600" b="1" dirty="0" err="1">
                <a:solidFill>
                  <a:srgbClr val="0000CC"/>
                </a:solidFill>
                <a:latin typeface="Times New Roman" panose="02020603050405020304" pitchFamily="18" charset="0"/>
                <a:cs typeface="Times New Roman" panose="02020603050405020304" pitchFamily="18" charset="0"/>
              </a:rPr>
              <a:t>Nhận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xét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về</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điểm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cư</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Mĩ</a:t>
            </a:r>
            <a:r>
              <a:rPr lang="en-US" sz="3600" b="1" dirty="0">
                <a:solidFill>
                  <a:srgbClr val="0000CC"/>
                </a:solidFill>
                <a:latin typeface="Times New Roman" panose="02020603050405020304" pitchFamily="18" charset="0"/>
                <a:cs typeface="Times New Roman" panose="02020603050405020304" pitchFamily="18" charset="0"/>
              </a:rPr>
              <a:t>.</a:t>
            </a:r>
          </a:p>
          <a:p>
            <a:pPr marL="457200" indent="-457200">
              <a:buFontTx/>
              <a:buChar char="-"/>
            </a:pPr>
            <a:r>
              <a:rPr lang="en-US" sz="3600" b="1" dirty="0" err="1">
                <a:solidFill>
                  <a:srgbClr val="0000CC"/>
                </a:solidFill>
                <a:latin typeface="Times New Roman" panose="02020603050405020304" pitchFamily="18" charset="0"/>
                <a:cs typeface="Times New Roman" panose="02020603050405020304" pitchFamily="18" charset="0"/>
              </a:rPr>
              <a:t>Nêu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thành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phần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cư</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Mĩ</a:t>
            </a:r>
            <a:r>
              <a:rPr lang="en-US" sz="3600" b="1" dirty="0">
                <a:solidFill>
                  <a:srgbClr val="0000CC"/>
                </a:solidFill>
                <a:latin typeface="Times New Roman" panose="02020603050405020304" pitchFamily="18" charset="0"/>
                <a:cs typeface="Times New Roman" panose="02020603050405020304" pitchFamily="18" charset="0"/>
              </a:rPr>
              <a:t>.</a:t>
            </a:r>
          </a:p>
          <a:p>
            <a:pPr marL="457200" indent="-457200">
              <a:buFontTx/>
              <a:buChar char="-"/>
            </a:pPr>
            <a:r>
              <a:rPr lang="en-US" sz="3600" b="1" dirty="0" err="1">
                <a:solidFill>
                  <a:srgbClr val="0000CC"/>
                </a:solidFill>
                <a:latin typeface="Times New Roman" panose="02020603050405020304" pitchFamily="18" charset="0"/>
                <a:cs typeface="Times New Roman" panose="02020603050405020304" pitchFamily="18" charset="0"/>
              </a:rPr>
              <a:t>Người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châu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Mĩ</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sống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chủ</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yếu</a:t>
            </a:r>
            <a:r>
              <a:rPr lang="en-US" sz="3600" b="1" dirty="0">
                <a:solidFill>
                  <a:srgbClr val="0000CC"/>
                </a:solidFill>
                <a:latin typeface="Times New Roman" panose="02020603050405020304" pitchFamily="18" charset="0"/>
                <a:cs typeface="Times New Roman" panose="02020603050405020304" pitchFamily="18" charset="0"/>
              </a:rPr>
              <a:t> ở </a:t>
            </a:r>
            <a:r>
              <a:rPr lang="en-US" sz="3600" b="1" dirty="0" err="1">
                <a:solidFill>
                  <a:srgbClr val="0000CC"/>
                </a:solidFill>
                <a:latin typeface="Times New Roman" panose="02020603050405020304" pitchFamily="18" charset="0"/>
                <a:cs typeface="Times New Roman" panose="02020603050405020304" pitchFamily="18" charset="0"/>
              </a:rPr>
              <a:t>những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vùng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a:p>
            <a:pPr marL="457200" indent="-457200">
              <a:buFontTx/>
              <a:buChar char="-"/>
            </a:pPr>
            <a:endParaRPr lang="en-US" altLang="en-US" sz="3200" dirty="0">
              <a:solidFill>
                <a:schemeClr val="tx1"/>
              </a:solidFill>
              <a:latin typeface="Times New Roman" panose="02020603050405020304" pitchFamily="18" charset="0"/>
              <a:cs typeface="Times New Roman" panose="02020603050405020304" pitchFamily="18" charset="0"/>
            </a:endParaRPr>
          </a:p>
        </p:txBody>
      </p:sp>
      <p:pic>
        <p:nvPicPr>
          <p:cNvPr id="2" name="HĐ dân cư">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289561" y="864869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240" fill="hold"/>
                                        <p:tgtEl>
                                          <p:spTgt spid="2"/>
                                        </p:tgtEl>
                                      </p:cBhvr>
                                    </p:cmd>
                                  </p:childTnLst>
                                </p:cTn>
                              </p:par>
                            </p:childTnLst>
                          </p:cTn>
                        </p:par>
                        <p:par>
                          <p:cTn id="7" fill="hold">
                            <p:stCondLst>
                              <p:cond delay="16240"/>
                            </p:stCondLst>
                            <p:childTnLst>
                              <p:par>
                                <p:cTn id="8" presetID="1" presetClass="entr" presetSubtype="0" fill="hold" nodeType="afterEffect">
                                  <p:stCondLst>
                                    <p:cond delay="0"/>
                                  </p:stCondLst>
                                  <p:childTnLst>
                                    <p:set>
                                      <p:cBhvr>
                                        <p:cTn id="9" dur="1" fill="hold">
                                          <p:stCondLst>
                                            <p:cond delay="499"/>
                                          </p:stCondLst>
                                        </p:cTn>
                                        <p:tgtEl>
                                          <p:spTgt spid="31"/>
                                        </p:tgtEl>
                                        <p:attrNameLst>
                                          <p:attrName>style.visibility</p:attrName>
                                        </p:attrNameLst>
                                      </p:cBhvr>
                                      <p:to>
                                        <p:strVal val="visible"/>
                                      </p:to>
                                    </p:set>
                                  </p:childTnLst>
                                </p:cTn>
                              </p:par>
                            </p:childTnLst>
                          </p:cTn>
                        </p:par>
                        <p:par>
                          <p:cTn id="10" fill="hold">
                            <p:stCondLst>
                              <p:cond delay="16740"/>
                            </p:stCondLst>
                            <p:childTnLst>
                              <p:par>
                                <p:cTn id="11" presetID="17" presetClass="entr" presetSubtype="1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strVal val="#ppt_h"/>
                                          </p:val>
                                        </p:tav>
                                        <p:tav tm="100000">
                                          <p:val>
                                            <p:strVal val="#ppt_h"/>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childTnLst>
                          </p:cTn>
                        </p:par>
                        <p:par>
                          <p:cTn id="20" fill="hold">
                            <p:stCondLst>
                              <p:cond delay="17740"/>
                            </p:stCondLst>
                            <p:childTnLst>
                              <p:par>
                                <p:cTn id="21" presetID="17" presetClass="entr" presetSubtype="1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strVal val="#ppt_h"/>
                                          </p:val>
                                        </p:tav>
                                        <p:tav tm="100000">
                                          <p:val>
                                            <p:strVal val="#ppt_h"/>
                                          </p:val>
                                        </p:tav>
                                      </p:tavLst>
                                    </p:anim>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30" grpId="0" autoUpdateAnimBg="0"/>
      <p:bldP spid="32" grpId="0" animBg="1"/>
      <p:bldP spid="33" grpId="0" animBg="1"/>
      <p:bldP spid="3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53450" y="-24615"/>
            <a:ext cx="2748661" cy="93454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718649" y="9645257"/>
            <a:ext cx="11408768" cy="641743"/>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125390" y="8935551"/>
            <a:ext cx="434568" cy="908791"/>
          </a:xfrm>
          <a:prstGeom prst="rect">
            <a:avLst/>
          </a:prstGeom>
        </p:spPr>
      </p:pic>
      <p:graphicFrame>
        <p:nvGraphicFramePr>
          <p:cNvPr id="23" name="Group 67">
            <a:extLst>
              <a:ext uri="{FF2B5EF4-FFF2-40B4-BE49-F238E27FC236}">
                <a16:creationId xmlns:a16="http://schemas.microsoft.com/office/drawing/2014/main" id="{724DC04B-DB49-B049-A5CE-5D1BCCA39A7D}"/>
              </a:ext>
            </a:extLst>
          </p:cNvPr>
          <p:cNvGraphicFramePr>
            <a:graphicFrameLocks noGrp="1"/>
          </p:cNvGraphicFramePr>
          <p:nvPr>
            <p:extLst>
              <p:ext uri="{D42A27DB-BD31-4B8C-83A1-F6EECF244321}">
                <p14:modId xmlns:p14="http://schemas.microsoft.com/office/powerpoint/2010/main" val="617871048"/>
              </p:ext>
            </p:extLst>
          </p:nvPr>
        </p:nvGraphicFramePr>
        <p:xfrm>
          <a:off x="2340071" y="1580978"/>
          <a:ext cx="13785319" cy="7456301"/>
        </p:xfrm>
        <a:graphic>
          <a:graphicData uri="http://schemas.openxmlformats.org/drawingml/2006/table">
            <a:tbl>
              <a:tblPr/>
              <a:tblGrid>
                <a:gridCol w="7170364">
                  <a:extLst>
                    <a:ext uri="{9D8B030D-6E8A-4147-A177-3AD203B41FA5}">
                      <a16:colId xmlns:a16="http://schemas.microsoft.com/office/drawing/2014/main" val="20000"/>
                    </a:ext>
                  </a:extLst>
                </a:gridCol>
                <a:gridCol w="6614955">
                  <a:extLst>
                    <a:ext uri="{9D8B030D-6E8A-4147-A177-3AD203B41FA5}">
                      <a16:colId xmlns:a16="http://schemas.microsoft.com/office/drawing/2014/main" val="20002"/>
                    </a:ext>
                  </a:extLst>
                </a:gridCol>
              </a:tblGrid>
              <a:tr h="248844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Thành</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phần</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dân</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cư</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Mĩ</a:t>
                      </a:r>
                      <a:endPar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Màu</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da</a:t>
                      </a:r>
                      <a:endParaRPr kumimoji="0" lang="en-US" altLang="en-US" sz="4800" b="1" i="0" u="none" strike="noStrike" cap="none" normalizeH="0" baseline="30000" dirty="0">
                        <a:ln>
                          <a:noFill/>
                        </a:ln>
                        <a:solidFill>
                          <a:srgbClr val="FF0000"/>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val="10000"/>
                  </a:ext>
                </a:extLst>
              </a:tr>
              <a:tr h="49678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685800" marR="0" lvl="0" indent="-685800" algn="just" defTabSz="914400" rtl="0" eaLnBrk="1" fontAlgn="base" latinLnBrk="0" hangingPunct="1">
                        <a:lnSpc>
                          <a:spcPct val="100000"/>
                        </a:lnSpc>
                        <a:spcBef>
                          <a:spcPct val="0"/>
                        </a:spcBef>
                        <a:spcAft>
                          <a:spcPct val="0"/>
                        </a:spcAft>
                        <a:buClrTx/>
                        <a:buSzTx/>
                        <a:buFontTx/>
                        <a:buChar char="-"/>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Người</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Anh-</a:t>
                      </a: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điêng</a:t>
                      </a:r>
                      <a:endPar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685800" marR="0" lvl="0" indent="-685800" algn="just" defTabSz="914400" rtl="0" eaLnBrk="1" fontAlgn="base" latinLnBrk="0" hangingPunct="1">
                        <a:lnSpc>
                          <a:spcPct val="100000"/>
                        </a:lnSpc>
                        <a:spcBef>
                          <a:spcPct val="0"/>
                        </a:spcBef>
                        <a:spcAft>
                          <a:spcPct val="0"/>
                        </a:spcAft>
                        <a:buClrTx/>
                        <a:buSzTx/>
                        <a:buFontTx/>
                        <a:buChar char="-"/>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Người</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gốc</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Âu</a:t>
                      </a:r>
                      <a:endPar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685800" marR="0" lvl="0" indent="-685800" algn="just" defTabSz="914400" rtl="0" eaLnBrk="1" fontAlgn="base" latinLnBrk="0" hangingPunct="1">
                        <a:lnSpc>
                          <a:spcPct val="100000"/>
                        </a:lnSpc>
                        <a:spcBef>
                          <a:spcPct val="0"/>
                        </a:spcBef>
                        <a:spcAft>
                          <a:spcPct val="0"/>
                        </a:spcAft>
                        <a:buClrTx/>
                        <a:buSzTx/>
                        <a:buFontTx/>
                        <a:buChar char="-"/>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Người</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gốc</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Phi</a:t>
                      </a:r>
                    </a:p>
                    <a:p>
                      <a:pPr marL="685800" marR="0" lvl="0" indent="-685800" algn="just" defTabSz="914400" rtl="0" eaLnBrk="1" fontAlgn="base" latinLnBrk="0" hangingPunct="1">
                        <a:lnSpc>
                          <a:spcPct val="100000"/>
                        </a:lnSpc>
                        <a:spcBef>
                          <a:spcPct val="0"/>
                        </a:spcBef>
                        <a:spcAft>
                          <a:spcPct val="0"/>
                        </a:spcAft>
                        <a:buClrTx/>
                        <a:buSzTx/>
                        <a:buFontTx/>
                        <a:buChar char="-"/>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Người</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err="1">
                          <a:ln>
                            <a:noFill/>
                          </a:ln>
                          <a:solidFill>
                            <a:schemeClr val="tx1"/>
                          </a:solidFill>
                          <a:effectLst/>
                          <a:latin typeface="Calibri" panose="020F0502020204030204" pitchFamily="34" charset="0"/>
                          <a:cs typeface="Calibri" panose="020F0502020204030204" pitchFamily="34" charset="0"/>
                        </a:rPr>
                        <a:t>gốc</a:t>
                      </a:r>
                      <a:r>
                        <a:rPr kumimoji="0" lang="en-US" altLang="en-US" sz="4800" b="1" i="0" u="none" strike="noStrike" cap="none" normalizeH="0" baseline="0">
                          <a:ln>
                            <a:noFill/>
                          </a:ln>
                          <a:solidFill>
                            <a:schemeClr val="tx1"/>
                          </a:solidFill>
                          <a:effectLst/>
                          <a:latin typeface="Calibri" panose="020F0502020204030204" pitchFamily="34" charset="0"/>
                          <a:cs typeface="Calibri" panose="020F0502020204030204" pitchFamily="34" charset="0"/>
                        </a:rPr>
                        <a:t> Á</a:t>
                      </a:r>
                    </a:p>
                    <a:p>
                      <a:pPr marL="685800" marR="0" lvl="0" indent="-685800" algn="just" defTabSz="914400" rtl="0" eaLnBrk="1" fontAlgn="base" latinLnBrk="0" hangingPunct="1">
                        <a:lnSpc>
                          <a:spcPct val="100000"/>
                        </a:lnSpc>
                        <a:spcBef>
                          <a:spcPct val="0"/>
                        </a:spcBef>
                        <a:spcAft>
                          <a:spcPct val="0"/>
                        </a:spcAft>
                        <a:buClrTx/>
                        <a:buSzTx/>
                        <a:buFontTx/>
                        <a:buChar char="-"/>
                        <a:tabLst/>
                      </a:pPr>
                      <a:r>
                        <a:rPr kumimoji="0" lang="vi-VN" altLang="en-US" sz="4800" b="1" i="0" u="none" strike="noStrike" cap="none" normalizeH="0" baseline="0">
                          <a:ln>
                            <a:noFill/>
                          </a:ln>
                          <a:solidFill>
                            <a:schemeClr val="tx1"/>
                          </a:solidFill>
                          <a:effectLst/>
                          <a:latin typeface="Calibri" panose="020F0502020204030204" pitchFamily="34" charset="0"/>
                          <a:cs typeface="Calibri" panose="020F0502020204030204" pitchFamily="34" charset="0"/>
                        </a:rPr>
                        <a:t>Ngườ</a:t>
                      </a:r>
                      <a:r>
                        <a:rPr kumimoji="0" lang="en-US" altLang="en-US" sz="4800" b="1" i="0" u="none" strike="noStrike" cap="none" normalizeH="0" baseline="0">
                          <a:ln>
                            <a:noFill/>
                          </a:ln>
                          <a:solidFill>
                            <a:schemeClr val="tx1"/>
                          </a:solidFill>
                          <a:effectLst/>
                          <a:latin typeface="Calibri" panose="020F0502020204030204" pitchFamily="34" charset="0"/>
                          <a:cs typeface="Calibri" panose="020F0502020204030204" pitchFamily="34" charset="0"/>
                        </a:rPr>
                        <a:t>i lai</a:t>
                      </a:r>
                      <a:endPar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6E6"/>
                    </a:solidFill>
                  </a:tcPr>
                </a:tc>
                <a:tc>
                  <a:txBody>
                    <a:bodyPr/>
                    <a:lstStyle/>
                    <a:p>
                      <a:pPr marL="896938" marR="0" lvl="0" indent="-350838" algn="just" defTabSz="914400" rtl="0" eaLnBrk="1" fontAlgn="base" latinLnBrk="0" hangingPunct="1">
                        <a:lnSpc>
                          <a:spcPct val="100000"/>
                        </a:lnSpc>
                        <a:spcBef>
                          <a:spcPct val="0"/>
                        </a:spcBef>
                        <a:spcAft>
                          <a:spcPct val="0"/>
                        </a:spcAft>
                        <a:buClrTx/>
                        <a:buSzTx/>
                        <a:buFontTx/>
                        <a:buChar char="-"/>
                        <a:tabLst/>
                        <a:defRPr/>
                      </a:pPr>
                      <a:r>
                        <a:rPr lang="en-US" sz="4800" b="0" i="0" kern="1200" dirty="0">
                          <a:solidFill>
                            <a:schemeClr val="tx1"/>
                          </a:solidFill>
                          <a:effectLst/>
                          <a:latin typeface="Calibri" panose="020F0502020204030204" pitchFamily="34" charset="0"/>
                          <a:ea typeface="+mn-ea"/>
                          <a:cs typeface="Calibri" panose="020F0502020204030204" pitchFamily="34" charset="0"/>
                        </a:rPr>
                        <a:t>Da </a:t>
                      </a:r>
                      <a:r>
                        <a:rPr lang="en-US" sz="4800" b="0" i="0" kern="1200" dirty="0" err="1">
                          <a:solidFill>
                            <a:schemeClr val="tx1"/>
                          </a:solidFill>
                          <a:effectLst/>
                          <a:latin typeface="Calibri" panose="020F0502020204030204" pitchFamily="34" charset="0"/>
                          <a:ea typeface="+mn-ea"/>
                          <a:cs typeface="Calibri" panose="020F0502020204030204" pitchFamily="34" charset="0"/>
                        </a:rPr>
                        <a:t>vàng</a:t>
                      </a:r>
                      <a:endParaRPr lang="en-US" sz="4800" b="0" i="0" kern="1200" dirty="0">
                        <a:solidFill>
                          <a:schemeClr val="tx1"/>
                        </a:solidFill>
                        <a:effectLst/>
                        <a:latin typeface="Calibri" panose="020F0502020204030204" pitchFamily="34" charset="0"/>
                        <a:ea typeface="+mn-ea"/>
                        <a:cs typeface="Calibri" panose="020F0502020204030204" pitchFamily="34" charset="0"/>
                      </a:endParaRPr>
                    </a:p>
                    <a:p>
                      <a:pPr marL="896938" marR="0" lvl="0" indent="-350838" algn="just" defTabSz="914400" rtl="0" eaLnBrk="1" fontAlgn="base" latinLnBrk="0" hangingPunct="1">
                        <a:lnSpc>
                          <a:spcPct val="100000"/>
                        </a:lnSpc>
                        <a:spcBef>
                          <a:spcPct val="0"/>
                        </a:spcBef>
                        <a:spcAft>
                          <a:spcPct val="0"/>
                        </a:spcAft>
                        <a:buClrTx/>
                        <a:buSzTx/>
                        <a:buFontTx/>
                        <a:buChar char="-"/>
                        <a:tabLst/>
                        <a:defRPr/>
                      </a:pPr>
                      <a:r>
                        <a:rPr kumimoji="0" lang="en-US" altLang="en-US" sz="48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Da </a:t>
                      </a:r>
                      <a:r>
                        <a:rPr kumimoji="0" lang="en-US" altLang="en-US" sz="4800" b="0" i="0" u="none" strike="noStrike" kern="1200" cap="none" normalizeH="0" baseline="0" dirty="0" err="1">
                          <a:ln>
                            <a:noFill/>
                          </a:ln>
                          <a:solidFill>
                            <a:schemeClr val="tx1"/>
                          </a:solidFill>
                          <a:effectLst/>
                          <a:latin typeface="Calibri" panose="020F0502020204030204" pitchFamily="34" charset="0"/>
                          <a:ea typeface="+mn-ea"/>
                          <a:cs typeface="Calibri" panose="020F0502020204030204" pitchFamily="34" charset="0"/>
                        </a:rPr>
                        <a:t>trắng</a:t>
                      </a:r>
                      <a:endParaRPr kumimoji="0" lang="en-US" altLang="en-US" sz="48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p>
                      <a:pPr marL="896938" marR="0" lvl="0" indent="-350838" algn="just" defTabSz="914400" rtl="0" eaLnBrk="1" fontAlgn="base" latinLnBrk="0" hangingPunct="1">
                        <a:lnSpc>
                          <a:spcPct val="100000"/>
                        </a:lnSpc>
                        <a:spcBef>
                          <a:spcPct val="0"/>
                        </a:spcBef>
                        <a:spcAft>
                          <a:spcPct val="0"/>
                        </a:spcAft>
                        <a:buClrTx/>
                        <a:buSzTx/>
                        <a:buFontTx/>
                        <a:buChar char="-"/>
                        <a:tabLst/>
                        <a:defRPr/>
                      </a:pPr>
                      <a:r>
                        <a:rPr kumimoji="0" lang="en-US" altLang="en-US" sz="48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Da </a:t>
                      </a:r>
                      <a:r>
                        <a:rPr kumimoji="0" lang="en-US" altLang="en-US" sz="4800" b="0" i="0" u="none" strike="noStrike" kern="1200" cap="none" normalizeH="0" baseline="0" dirty="0" err="1">
                          <a:ln>
                            <a:noFill/>
                          </a:ln>
                          <a:solidFill>
                            <a:schemeClr val="tx1"/>
                          </a:solidFill>
                          <a:effectLst/>
                          <a:latin typeface="Calibri" panose="020F0502020204030204" pitchFamily="34" charset="0"/>
                          <a:ea typeface="+mn-ea"/>
                          <a:cs typeface="Calibri" panose="020F0502020204030204" pitchFamily="34" charset="0"/>
                        </a:rPr>
                        <a:t>đen</a:t>
                      </a:r>
                      <a:endParaRPr kumimoji="0" lang="en-US" altLang="en-US" sz="48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endParaRPr>
                    </a:p>
                    <a:p>
                      <a:pPr marL="896938" marR="0" lvl="0" indent="-350838" algn="just" defTabSz="914400" rtl="0" eaLnBrk="1" fontAlgn="base" latinLnBrk="0" hangingPunct="1">
                        <a:lnSpc>
                          <a:spcPct val="100000"/>
                        </a:lnSpc>
                        <a:spcBef>
                          <a:spcPct val="0"/>
                        </a:spcBef>
                        <a:spcAft>
                          <a:spcPct val="0"/>
                        </a:spcAft>
                        <a:buClrTx/>
                        <a:buSzTx/>
                        <a:buFontTx/>
                        <a:buChar char="-"/>
                        <a:tabLst/>
                        <a:defRPr/>
                      </a:pPr>
                      <a:r>
                        <a:rPr kumimoji="0" lang="en-US" altLang="en-US" sz="48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Da </a:t>
                      </a:r>
                      <a:r>
                        <a:rPr kumimoji="0" lang="en-US" altLang="en-US" sz="4800" b="0" i="0" u="none" strike="noStrike" kern="1200" cap="none" normalizeH="0" baseline="0" dirty="0" err="1">
                          <a:ln>
                            <a:noFill/>
                          </a:ln>
                          <a:solidFill>
                            <a:schemeClr val="tx1"/>
                          </a:solidFill>
                          <a:effectLst/>
                          <a:latin typeface="Calibri" panose="020F0502020204030204" pitchFamily="34" charset="0"/>
                          <a:ea typeface="+mn-ea"/>
                          <a:cs typeface="Calibri" panose="020F0502020204030204" pitchFamily="34" charset="0"/>
                        </a:rPr>
                        <a:t>vàng</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9322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89" t="8464" r="967" b="8643"/>
          <a:stretch>
            <a:fillRect/>
          </a:stretch>
        </p:blipFill>
        <p:spPr>
          <a:xfrm>
            <a:off x="0" y="0"/>
            <a:ext cx="18288000" cy="112395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53450" y="-24615"/>
            <a:ext cx="2748661" cy="93454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18649" y="9645257"/>
            <a:ext cx="11408768" cy="641743"/>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125390" y="8935551"/>
            <a:ext cx="434568" cy="908791"/>
          </a:xfrm>
          <a:prstGeom prst="rect">
            <a:avLst/>
          </a:prstGeom>
        </p:spPr>
      </p:pic>
      <p:pic>
        <p:nvPicPr>
          <p:cNvPr id="5" name="Picture 4">
            <a:extLst>
              <a:ext uri="{FF2B5EF4-FFF2-40B4-BE49-F238E27FC236}">
                <a16:creationId xmlns:a16="http://schemas.microsoft.com/office/drawing/2014/main" id="{6FED5B10-D167-194C-8743-6C8F8620CBC2}"/>
              </a:ext>
            </a:extLst>
          </p:cNvPr>
          <p:cNvPicPr>
            <a:picLocks noChangeAspect="1"/>
          </p:cNvPicPr>
          <p:nvPr/>
        </p:nvPicPr>
        <p:blipFill rotWithShape="1">
          <a:blip r:embed="rId12"/>
          <a:srcRect t="2999" r="2727"/>
          <a:stretch/>
        </p:blipFill>
        <p:spPr>
          <a:xfrm>
            <a:off x="9598571" y="1117944"/>
            <a:ext cx="5489029" cy="4978890"/>
          </a:xfrm>
          <a:prstGeom prst="rect">
            <a:avLst/>
          </a:prstGeom>
        </p:spPr>
      </p:pic>
      <p:sp>
        <p:nvSpPr>
          <p:cNvPr id="12" name="Rectangle 11">
            <a:extLst>
              <a:ext uri="{FF2B5EF4-FFF2-40B4-BE49-F238E27FC236}">
                <a16:creationId xmlns:a16="http://schemas.microsoft.com/office/drawing/2014/main" id="{72998EDB-EF20-B44A-AF19-4B37C75D098E}"/>
              </a:ext>
            </a:extLst>
          </p:cNvPr>
          <p:cNvSpPr/>
          <p:nvPr/>
        </p:nvSpPr>
        <p:spPr>
          <a:xfrm>
            <a:off x="2136737" y="297890"/>
            <a:ext cx="14508524" cy="646331"/>
          </a:xfrm>
          <a:prstGeom prst="rect">
            <a:avLst/>
          </a:prstGeom>
        </p:spPr>
        <p:txBody>
          <a:bodyPr wrap="none">
            <a:spAutoFit/>
          </a:bodyPr>
          <a:lstStyle/>
          <a:p>
            <a:pPr algn="ctr"/>
            <a:r>
              <a:rPr lang="en-US" sz="3600" b="1" dirty="0">
                <a:solidFill>
                  <a:srgbClr val="FF0000"/>
                </a:solidFill>
              </a:rPr>
              <a:t>Quan </a:t>
            </a:r>
            <a:r>
              <a:rPr lang="en-US" sz="3600" b="1" dirty="0" err="1">
                <a:solidFill>
                  <a:srgbClr val="FF0000"/>
                </a:solidFill>
              </a:rPr>
              <a:t>sát</a:t>
            </a:r>
            <a:r>
              <a:rPr lang="en-US" sz="3600" b="1" dirty="0">
                <a:solidFill>
                  <a:srgbClr val="FF0000"/>
                </a:solidFill>
              </a:rPr>
              <a:t> </a:t>
            </a:r>
            <a:r>
              <a:rPr lang="en-US" sz="3600" b="1" dirty="0" err="1">
                <a:solidFill>
                  <a:srgbClr val="FF0000"/>
                </a:solidFill>
              </a:rPr>
              <a:t>hình</a:t>
            </a:r>
            <a:r>
              <a:rPr lang="en-US" sz="3600" b="1" dirty="0">
                <a:solidFill>
                  <a:srgbClr val="FF0000"/>
                </a:solidFill>
              </a:rPr>
              <a:t> </a:t>
            </a:r>
            <a:r>
              <a:rPr lang="en-US" sz="3600" b="1" dirty="0" err="1">
                <a:solidFill>
                  <a:srgbClr val="FF0000"/>
                </a:solidFill>
              </a:rPr>
              <a:t>ảnh</a:t>
            </a:r>
            <a:r>
              <a:rPr lang="en-US" sz="3600" b="1" dirty="0">
                <a:solidFill>
                  <a:srgbClr val="FF0000"/>
                </a:solidFill>
              </a:rPr>
              <a:t> </a:t>
            </a:r>
            <a:r>
              <a:rPr lang="en-US" sz="3600" b="1" dirty="0" err="1">
                <a:solidFill>
                  <a:srgbClr val="FF0000"/>
                </a:solidFill>
              </a:rPr>
              <a:t>và</a:t>
            </a:r>
            <a:r>
              <a:rPr lang="en-US" sz="3600" b="1" dirty="0">
                <a:solidFill>
                  <a:srgbClr val="FF0000"/>
                </a:solidFill>
              </a:rPr>
              <a:t> </a:t>
            </a:r>
            <a:r>
              <a:rPr lang="en-US" sz="3600" b="1" dirty="0" err="1">
                <a:solidFill>
                  <a:srgbClr val="FF0000"/>
                </a:solidFill>
              </a:rPr>
              <a:t>mô</a:t>
            </a:r>
            <a:r>
              <a:rPr lang="en-US" sz="3600" b="1" dirty="0">
                <a:solidFill>
                  <a:srgbClr val="FF0000"/>
                </a:solidFill>
              </a:rPr>
              <a:t> </a:t>
            </a:r>
            <a:r>
              <a:rPr lang="en-US" sz="3600" b="1" dirty="0" err="1">
                <a:solidFill>
                  <a:srgbClr val="FF0000"/>
                </a:solidFill>
              </a:rPr>
              <a:t>tả</a:t>
            </a:r>
            <a:r>
              <a:rPr lang="en-US" sz="3600" b="1" dirty="0">
                <a:solidFill>
                  <a:srgbClr val="FF0000"/>
                </a:solidFill>
              </a:rPr>
              <a:t> </a:t>
            </a:r>
            <a:r>
              <a:rPr lang="en-US" sz="3600" b="1" dirty="0" err="1">
                <a:solidFill>
                  <a:srgbClr val="FF0000"/>
                </a:solidFill>
              </a:rPr>
              <a:t>những</a:t>
            </a:r>
            <a:r>
              <a:rPr lang="en-US" sz="3600" b="1" dirty="0">
                <a:solidFill>
                  <a:srgbClr val="FF0000"/>
                </a:solidFill>
              </a:rPr>
              <a:t> </a:t>
            </a:r>
            <a:r>
              <a:rPr lang="en-US" sz="3600" b="1" dirty="0" err="1">
                <a:solidFill>
                  <a:srgbClr val="FF0000"/>
                </a:solidFill>
              </a:rPr>
              <a:t>đặc</a:t>
            </a:r>
            <a:r>
              <a:rPr lang="en-US" sz="3600" b="1" dirty="0">
                <a:solidFill>
                  <a:srgbClr val="FF0000"/>
                </a:solidFill>
              </a:rPr>
              <a:t> </a:t>
            </a:r>
            <a:r>
              <a:rPr lang="en-US" sz="3600" b="1" dirty="0" err="1">
                <a:solidFill>
                  <a:srgbClr val="FF0000"/>
                </a:solidFill>
              </a:rPr>
              <a:t>điểm</a:t>
            </a:r>
            <a:r>
              <a:rPr lang="en-US" sz="3600" b="1" dirty="0">
                <a:solidFill>
                  <a:srgbClr val="FF0000"/>
                </a:solidFill>
              </a:rPr>
              <a:t> </a:t>
            </a:r>
            <a:r>
              <a:rPr lang="en-US" sz="3600" b="1" dirty="0" err="1">
                <a:solidFill>
                  <a:srgbClr val="FF0000"/>
                </a:solidFill>
              </a:rPr>
              <a:t>nổi</a:t>
            </a:r>
            <a:r>
              <a:rPr lang="en-US" sz="3600" b="1" dirty="0">
                <a:solidFill>
                  <a:srgbClr val="FF0000"/>
                </a:solidFill>
              </a:rPr>
              <a:t> </a:t>
            </a:r>
            <a:r>
              <a:rPr lang="en-US" sz="3600" b="1" dirty="0" err="1">
                <a:solidFill>
                  <a:srgbClr val="FF0000"/>
                </a:solidFill>
              </a:rPr>
              <a:t>bật</a:t>
            </a:r>
            <a:r>
              <a:rPr lang="en-US" sz="3600" b="1" dirty="0">
                <a:solidFill>
                  <a:srgbClr val="FF0000"/>
                </a:solidFill>
              </a:rPr>
              <a:t> </a:t>
            </a:r>
            <a:r>
              <a:rPr lang="en-US" sz="3600" b="1" dirty="0" err="1">
                <a:solidFill>
                  <a:srgbClr val="FF0000"/>
                </a:solidFill>
              </a:rPr>
              <a:t>của</a:t>
            </a:r>
            <a:r>
              <a:rPr lang="en-US" sz="3600" b="1" dirty="0">
                <a:solidFill>
                  <a:srgbClr val="FF0000"/>
                </a:solidFill>
              </a:rPr>
              <a:t> </a:t>
            </a:r>
            <a:r>
              <a:rPr lang="en-US" sz="3600" b="1" dirty="0" err="1">
                <a:solidFill>
                  <a:srgbClr val="FF0000"/>
                </a:solidFill>
              </a:rPr>
              <a:t>người</a:t>
            </a:r>
            <a:r>
              <a:rPr lang="en-US" sz="3600" b="1" dirty="0">
                <a:solidFill>
                  <a:srgbClr val="FF0000"/>
                </a:solidFill>
              </a:rPr>
              <a:t> Anh-</a:t>
            </a:r>
            <a:r>
              <a:rPr lang="en-US" sz="3600" b="1" dirty="0" err="1">
                <a:solidFill>
                  <a:srgbClr val="FF0000"/>
                </a:solidFill>
              </a:rPr>
              <a:t>điêng</a:t>
            </a:r>
            <a:r>
              <a:rPr lang="en-US" sz="3600" b="1" dirty="0">
                <a:solidFill>
                  <a:srgbClr val="FF0000"/>
                </a:solidFill>
              </a:rPr>
              <a:t>?</a:t>
            </a:r>
          </a:p>
        </p:txBody>
      </p:sp>
      <p:pic>
        <p:nvPicPr>
          <p:cNvPr id="13" name="Picture 12">
            <a:extLst>
              <a:ext uri="{FF2B5EF4-FFF2-40B4-BE49-F238E27FC236}">
                <a16:creationId xmlns:a16="http://schemas.microsoft.com/office/drawing/2014/main" id="{BCDA606E-26BE-F242-90E0-053954C8E937}"/>
              </a:ext>
            </a:extLst>
          </p:cNvPr>
          <p:cNvPicPr>
            <a:picLocks noChangeAspect="1"/>
          </p:cNvPicPr>
          <p:nvPr/>
        </p:nvPicPr>
        <p:blipFill rotWithShape="1">
          <a:blip r:embed="rId13"/>
          <a:srcRect l="14622" t="2384" r="331" b="-2384"/>
          <a:stretch/>
        </p:blipFill>
        <p:spPr>
          <a:xfrm>
            <a:off x="9531126" y="6483779"/>
            <a:ext cx="5634046" cy="4528565"/>
          </a:xfrm>
          <a:prstGeom prst="rect">
            <a:avLst/>
          </a:prstGeom>
        </p:spPr>
      </p:pic>
      <p:pic>
        <p:nvPicPr>
          <p:cNvPr id="3" name="Hình ảnh 2">
            <a:extLst>
              <a:ext uri="{FF2B5EF4-FFF2-40B4-BE49-F238E27FC236}">
                <a16:creationId xmlns:a16="http://schemas.microsoft.com/office/drawing/2014/main" id="{1DBEE4F7-54E8-5210-AE56-8EC911FE3DCF}"/>
              </a:ext>
            </a:extLst>
          </p:cNvPr>
          <p:cNvPicPr>
            <a:picLocks noChangeAspect="1"/>
          </p:cNvPicPr>
          <p:nvPr/>
        </p:nvPicPr>
        <p:blipFill rotWithShape="1">
          <a:blip r:embed="rId14">
            <a:extLst>
              <a:ext uri="{28A0092B-C50C-407E-A947-70E740481C1C}">
                <a14:useLocalDpi xmlns:a14="http://schemas.microsoft.com/office/drawing/2010/main" val="0"/>
              </a:ext>
            </a:extLst>
          </a:blip>
          <a:srcRect l="18338" t="17136" r="22389" b="15159"/>
          <a:stretch/>
        </p:blipFill>
        <p:spPr>
          <a:xfrm>
            <a:off x="1174311" y="1273005"/>
            <a:ext cx="6238202" cy="9500923"/>
          </a:xfrm>
          <a:prstGeom prst="rect">
            <a:avLst/>
          </a:prstGeom>
        </p:spPr>
      </p:pic>
    </p:spTree>
    <p:extLst>
      <p:ext uri="{BB962C8B-B14F-4D97-AF65-F5344CB8AC3E}">
        <p14:creationId xmlns:p14="http://schemas.microsoft.com/office/powerpoint/2010/main" val="3505755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5"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13675" y="2019536"/>
            <a:ext cx="9331086" cy="524341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986695" y="6057900"/>
            <a:ext cx="1785046" cy="45720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04721" flipH="1">
            <a:off x="11478434" y="9276812"/>
            <a:ext cx="445251" cy="608891"/>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57060">
            <a:off x="14211950" y="9005120"/>
            <a:ext cx="460741" cy="630073"/>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04721" flipH="1">
            <a:off x="17285377" y="9352933"/>
            <a:ext cx="445251" cy="608891"/>
          </a:xfrm>
          <a:prstGeom prst="rect">
            <a:avLst/>
          </a:prstGeom>
        </p:spPr>
      </p:pic>
      <p:pic>
        <p:nvPicPr>
          <p:cNvPr id="22" name="Picture 22"/>
          <p:cNvPicPr>
            <a:picLocks noChangeAspect="1"/>
          </p:cNvPicPr>
          <p:nvPr/>
        </p:nvPicPr>
        <p:blipFill>
          <a:blip r:embed="rId15"/>
          <a:srcRect/>
          <a:stretch>
            <a:fillRect/>
          </a:stretch>
        </p:blipFill>
        <p:spPr>
          <a:xfrm>
            <a:off x="1384917" y="1000170"/>
            <a:ext cx="5074920" cy="8229600"/>
          </a:xfrm>
          <a:prstGeom prst="rect">
            <a:avLst/>
          </a:prstGeom>
        </p:spPr>
      </p:pic>
      <p:pic>
        <p:nvPicPr>
          <p:cNvPr id="23" name="Picture 23"/>
          <p:cNvPicPr>
            <a:picLocks noChangeAspect="1"/>
          </p:cNvPicPr>
          <p:nvPr/>
        </p:nvPicPr>
        <p:blipFill>
          <a:blip r:embed="rId16"/>
          <a:srcRect/>
          <a:stretch>
            <a:fillRect/>
          </a:stretch>
        </p:blipFill>
        <p:spPr>
          <a:xfrm>
            <a:off x="6709387" y="634877"/>
            <a:ext cx="1249040" cy="1172536"/>
          </a:xfrm>
          <a:prstGeom prst="rect">
            <a:avLst/>
          </a:prstGeom>
        </p:spPr>
      </p:pic>
      <p:sp>
        <p:nvSpPr>
          <p:cNvPr id="24" name="TextBox 24"/>
          <p:cNvSpPr txBox="1"/>
          <p:nvPr/>
        </p:nvSpPr>
        <p:spPr>
          <a:xfrm>
            <a:off x="8983811" y="2459385"/>
            <a:ext cx="7790813" cy="3539430"/>
          </a:xfrm>
          <a:prstGeom prst="rect">
            <a:avLst/>
          </a:prstGeom>
        </p:spPr>
        <p:txBody>
          <a:bodyPr wrap="square" lIns="0" tIns="0" rIns="0" bIns="0" rtlCol="0" anchor="t">
            <a:spAutoFit/>
          </a:bodyPr>
          <a:lstStyle/>
          <a:p>
            <a:pPr algn="ctr"/>
            <a:r>
              <a:rPr lang="en-US" sz="11500" b="1" dirty="0" err="1">
                <a:solidFill>
                  <a:srgbClr val="FF0000"/>
                </a:solidFill>
                <a:latin typeface="Calibri" panose="020F0502020204030204" pitchFamily="34" charset="0"/>
                <a:cs typeface="Calibri" panose="020F0502020204030204" pitchFamily="34" charset="0"/>
              </a:rPr>
              <a:t>Hoạt</a:t>
            </a:r>
            <a:r>
              <a:rPr lang="en-US" sz="11500" b="1" dirty="0">
                <a:solidFill>
                  <a:srgbClr val="FF0000"/>
                </a:solidFill>
                <a:latin typeface="Calibri" panose="020F0502020204030204" pitchFamily="34" charset="0"/>
                <a:cs typeface="Calibri" panose="020F0502020204030204" pitchFamily="34" charset="0"/>
              </a:rPr>
              <a:t> </a:t>
            </a:r>
            <a:r>
              <a:rPr lang="en-US" sz="11500" b="1" dirty="0" err="1">
                <a:solidFill>
                  <a:srgbClr val="FF0000"/>
                </a:solidFill>
                <a:latin typeface="Calibri" panose="020F0502020204030204" pitchFamily="34" charset="0"/>
                <a:cs typeface="Calibri" panose="020F0502020204030204" pitchFamily="34" charset="0"/>
              </a:rPr>
              <a:t>động</a:t>
            </a:r>
            <a:endParaRPr lang="en-US" sz="11500" b="1" dirty="0">
              <a:solidFill>
                <a:srgbClr val="FF0000"/>
              </a:solidFill>
              <a:latin typeface="Calibri" panose="020F0502020204030204" pitchFamily="34" charset="0"/>
              <a:cs typeface="Calibri" panose="020F0502020204030204" pitchFamily="34" charset="0"/>
            </a:endParaRPr>
          </a:p>
          <a:p>
            <a:pPr algn="ctr"/>
            <a:r>
              <a:rPr lang="en-US" sz="11500" b="1" dirty="0" err="1">
                <a:solidFill>
                  <a:srgbClr val="FF0000"/>
                </a:solidFill>
                <a:latin typeface="Calibri" panose="020F0502020204030204" pitchFamily="34" charset="0"/>
                <a:cs typeface="Calibri" panose="020F0502020204030204" pitchFamily="34" charset="0"/>
              </a:rPr>
              <a:t>kinh</a:t>
            </a:r>
            <a:r>
              <a:rPr lang="en-US" sz="11500" b="1" dirty="0">
                <a:solidFill>
                  <a:srgbClr val="FF0000"/>
                </a:solidFill>
                <a:latin typeface="Calibri" panose="020F0502020204030204" pitchFamily="34" charset="0"/>
                <a:cs typeface="Calibri" panose="020F0502020204030204" pitchFamily="34" charset="0"/>
              </a:rPr>
              <a:t> </a:t>
            </a:r>
            <a:r>
              <a:rPr lang="en-US" sz="11500" b="1" dirty="0" err="1">
                <a:solidFill>
                  <a:srgbClr val="FF0000"/>
                </a:solidFill>
                <a:latin typeface="Calibri" panose="020F0502020204030204" pitchFamily="34" charset="0"/>
                <a:cs typeface="Calibri" panose="020F0502020204030204" pitchFamily="34" charset="0"/>
              </a:rPr>
              <a:t>tế</a:t>
            </a:r>
            <a:endParaRPr lang="en-US" sz="11500" b="1" dirty="0">
              <a:solidFill>
                <a:srgbClr val="FF0000"/>
              </a:solidFill>
              <a:latin typeface="Calibri" panose="020F0502020204030204" pitchFamily="34" charset="0"/>
              <a:cs typeface="Calibri" panose="020F0502020204030204" pitchFamily="34" charset="0"/>
            </a:endParaRPr>
          </a:p>
        </p:txBody>
      </p:sp>
      <p:pic>
        <p:nvPicPr>
          <p:cNvPr id="28" name="Picture 28"/>
          <p:cNvPicPr>
            <a:picLocks noChangeAspect="1"/>
          </p:cNvPicPr>
          <p:nvPr/>
        </p:nvPicPr>
        <p:blipFill>
          <a:blip r:embed="rId17"/>
          <a:srcRect/>
          <a:stretch>
            <a:fillRect/>
          </a:stretch>
        </p:blipFill>
        <p:spPr>
          <a:xfrm rot="603466">
            <a:off x="795264" y="1692780"/>
            <a:ext cx="700303" cy="657410"/>
          </a:xfrm>
          <a:prstGeom prst="rect">
            <a:avLst/>
          </a:prstGeom>
        </p:spPr>
      </p:pic>
      <p:pic>
        <p:nvPicPr>
          <p:cNvPr id="29" name="Picture 29"/>
          <p:cNvPicPr>
            <a:picLocks noChangeAspect="1"/>
          </p:cNvPicPr>
          <p:nvPr/>
        </p:nvPicPr>
        <p:blipFill>
          <a:blip r:embed="rId17"/>
          <a:srcRect/>
          <a:stretch>
            <a:fillRect/>
          </a:stretch>
        </p:blipFill>
        <p:spPr>
          <a:xfrm rot="-64891">
            <a:off x="17085792" y="910722"/>
            <a:ext cx="552464" cy="5186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26" presetClass="emph" presetSubtype="0" repeatCount="indefinite" fill="hold" nodeType="withEffect">
                                  <p:stCondLst>
                                    <p:cond delay="0"/>
                                  </p:stCondLst>
                                  <p:childTnLst>
                                    <p:animEffect transition="out" filter="fade">
                                      <p:cBhvr>
                                        <p:cTn id="11" dur="500" tmFilter="0, 0; .2, .5; .8, .5; 1, 0"/>
                                        <p:tgtEl>
                                          <p:spTgt spid="23"/>
                                        </p:tgtEl>
                                      </p:cBhvr>
                                    </p:animEffect>
                                    <p:animScale>
                                      <p:cBhvr>
                                        <p:cTn id="12" dur="250" autoRev="1" fill="hold"/>
                                        <p:tgtEl>
                                          <p:spTgt spid="2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28"/>
                                        </p:tgtEl>
                                      </p:cBhvr>
                                    </p:animEffect>
                                    <p:animScale>
                                      <p:cBhvr>
                                        <p:cTn id="15" dur="250" autoRev="1" fill="hold"/>
                                        <p:tgtEl>
                                          <p:spTgt spid="28"/>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29"/>
                                        </p:tgtEl>
                                      </p:cBhvr>
                                    </p:animEffect>
                                    <p:animScale>
                                      <p:cBhvr>
                                        <p:cTn id="18" dur="250" autoRev="1" fill="hold"/>
                                        <p:tgtEl>
                                          <p:spTgt spid="29"/>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1000" fill="hold"/>
                                        <p:tgtEl>
                                          <p:spTgt spid="24"/>
                                        </p:tgtEl>
                                        <p:attrNameLst>
                                          <p:attrName>ppt_x</p:attrName>
                                        </p:attrNameLst>
                                      </p:cBhvr>
                                      <p:tavLst>
                                        <p:tav tm="0">
                                          <p:val>
                                            <p:strVal val="#ppt_x"/>
                                          </p:val>
                                        </p:tav>
                                        <p:tav tm="100000">
                                          <p:val>
                                            <p:strVal val="#ppt_x"/>
                                          </p:val>
                                        </p:tav>
                                      </p:tavLst>
                                    </p:anim>
                                    <p:anim calcmode="lin" valueType="num">
                                      <p:cBhvr additive="base">
                                        <p:cTn id="24" dur="10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ppt_x"/>
                                          </p:val>
                                        </p:tav>
                                        <p:tav tm="100000">
                                          <p:val>
                                            <p:strVal val="#ppt_x"/>
                                          </p:val>
                                        </p:tav>
                                      </p:tavLst>
                                    </p:anim>
                                    <p:anim calcmode="lin" valueType="num">
                                      <p:cBhvr additive="base">
                                        <p:cTn id="28" dur="1000" fill="hold"/>
                                        <p:tgtEl>
                                          <p:spTgt spid="3"/>
                                        </p:tgtEl>
                                        <p:attrNameLst>
                                          <p:attrName>ppt_y</p:attrName>
                                        </p:attrNameLst>
                                      </p:cBhvr>
                                      <p:tavLst>
                                        <p:tav tm="0">
                                          <p:val>
                                            <p:strVal val="1+#ppt_h/2"/>
                                          </p:val>
                                        </p:tav>
                                        <p:tav tm="100000">
                                          <p:val>
                                            <p:strVal val="#ppt_y"/>
                                          </p:val>
                                        </p:tav>
                                      </p:tavLst>
                                    </p:anim>
                                  </p:childTnLst>
                                </p:cTn>
                              </p:par>
                              <p:par>
                                <p:cTn id="29" presetID="18" presetClass="entr" presetSubtype="12"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strips(downLeft)">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713C16C7-EC58-E896-54B0-E930978817D4}"/>
              </a:ext>
            </a:extLst>
          </p:cNvPr>
          <p:cNvSpPr txBox="1"/>
          <p:nvPr/>
        </p:nvSpPr>
        <p:spPr>
          <a:xfrm>
            <a:off x="762000" y="342900"/>
            <a:ext cx="16764000" cy="1237903"/>
          </a:xfrm>
          <a:prstGeom prst="rect">
            <a:avLst/>
          </a:prstGeom>
          <a:noFill/>
        </p:spPr>
        <p:txBody>
          <a:bodyPr wrap="square" rtlCol="0">
            <a:spAutoFit/>
          </a:bodyPr>
          <a:lstStyle/>
          <a:p>
            <a:pPr algn="just">
              <a:lnSpc>
                <a:spcPct val="107000"/>
              </a:lnSpc>
              <a:spcAft>
                <a:spcPts val="800"/>
              </a:spcAft>
            </a:pP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video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tin SGK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so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sánh</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Bắc</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Mĩ</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Mĩ</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Nam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Mĩ</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36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phút</a:t>
            </a:r>
            <a:r>
              <a:rPr lang="en-US" sz="3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457200" y="1616445"/>
            <a:ext cx="16409148" cy="7787160"/>
          </a:xfrm>
          <a:prstGeom prst="rect">
            <a:avLst/>
          </a:prstGeom>
        </p:spPr>
      </p:pic>
      <p:pic>
        <p:nvPicPr>
          <p:cNvPr id="10" name="HĐ kinh t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925800" y="8572500"/>
            <a:ext cx="609600" cy="609600"/>
          </a:xfrm>
          <a:prstGeom prst="rect">
            <a:avLst/>
          </a:prstGeom>
        </p:spPr>
      </p:pic>
    </p:spTree>
    <p:extLst>
      <p:ext uri="{BB962C8B-B14F-4D97-AF65-F5344CB8AC3E}">
        <p14:creationId xmlns:p14="http://schemas.microsoft.com/office/powerpoint/2010/main" val="327696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9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TotalTime>
  <Words>856</Words>
  <Application>Microsoft Office PowerPoint</Application>
  <PresentationFormat>Tùy chỉnh</PresentationFormat>
  <Paragraphs>94</Paragraphs>
  <Slides>18</Slides>
  <Notes>2</Notes>
  <HiddenSlides>0</HiddenSlides>
  <MMClips>2</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18</vt:i4>
      </vt:variant>
    </vt:vector>
  </HeadingPairs>
  <TitlesOfParts>
    <vt:vector size="24" baseType="lpstr">
      <vt:lpstr>KG Primary Penmanship</vt:lpstr>
      <vt:lpstr>Times New Roman</vt:lpstr>
      <vt:lpstr>Calibri</vt:lpstr>
      <vt:lpstr>Bryndan Write Bold</vt:lpstr>
      <vt:lpstr>Arial</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dc:creator>
  <cp:lastModifiedBy>WINDOWS</cp:lastModifiedBy>
  <cp:revision>35</cp:revision>
  <dcterms:created xsi:type="dcterms:W3CDTF">2006-08-16T00:00:00Z</dcterms:created>
  <dcterms:modified xsi:type="dcterms:W3CDTF">2024-03-22T07:38:16Z</dcterms:modified>
  <dc:identifier>DAE64OwUt-I</dc:identifier>
</cp:coreProperties>
</file>