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"/>
  </p:notesMasterIdLst>
  <p:sldIdLst>
    <p:sldId id="257" r:id="rId2"/>
    <p:sldId id="276" r:id="rId3"/>
    <p:sldId id="278" r:id="rId4"/>
    <p:sldId id="269" r:id="rId5"/>
    <p:sldId id="327" r:id="rId6"/>
    <p:sldId id="328" r:id="rId7"/>
  </p:sldIdLst>
  <p:sldSz cx="12192000" cy="6858000"/>
  <p:notesSz cx="6858000" cy="9144000"/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BB217"/>
    <a:srgbClr val="89C7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35"/>
    <p:restoredTop sz="90847"/>
  </p:normalViewPr>
  <p:slideViewPr>
    <p:cSldViewPr snapToGrid="0" snapToObjects="1">
      <p:cViewPr varScale="1">
        <p:scale>
          <a:sx n="61" d="100"/>
          <a:sy n="61" d="100"/>
        </p:scale>
        <p:origin x="42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AAD52A-6865-CB4C-949B-3778FDAA46F5}" type="datetimeFigureOut">
              <a:rPr lang="en-VN" smtClean="0"/>
              <a:t>03/06/2023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EA47EB-8B21-A349-816D-8397BA3C40D0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6097367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vi.wikipedia.org/wiki/Vi%E1%BB%87t_Nam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C5854E-E115-43CF-A843-5B2ED9D9BB4C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96006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Trên</a:t>
            </a:r>
            <a:r>
              <a:rPr lang="en-US" altLang="zh-CN" dirty="0"/>
              <a:t> </a:t>
            </a:r>
            <a:r>
              <a:rPr lang="en-US" altLang="zh-CN" dirty="0" err="1"/>
              <a:t>bản</a:t>
            </a:r>
            <a:r>
              <a:rPr lang="en-US" altLang="zh-CN" dirty="0"/>
              <a:t> </a:t>
            </a:r>
            <a:r>
              <a:rPr lang="en-US" altLang="zh-CN" dirty="0" err="1"/>
              <a:t>đồ</a:t>
            </a:r>
            <a:r>
              <a:rPr lang="en-US" altLang="zh-CN" dirty="0"/>
              <a:t> </a:t>
            </a:r>
            <a:r>
              <a:rPr lang="en-US" altLang="zh-CN" dirty="0" err="1"/>
              <a:t>tự</a:t>
            </a:r>
            <a:r>
              <a:rPr lang="en-US" altLang="zh-CN" dirty="0"/>
              <a:t> </a:t>
            </a:r>
            <a:r>
              <a:rPr lang="en-US" altLang="zh-CN" dirty="0" err="1"/>
              <a:t>nhiên</a:t>
            </a:r>
            <a:r>
              <a:rPr lang="en-US" altLang="zh-CN" dirty="0"/>
              <a:t> </a:t>
            </a:r>
            <a:r>
              <a:rPr lang="en-US" altLang="zh-CN" dirty="0" err="1"/>
              <a:t>châu</a:t>
            </a:r>
            <a:r>
              <a:rPr lang="en-US" altLang="zh-CN" dirty="0"/>
              <a:t> </a:t>
            </a:r>
            <a:r>
              <a:rPr lang="en-US" altLang="zh-CN" dirty="0" err="1"/>
              <a:t>Á</a:t>
            </a:r>
            <a:r>
              <a:rPr lang="en-US" altLang="zh-CN" dirty="0"/>
              <a:t> </a:t>
            </a:r>
            <a:r>
              <a:rPr lang="en-US" altLang="zh-CN" dirty="0" err="1"/>
              <a:t>không</a:t>
            </a:r>
            <a:r>
              <a:rPr lang="en-US" altLang="zh-CN" dirty="0"/>
              <a:t> </a:t>
            </a:r>
            <a:r>
              <a:rPr lang="en-US" altLang="zh-CN" dirty="0" err="1"/>
              <a:t>hiển</a:t>
            </a:r>
            <a:r>
              <a:rPr lang="en-US" altLang="zh-CN" dirty="0"/>
              <a:t> </a:t>
            </a:r>
            <a:r>
              <a:rPr lang="en-US" altLang="zh-CN" dirty="0" err="1"/>
              <a:t>thị</a:t>
            </a:r>
            <a:r>
              <a:rPr lang="en-US" altLang="zh-CN" dirty="0"/>
              <a:t> </a:t>
            </a:r>
            <a:r>
              <a:rPr lang="en-US" altLang="zh-CN" dirty="0" err="1"/>
              <a:t>dãy</a:t>
            </a:r>
            <a:r>
              <a:rPr lang="en-US" altLang="zh-CN" dirty="0"/>
              <a:t> </a:t>
            </a:r>
            <a:r>
              <a:rPr lang="en-US" altLang="zh-CN" dirty="0" err="1"/>
              <a:t>núi</a:t>
            </a:r>
            <a:r>
              <a:rPr lang="en-US" altLang="zh-CN" dirty="0"/>
              <a:t> </a:t>
            </a:r>
            <a:r>
              <a:rPr lang="en-US" altLang="zh-CN" dirty="0" err="1"/>
              <a:t>Trường</a:t>
            </a:r>
            <a:r>
              <a:rPr lang="en-US" altLang="zh-CN" dirty="0"/>
              <a:t> Son, GV </a:t>
            </a:r>
            <a:r>
              <a:rPr lang="en-US" altLang="zh-CN" dirty="0" err="1"/>
              <a:t>nên</a:t>
            </a:r>
            <a:r>
              <a:rPr lang="en-US" altLang="zh-CN" dirty="0"/>
              <a:t> </a:t>
            </a:r>
            <a:r>
              <a:rPr lang="en-US" altLang="zh-CN" dirty="0" err="1"/>
              <a:t>hỏi</a:t>
            </a:r>
            <a:r>
              <a:rPr lang="en-US" altLang="zh-CN" dirty="0"/>
              <a:t> HS </a:t>
            </a:r>
            <a:r>
              <a:rPr lang="en-US" altLang="zh-CN" dirty="0" err="1"/>
              <a:t>trên</a:t>
            </a:r>
            <a:r>
              <a:rPr lang="en-US" altLang="zh-CN" dirty="0"/>
              <a:t> </a:t>
            </a:r>
            <a:r>
              <a:rPr lang="en-US" altLang="zh-CN" dirty="0" err="1"/>
              <a:t>thực</a:t>
            </a:r>
            <a:r>
              <a:rPr lang="en-US" altLang="zh-CN" dirty="0"/>
              <a:t> </a:t>
            </a:r>
            <a:r>
              <a:rPr lang="en-US" altLang="zh-CN" dirty="0" err="1"/>
              <a:t>tế</a:t>
            </a:r>
            <a:r>
              <a:rPr lang="en-US" altLang="zh-CN" dirty="0"/>
              <a:t> </a:t>
            </a:r>
            <a:r>
              <a:rPr lang="en-US" altLang="zh-CN" dirty="0" err="1"/>
              <a:t>dãy</a:t>
            </a:r>
            <a:r>
              <a:rPr lang="en-US" altLang="zh-CN" dirty="0"/>
              <a:t> </a:t>
            </a:r>
            <a:r>
              <a:rPr lang="en-US" altLang="zh-CN" dirty="0" err="1"/>
              <a:t>núi</a:t>
            </a:r>
            <a:r>
              <a:rPr lang="en-US" altLang="zh-CN" dirty="0"/>
              <a:t> </a:t>
            </a:r>
            <a:r>
              <a:rPr lang="en-US" altLang="zh-CN" dirty="0" err="1"/>
              <a:t>Trường</a:t>
            </a:r>
            <a:r>
              <a:rPr lang="en-US" altLang="zh-CN" dirty="0"/>
              <a:t> </a:t>
            </a:r>
            <a:r>
              <a:rPr lang="en-US" altLang="zh-CN" dirty="0" err="1"/>
              <a:t>Sơn</a:t>
            </a:r>
            <a:r>
              <a:rPr lang="en-US" altLang="zh-CN" dirty="0"/>
              <a:t> </a:t>
            </a:r>
            <a:r>
              <a:rPr lang="en-US" altLang="zh-CN" dirty="0" err="1"/>
              <a:t>nằm</a:t>
            </a:r>
            <a:r>
              <a:rPr lang="en-US" altLang="zh-CN" dirty="0"/>
              <a:t> </a:t>
            </a:r>
            <a:r>
              <a:rPr lang="en-US" altLang="zh-CN" dirty="0" err="1"/>
              <a:t>ở</a:t>
            </a:r>
            <a:r>
              <a:rPr lang="en-US" altLang="zh-CN" dirty="0"/>
              <a:t> </a:t>
            </a:r>
            <a:r>
              <a:rPr lang="en-US" altLang="zh-CN" dirty="0" err="1"/>
              <a:t>nước</a:t>
            </a:r>
            <a:r>
              <a:rPr lang="en-US" altLang="zh-CN" dirty="0"/>
              <a:t> </a:t>
            </a:r>
            <a:r>
              <a:rPr lang="en-US" altLang="zh-CN" dirty="0" err="1"/>
              <a:t>nào</a:t>
            </a:r>
            <a:r>
              <a:rPr lang="en-US" altLang="zh-CN" dirty="0"/>
              <a:t>? </a:t>
            </a:r>
          </a:p>
          <a:p>
            <a:r>
              <a:rPr lang="en-US" altLang="zh-CN" dirty="0" err="1"/>
              <a:t>Dãy</a:t>
            </a:r>
            <a:r>
              <a:rPr lang="en-US" altLang="zh-CN" dirty="0"/>
              <a:t> </a:t>
            </a:r>
            <a:r>
              <a:rPr lang="en-US" altLang="zh-CN" dirty="0" err="1"/>
              <a:t>núi</a:t>
            </a:r>
            <a:r>
              <a:rPr lang="en-US" altLang="zh-CN" dirty="0"/>
              <a:t> </a:t>
            </a:r>
            <a:r>
              <a:rPr lang="en-US" altLang="zh-CN" dirty="0" err="1"/>
              <a:t>Trường</a:t>
            </a:r>
            <a:r>
              <a:rPr lang="en-US" altLang="zh-CN" dirty="0"/>
              <a:t> </a:t>
            </a:r>
            <a:r>
              <a:rPr lang="en-US" altLang="zh-CN" dirty="0" err="1"/>
              <a:t>Sơn</a:t>
            </a:r>
            <a:r>
              <a:rPr lang="en-US" altLang="zh-CN" dirty="0"/>
              <a:t> </a:t>
            </a:r>
            <a:r>
              <a:rPr lang="en-US" altLang="zh-CN" dirty="0" err="1"/>
              <a:t>nằm</a:t>
            </a:r>
            <a:r>
              <a:rPr lang="en-US" altLang="zh-CN" dirty="0"/>
              <a:t> </a:t>
            </a:r>
            <a:r>
              <a:rPr lang="en-US" altLang="zh-CN" dirty="0" err="1"/>
              <a:t>ở</a:t>
            </a:r>
            <a:r>
              <a:rPr lang="en-US" altLang="zh-CN" dirty="0"/>
              <a:t> </a:t>
            </a:r>
            <a:r>
              <a:rPr lang="en-US" altLang="zh-CN" dirty="0" err="1"/>
              <a:t>bán</a:t>
            </a:r>
            <a:r>
              <a:rPr lang="en-US" altLang="zh-CN" dirty="0"/>
              <a:t> </a:t>
            </a:r>
            <a:r>
              <a:rPr lang="en-US" altLang="zh-CN" dirty="0" err="1"/>
              <a:t>đảo</a:t>
            </a:r>
            <a:r>
              <a:rPr lang="en-US" altLang="zh-CN" dirty="0"/>
              <a:t> </a:t>
            </a:r>
            <a:r>
              <a:rPr lang="en-US" altLang="zh-CN" dirty="0" err="1"/>
              <a:t>Đông</a:t>
            </a:r>
            <a:r>
              <a:rPr lang="en-US" altLang="zh-CN" dirty="0"/>
              <a:t> </a:t>
            </a:r>
            <a:r>
              <a:rPr lang="en-US" altLang="zh-CN" dirty="0" err="1"/>
              <a:t>Dương</a:t>
            </a:r>
            <a:r>
              <a:rPr lang="en-US" altLang="zh-CN" dirty="0"/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dải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núi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dài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phân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chia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ranh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giới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Việt Nam"/>
              </a:rPr>
              <a:t>Việt Nam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Lào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vi-V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Theo Atlas Địa lý Việt Nam, </a:t>
            </a:r>
            <a:r>
              <a:rPr lang="vi-VN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dãy Trường Sơn</a:t>
            </a:r>
            <a:r>
              <a:rPr lang="vi-V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chạy </a:t>
            </a:r>
            <a:r>
              <a:rPr lang="vi-VN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</a:t>
            </a:r>
            <a:r>
              <a:rPr lang="vi-V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21 </a:t>
            </a:r>
            <a:r>
              <a:rPr lang="vi-VN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tỉnh</a:t>
            </a:r>
            <a:r>
              <a:rPr lang="vi-V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thành của nước ta như Thanh Hóa, Nghệ An, Hà </a:t>
            </a:r>
            <a:r>
              <a:rPr lang="vi-VN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Tĩnh</a:t>
            </a:r>
            <a:r>
              <a:rPr lang="vi-V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Quảng Bình, Quảng Trị, Thừa Thiên Huế… Hoành </a:t>
            </a:r>
            <a:r>
              <a:rPr lang="vi-VN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Sơn</a:t>
            </a:r>
            <a:r>
              <a:rPr lang="vi-V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Bạch Mã, Giăng Màn, Kẻ Bàng, An Khê, Ngọc Linh, Chư Yang Sin chính là </a:t>
            </a:r>
            <a:r>
              <a:rPr lang="vi-VN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những núi</a:t>
            </a:r>
            <a:r>
              <a:rPr lang="vi-V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thuộc </a:t>
            </a:r>
            <a:r>
              <a:rPr lang="vi-VN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dãy Trường Sơn</a:t>
            </a:r>
            <a:r>
              <a:rPr lang="vi-V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C5854E-E115-43CF-A843-5B2ED9D9BB4C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80933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C5854E-E115-43CF-A843-5B2ED9D9BB4C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79319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tới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baseline="0" dirty="0"/>
          </a:p>
          <a:p>
            <a:r>
              <a:rPr lang="en-US" baseline="0" dirty="0" err="1"/>
              <a:t>Tại</a:t>
            </a:r>
            <a:r>
              <a:rPr lang="en-US" baseline="0" dirty="0"/>
              <a:t> slide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đây</a:t>
            </a:r>
            <a:endParaRPr lang="en-US" baseline="0" dirty="0"/>
          </a:p>
          <a:p>
            <a:r>
              <a:rPr lang="en-US" baseline="0" dirty="0"/>
              <a:t>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mặt</a:t>
            </a:r>
            <a:r>
              <a:rPr lang="en-US" baseline="0" dirty="0"/>
              <a:t> </a:t>
            </a:r>
            <a:r>
              <a:rPr lang="en-US" baseline="0" dirty="0" err="1"/>
              <a:t>trời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đi</a:t>
            </a:r>
            <a:r>
              <a:rPr lang="en-US" baseline="0" dirty="0"/>
              <a:t> </a:t>
            </a:r>
            <a:r>
              <a:rPr lang="en-US" baseline="0" dirty="0" err="1"/>
              <a:t>tới</a:t>
            </a:r>
            <a:r>
              <a:rPr lang="en-US" baseline="0" dirty="0"/>
              <a:t> </a:t>
            </a:r>
            <a:r>
              <a:rPr lang="en-US" baseline="0" dirty="0" err="1"/>
              <a:t>mục</a:t>
            </a:r>
            <a:r>
              <a:rPr lang="en-US" baseline="0" dirty="0"/>
              <a:t> </a:t>
            </a:r>
            <a:r>
              <a:rPr lang="en-US" baseline="0" dirty="0" err="1"/>
              <a:t>tiêu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, </a:t>
            </a:r>
            <a:r>
              <a:rPr lang="en-US" baseline="0" dirty="0" err="1"/>
              <a:t>củng</a:t>
            </a:r>
            <a:r>
              <a:rPr lang="en-US" baseline="0" dirty="0"/>
              <a:t> </a:t>
            </a:r>
            <a:r>
              <a:rPr lang="en-US" baseline="0" dirty="0" err="1"/>
              <a:t>cố</a:t>
            </a:r>
            <a:r>
              <a:rPr lang="en-US" baseline="0" dirty="0"/>
              <a:t> </a:t>
            </a:r>
            <a:r>
              <a:rPr lang="en-US" baseline="0" dirty="0" err="1"/>
              <a:t>kiên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602FCF-448E-419E-82E4-12DAE3C8EF8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8841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EA47EB-8B21-A349-816D-8397BA3C40D0}" type="slidenum">
              <a:rPr lang="en-VN" smtClean="0"/>
              <a:t>5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9038545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59D9DE-FF2B-C446-91B2-0572A0C501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518AB5-2CDA-2B4F-A550-1AB4A374CD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D36CF7-CBD5-3748-A3EF-3E7D133178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20416-DC93-9246-A723-50C086554206}" type="datetimeFigureOut">
              <a:rPr lang="en-VN" smtClean="0"/>
              <a:t>03/06/2023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26D4D7-9F07-E945-A081-0C298B8034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AB8714-C502-554A-86DE-932AC43D2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03D02-3AF5-2E4A-9B71-D63DAE364C55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9901562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127436-9EE3-A445-B70A-9663C82B5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D6261C-BA87-B940-8712-C16EBAE7EF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D6B8E7-676A-7A4E-B07E-4DFE90015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20416-DC93-9246-A723-50C086554206}" type="datetimeFigureOut">
              <a:rPr lang="en-VN" smtClean="0"/>
              <a:t>03/06/2023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9F2BE8-0E55-FD45-A7D4-1C02F8EF56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4C4BB0-9EB7-FB49-A49C-7990F785B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03D02-3AF5-2E4A-9B71-D63DAE364C55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3132808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960C5EB-0984-B94F-B1FF-DAA581149F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339797-BFC1-1246-9D16-5FA000B71F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1FDFC5-C059-FE4C-AABD-92C5BA3F2D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20416-DC93-9246-A723-50C086554206}" type="datetimeFigureOut">
              <a:rPr lang="en-VN" smtClean="0"/>
              <a:t>03/06/2023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35F7E9-3305-CC42-8C4E-3CCB8E1460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811A85-66A8-F749-84F8-368149442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03D02-3AF5-2E4A-9B71-D63DAE364C55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5912271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040E58E1-F5CB-4276-9429-90F958981E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3" r="352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137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2FE64D6-785B-4BBA-BAE9-FDF4FE19AA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3" r="352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矩形 6" descr="e7d195523061f1c0600ade85ab8d19863d296bbd6d3c8047FB0A4867354E4F1E3A7DEAE3C4C4B5C9777EC9E9D7F78045DB0296A4194571101A21F67FC7D6C39966CE50B69116E2EE84E571E25F3C0CCE21D51995AEE648537E740CEA7618AB930102B534381A4D659FACB713EADFEEF3A07E9AE228A0A86F3911C6D7004F86999813B5C3A29D38A2E60656253DA35015324BD0E860A42138">
            <a:extLst>
              <a:ext uri="{FF2B5EF4-FFF2-40B4-BE49-F238E27FC236}">
                <a16:creationId xmlns:a16="http://schemas.microsoft.com/office/drawing/2014/main" id="{7C4FB164-9FAC-4FAE-8C6F-0DA8F26203AF}"/>
              </a:ext>
            </a:extLst>
          </p:cNvPr>
          <p:cNvSpPr/>
          <p:nvPr userDrawn="1"/>
        </p:nvSpPr>
        <p:spPr>
          <a:xfrm>
            <a:off x="206901" y="201778"/>
            <a:ext cx="11778197" cy="645444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333991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0639B3-7186-F548-A165-E39D167E3A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AFF1BB-0257-2442-8C75-C91C694ECA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EADE8D-C386-B642-9658-33E999A01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20416-DC93-9246-A723-50C086554206}" type="datetimeFigureOut">
              <a:rPr lang="en-VN" smtClean="0"/>
              <a:t>03/06/2023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ECE8EE-8F53-C74A-BA5F-A8A51F0C6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FC89DF-F58F-8743-92C5-E8A9807ED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03D02-3AF5-2E4A-9B71-D63DAE364C55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0024605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4A4454-2BE7-D543-8F3D-A651EDE527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461FFC-3CC0-174C-867C-84C02C4039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237774-E3C9-2745-9790-7EA5172728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20416-DC93-9246-A723-50C086554206}" type="datetimeFigureOut">
              <a:rPr lang="en-VN" smtClean="0"/>
              <a:t>03/06/2023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353525-E8AD-D247-A4FF-06869136C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DB1AC5-F488-6345-9D99-4FA4A46F61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03D02-3AF5-2E4A-9B71-D63DAE364C55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3210291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84B4B-5DA2-B846-88F2-C15362B84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521F12-4B8B-0241-B64C-B5841A1824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88C1C4-3D39-DF4C-8894-AC9DE28330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2B1A55-922A-8641-8600-D92E433C98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20416-DC93-9246-A723-50C086554206}" type="datetimeFigureOut">
              <a:rPr lang="en-VN" smtClean="0"/>
              <a:t>03/06/2023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5EAB0A-13A0-B641-B613-12DE8E8AE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03FA74-F7B1-FF40-9B0E-53A4EED96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03D02-3AF5-2E4A-9B71-D63DAE364C55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7853727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F628D1-6177-8D44-8E4C-0198D0D8C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2020F1-18B0-AC43-8782-71DA45D540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493658-7947-2D42-A47C-8C8721B298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D89759A-FB73-0C4B-99EA-B019C17063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7A1718-8DB5-0544-BCCC-924B632410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AADD95A-A694-1B45-847C-1125A501A2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20416-DC93-9246-A723-50C086554206}" type="datetimeFigureOut">
              <a:rPr lang="en-VN" smtClean="0"/>
              <a:t>03/06/2023</a:t>
            </a:fld>
            <a:endParaRPr lang="en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48B23FA-20B4-CC44-92B8-2A78FC555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8F41962-66EC-3A4A-BC5A-EADADCDBA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03D02-3AF5-2E4A-9B71-D63DAE364C55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575516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13F694-03AD-2041-B671-4DBB52BACE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5F6903B-3BD9-2440-9706-1689799A4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20416-DC93-9246-A723-50C086554206}" type="datetimeFigureOut">
              <a:rPr lang="en-VN" smtClean="0"/>
              <a:t>03/06/2023</a:t>
            </a:fld>
            <a:endParaRPr lang="en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2CCBA2-8C27-C54E-A904-E123D555D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7B0C4F-E25D-904E-810A-D17AECF47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03D02-3AF5-2E4A-9B71-D63DAE364C55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3830612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9E8028F-6934-4444-A8F2-E10793FB80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20416-DC93-9246-A723-50C086554206}" type="datetimeFigureOut">
              <a:rPr lang="en-VN" smtClean="0"/>
              <a:t>03/06/2023</a:t>
            </a:fld>
            <a:endParaRPr lang="en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802253B-66BA-D84F-B893-24E8FAC6A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AA17E4-F6D9-B94B-8CDE-F83392322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03D02-3AF5-2E4A-9B71-D63DAE364C55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801730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BD3EE-3AF6-5247-8963-424604E0C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447301-7912-4F40-8F5A-B5EA8C1F18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E34BB2-BEB3-7B48-89CC-A23636E012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AF3E1D-3661-3D40-B4A7-2EB82522EA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20416-DC93-9246-A723-50C086554206}" type="datetimeFigureOut">
              <a:rPr lang="en-VN" smtClean="0"/>
              <a:t>03/06/2023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B9214A-158B-E147-8568-B6A0A07105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32D9E6-03A7-464A-94BA-52A3B1D36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03D02-3AF5-2E4A-9B71-D63DAE364C55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9022243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588A53-371C-E84D-A626-1492A83D1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8B9487D-D139-134B-8CBC-C23AAC2EEE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FD4351-EE4E-D34B-A457-6262A0AECA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004C3E-F155-ED44-B664-E6D608E112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20416-DC93-9246-A723-50C086554206}" type="datetimeFigureOut">
              <a:rPr lang="en-VN" smtClean="0"/>
              <a:t>03/06/2023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8219CB-0D0E-1B4D-8598-1306EF97B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89A8E3-D8E6-8448-998A-59743B4E9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03D02-3AF5-2E4A-9B71-D63DAE364C55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5563911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AF77635-7100-0D4D-B8F2-B3DE22A71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53362F-D8B6-F74D-9287-A93C95B488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63A5D9-0495-214F-B373-C967A59C85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F20416-DC93-9246-A723-50C086554206}" type="datetimeFigureOut">
              <a:rPr lang="en-VN" smtClean="0"/>
              <a:t>03/06/2023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446F73-7C8D-724A-B800-EB19D82AA1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CDFF2E-9117-2446-934D-80A89746E7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503D02-3AF5-2E4A-9B71-D63DAE364C55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652962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gif"/><Relationship Id="rId5" Type="http://schemas.openxmlformats.org/officeDocument/2006/relationships/image" Target="../media/image5.tiff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6.gif"/><Relationship Id="rId4" Type="http://schemas.openxmlformats.org/officeDocument/2006/relationships/image" Target="../media/image8.tif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slide" Target="slide6.xml"/><Relationship Id="rId18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7" Type="http://schemas.openxmlformats.org/officeDocument/2006/relationships/slide" Target="slide5.xml"/><Relationship Id="rId12" Type="http://schemas.openxmlformats.org/officeDocument/2006/relationships/image" Target="../media/image16.png"/><Relationship Id="rId17" Type="http://schemas.microsoft.com/office/2007/relationships/hdphoto" Target="../media/hdphoto2.wdp"/><Relationship Id="rId2" Type="http://schemas.openxmlformats.org/officeDocument/2006/relationships/audio" Target="../media/media1.mp3"/><Relationship Id="rId16" Type="http://schemas.openxmlformats.org/officeDocument/2006/relationships/image" Target="../media/image18.png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5" Type="http://schemas.microsoft.com/office/2007/relationships/hdphoto" Target="../media/hdphoto1.wdp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3.png"/><Relationship Id="rId1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0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slide" Target="slide4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tiff"/><Relationship Id="rId3" Type="http://schemas.openxmlformats.org/officeDocument/2006/relationships/image" Target="../media/image11.png"/><Relationship Id="rId7" Type="http://schemas.openxmlformats.org/officeDocument/2006/relationships/image" Target="../media/image22.tif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6" Type="http://schemas.microsoft.com/office/2007/relationships/hdphoto" Target="../media/hdphoto3.wdp"/><Relationship Id="rId5" Type="http://schemas.openxmlformats.org/officeDocument/2006/relationships/image" Target="../media/image17.png"/><Relationship Id="rId4" Type="http://schemas.openxmlformats.org/officeDocument/2006/relationships/slide" Target="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275" y="3084928"/>
            <a:ext cx="3128211" cy="3128211"/>
          </a:xfrm>
          <a:prstGeom prst="rect">
            <a:avLst/>
          </a:prstGeom>
        </p:spPr>
      </p:pic>
      <p:pic>
        <p:nvPicPr>
          <p:cNvPr id="8" name="图片 17">
            <a:extLst>
              <a:ext uri="{FF2B5EF4-FFF2-40B4-BE49-F238E27FC236}">
                <a16:creationId xmlns:a16="http://schemas.microsoft.com/office/drawing/2014/main" id="{5E489BE9-65D2-446E-AD6F-D5BB4A0F0D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2109" y="3334948"/>
            <a:ext cx="3530934" cy="3530934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BF734C74-D860-2C42-BB05-110C61EB0ABC}"/>
              </a:ext>
            </a:extLst>
          </p:cNvPr>
          <p:cNvSpPr/>
          <p:nvPr/>
        </p:nvSpPr>
        <p:spPr>
          <a:xfrm>
            <a:off x="3588858" y="1658359"/>
            <a:ext cx="4391991" cy="146579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文本框 80">
            <a:extLst>
              <a:ext uri="{FF2B5EF4-FFF2-40B4-BE49-F238E27FC236}">
                <a16:creationId xmlns:a16="http://schemas.microsoft.com/office/drawing/2014/main" id="{4FC0732F-3FFC-ED43-93A8-C28564AE4C86}"/>
              </a:ext>
            </a:extLst>
          </p:cNvPr>
          <p:cNvSpPr txBox="1"/>
          <p:nvPr/>
        </p:nvSpPr>
        <p:spPr>
          <a:xfrm>
            <a:off x="3770871" y="1741953"/>
            <a:ext cx="4027964" cy="1323439"/>
          </a:xfrm>
          <a:prstGeom prst="rect">
            <a:avLst/>
          </a:prstGeom>
          <a:noFill/>
          <a:effectLst>
            <a:softEdge rad="127000"/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 spc="50" dirty="0" err="1">
                <a:ln w="11430"/>
                <a:solidFill>
                  <a:schemeClr val="accent5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#9Slide03 BoosterNextFYBlack" panose="02000A03000000020004" pitchFamily="2" charset="0"/>
                <a:ea typeface="字魂36号-正文宋楷" panose="02000000000000000000" pitchFamily="2" charset="-122"/>
                <a:sym typeface="字魂36号-正文宋楷" panose="02000000000000000000" pitchFamily="2" charset="-122"/>
              </a:rPr>
              <a:t>Ôn</a:t>
            </a:r>
            <a:r>
              <a:rPr lang="en-US" altLang="zh-CN" sz="8000" b="1" spc="50" dirty="0">
                <a:ln w="11430"/>
                <a:solidFill>
                  <a:schemeClr val="accent5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#9Slide03 BoosterNextFYBlack" panose="02000A03000000020004" pitchFamily="2" charset="0"/>
                <a:ea typeface="字魂36号-正文宋楷" panose="02000000000000000000" pitchFamily="2" charset="-122"/>
                <a:sym typeface="字魂36号-正文宋楷" panose="02000000000000000000" pitchFamily="2" charset="-122"/>
              </a:rPr>
              <a:t> </a:t>
            </a:r>
            <a:r>
              <a:rPr lang="en-US" altLang="zh-CN" sz="8000" b="1" spc="50" dirty="0" err="1">
                <a:ln w="11430"/>
                <a:solidFill>
                  <a:schemeClr val="accent5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#9Slide03 BoosterNextFYBlack" panose="02000A03000000020004" pitchFamily="2" charset="0"/>
                <a:ea typeface="字魂36号-正文宋楷" panose="02000000000000000000" pitchFamily="2" charset="-122"/>
                <a:sym typeface="字魂36号-正文宋楷" panose="02000000000000000000" pitchFamily="2" charset="-122"/>
              </a:rPr>
              <a:t>tập</a:t>
            </a:r>
            <a:endParaRPr lang="zh-CN" altLang="en-US" sz="8000" b="1" spc="50" dirty="0">
              <a:ln w="11430"/>
              <a:solidFill>
                <a:schemeClr val="accent5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#9Slide03 BoosterNextFYBlack" panose="02000A03000000020004" pitchFamily="2" charset="0"/>
              <a:ea typeface="字魂36号-正文宋楷" panose="02000000000000000000" pitchFamily="2" charset="-122"/>
              <a:sym typeface="字魂36号-正文宋楷" panose="02000000000000000000" pitchFamily="2" charset="-122"/>
            </a:endParaRPr>
          </a:p>
        </p:txBody>
      </p:sp>
      <p:sp>
        <p:nvSpPr>
          <p:cNvPr id="6" name="Round Same Side Corner Rectangle 5">
            <a:extLst>
              <a:ext uri="{FF2B5EF4-FFF2-40B4-BE49-F238E27FC236}">
                <a16:creationId xmlns:a16="http://schemas.microsoft.com/office/drawing/2014/main" id="{038EFD9A-8BA2-D94D-97C4-DB01E28A5034}"/>
              </a:ext>
            </a:extLst>
          </p:cNvPr>
          <p:cNvSpPr/>
          <p:nvPr/>
        </p:nvSpPr>
        <p:spPr>
          <a:xfrm>
            <a:off x="4631600" y="656910"/>
            <a:ext cx="2306511" cy="1090696"/>
          </a:xfrm>
          <a:prstGeom prst="round2SameRect">
            <a:avLst/>
          </a:prstGeom>
          <a:solidFill>
            <a:srgbClr val="FFA216"/>
          </a:solidFill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zh-CN" sz="3600" b="1">
                <a:solidFill>
                  <a:srgbClr val="002060"/>
                </a:solidFill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  <a:sym typeface="字魂36号-正文宋楷" panose="02000000000000000000" pitchFamily="2" charset="-122"/>
              </a:rPr>
              <a:t>ĐỊA LÍ</a:t>
            </a:r>
            <a:endParaRPr lang="zh-CN" altLang="en-US" sz="3600" b="1" dirty="0">
              <a:solidFill>
                <a:srgbClr val="002060"/>
              </a:solidFill>
              <a:latin typeface="Arial" panose="020B0604020202020204" pitchFamily="34" charset="0"/>
              <a:ea typeface="字魂36号-正文宋楷" panose="02000000000000000000" pitchFamily="2" charset="-122"/>
              <a:cs typeface="Arial" panose="020B0604020202020204" pitchFamily="34" charset="0"/>
              <a:sym typeface="字魂36号-正文宋楷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98369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9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5" grpId="0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048" y="-88074"/>
            <a:ext cx="9687384" cy="129246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D32BC1F-1A56-6A42-B1B7-539E864A616B}"/>
              </a:ext>
            </a:extLst>
          </p:cNvPr>
          <p:cNvSpPr txBox="1"/>
          <p:nvPr/>
        </p:nvSpPr>
        <p:spPr>
          <a:xfrm>
            <a:off x="816408" y="6259311"/>
            <a:ext cx="53840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000" i="1" dirty="0"/>
              <a:t>Lược đồ các khu vực châu Á</a:t>
            </a:r>
          </a:p>
        </p:txBody>
      </p:sp>
      <p:sp>
        <p:nvSpPr>
          <p:cNvPr id="25" name="Oval Callout 24">
            <a:extLst>
              <a:ext uri="{FF2B5EF4-FFF2-40B4-BE49-F238E27FC236}">
                <a16:creationId xmlns:a16="http://schemas.microsoft.com/office/drawing/2014/main" id="{ACD6EE5C-91DA-6B43-AC82-6FB00CCC7E93}"/>
              </a:ext>
            </a:extLst>
          </p:cNvPr>
          <p:cNvSpPr/>
          <p:nvPr/>
        </p:nvSpPr>
        <p:spPr>
          <a:xfrm>
            <a:off x="6387267" y="1094391"/>
            <a:ext cx="4818743" cy="2555511"/>
          </a:xfrm>
          <a:prstGeom prst="wedgeEllipseCallou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6" name="Text Box 14">
            <a:extLst>
              <a:ext uri="{FF2B5EF4-FFF2-40B4-BE49-F238E27FC236}">
                <a16:creationId xmlns:a16="http://schemas.microsoft.com/office/drawing/2014/main" id="{D7C2218C-322A-1E43-A9BA-83B62F3055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42779" y="1587316"/>
            <a:ext cx="4707718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7F7F7F"/>
                </a:solidFill>
                <a:latin typeface="#9Slide02 Noi dung dai" panose="020000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#9Slide02 Noi dung dai" panose="02000000000000000000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7F7F7F"/>
                </a:solidFill>
                <a:latin typeface="#9Slide02 Noi dung dai" panose="02000000000000000000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en-US" alt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alt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alt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alt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dãy</a:t>
            </a:r>
            <a:r>
              <a:rPr lang="en-US" alt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núi</a:t>
            </a:r>
            <a:r>
              <a:rPr lang="en-US" alt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en-US" alt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Hi-ma-lay-a, </a:t>
            </a:r>
            <a:r>
              <a:rPr lang="en-US" alt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r>
              <a:rPr lang="en-US" alt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Sơn</a:t>
            </a:r>
            <a:r>
              <a:rPr lang="en-US" alt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U-ran </a:t>
            </a:r>
            <a:r>
              <a:rPr lang="en-US" alt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alt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lược</a:t>
            </a:r>
            <a:r>
              <a:rPr lang="en-US" alt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alt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682AE0-291D-D541-8D78-59B89A8EB5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2475" y="1040493"/>
            <a:ext cx="5231898" cy="5218818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DE38946-D5AA-204D-904A-9CC4BC2084E8}"/>
              </a:ext>
            </a:extLst>
          </p:cNvPr>
          <p:cNvCxnSpPr>
            <a:cxnSpLocks/>
          </p:cNvCxnSpPr>
          <p:nvPr/>
        </p:nvCxnSpPr>
        <p:spPr>
          <a:xfrm>
            <a:off x="4079015" y="4572000"/>
            <a:ext cx="213710" cy="184682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reeform 14">
            <a:extLst>
              <a:ext uri="{FF2B5EF4-FFF2-40B4-BE49-F238E27FC236}">
                <a16:creationId xmlns:a16="http://schemas.microsoft.com/office/drawing/2014/main" id="{7B623234-4807-B94F-9153-8E588D1E6B53}"/>
              </a:ext>
            </a:extLst>
          </p:cNvPr>
          <p:cNvSpPr/>
          <p:nvPr/>
        </p:nvSpPr>
        <p:spPr>
          <a:xfrm>
            <a:off x="2724123" y="3830064"/>
            <a:ext cx="784301" cy="311150"/>
          </a:xfrm>
          <a:custGeom>
            <a:avLst/>
            <a:gdLst>
              <a:gd name="connsiteX0" fmla="*/ 76 w 784301"/>
              <a:gd name="connsiteY0" fmla="*/ 0 h 311150"/>
              <a:gd name="connsiteX1" fmla="*/ 3251 w 784301"/>
              <a:gd name="connsiteY1" fmla="*/ 28575 h 311150"/>
              <a:gd name="connsiteX2" fmla="*/ 9601 w 784301"/>
              <a:gd name="connsiteY2" fmla="*/ 38100 h 311150"/>
              <a:gd name="connsiteX3" fmla="*/ 6426 w 784301"/>
              <a:gd name="connsiteY3" fmla="*/ 28575 h 311150"/>
              <a:gd name="connsiteX4" fmla="*/ 9601 w 784301"/>
              <a:gd name="connsiteY4" fmla="*/ 25400 h 311150"/>
              <a:gd name="connsiteX5" fmla="*/ 22301 w 784301"/>
              <a:gd name="connsiteY5" fmla="*/ 53975 h 311150"/>
              <a:gd name="connsiteX6" fmla="*/ 31826 w 784301"/>
              <a:gd name="connsiteY6" fmla="*/ 57150 h 311150"/>
              <a:gd name="connsiteX7" fmla="*/ 57226 w 784301"/>
              <a:gd name="connsiteY7" fmla="*/ 79375 h 311150"/>
              <a:gd name="connsiteX8" fmla="*/ 76276 w 784301"/>
              <a:gd name="connsiteY8" fmla="*/ 98425 h 311150"/>
              <a:gd name="connsiteX9" fmla="*/ 85801 w 784301"/>
              <a:gd name="connsiteY9" fmla="*/ 107950 h 311150"/>
              <a:gd name="connsiteX10" fmla="*/ 101676 w 784301"/>
              <a:gd name="connsiteY10" fmla="*/ 127000 h 311150"/>
              <a:gd name="connsiteX11" fmla="*/ 120726 w 784301"/>
              <a:gd name="connsiteY11" fmla="*/ 139700 h 311150"/>
              <a:gd name="connsiteX12" fmla="*/ 130251 w 784301"/>
              <a:gd name="connsiteY12" fmla="*/ 146050 h 311150"/>
              <a:gd name="connsiteX13" fmla="*/ 139776 w 784301"/>
              <a:gd name="connsiteY13" fmla="*/ 152400 h 311150"/>
              <a:gd name="connsiteX14" fmla="*/ 149301 w 784301"/>
              <a:gd name="connsiteY14" fmla="*/ 161925 h 311150"/>
              <a:gd name="connsiteX15" fmla="*/ 177876 w 784301"/>
              <a:gd name="connsiteY15" fmla="*/ 180975 h 311150"/>
              <a:gd name="connsiteX16" fmla="*/ 190576 w 784301"/>
              <a:gd name="connsiteY16" fmla="*/ 190500 h 311150"/>
              <a:gd name="connsiteX17" fmla="*/ 209626 w 784301"/>
              <a:gd name="connsiteY17" fmla="*/ 203200 h 311150"/>
              <a:gd name="connsiteX18" fmla="*/ 219151 w 784301"/>
              <a:gd name="connsiteY18" fmla="*/ 209550 h 311150"/>
              <a:gd name="connsiteX19" fmla="*/ 228676 w 784301"/>
              <a:gd name="connsiteY19" fmla="*/ 212725 h 311150"/>
              <a:gd name="connsiteX20" fmla="*/ 247726 w 784301"/>
              <a:gd name="connsiteY20" fmla="*/ 225425 h 311150"/>
              <a:gd name="connsiteX21" fmla="*/ 257251 w 784301"/>
              <a:gd name="connsiteY21" fmla="*/ 228600 h 311150"/>
              <a:gd name="connsiteX22" fmla="*/ 266776 w 784301"/>
              <a:gd name="connsiteY22" fmla="*/ 234950 h 311150"/>
              <a:gd name="connsiteX23" fmla="*/ 279476 w 784301"/>
              <a:gd name="connsiteY23" fmla="*/ 238125 h 311150"/>
              <a:gd name="connsiteX24" fmla="*/ 298526 w 784301"/>
              <a:gd name="connsiteY24" fmla="*/ 244475 h 311150"/>
              <a:gd name="connsiteX25" fmla="*/ 308051 w 784301"/>
              <a:gd name="connsiteY25" fmla="*/ 247650 h 311150"/>
              <a:gd name="connsiteX26" fmla="*/ 327101 w 784301"/>
              <a:gd name="connsiteY26" fmla="*/ 257175 h 311150"/>
              <a:gd name="connsiteX27" fmla="*/ 355676 w 784301"/>
              <a:gd name="connsiteY27" fmla="*/ 269875 h 311150"/>
              <a:gd name="connsiteX28" fmla="*/ 374726 w 784301"/>
              <a:gd name="connsiteY28" fmla="*/ 276225 h 311150"/>
              <a:gd name="connsiteX29" fmla="*/ 384251 w 784301"/>
              <a:gd name="connsiteY29" fmla="*/ 279400 h 311150"/>
              <a:gd name="connsiteX30" fmla="*/ 393776 w 784301"/>
              <a:gd name="connsiteY30" fmla="*/ 285750 h 311150"/>
              <a:gd name="connsiteX31" fmla="*/ 412826 w 784301"/>
              <a:gd name="connsiteY31" fmla="*/ 292100 h 311150"/>
              <a:gd name="connsiteX32" fmla="*/ 422351 w 784301"/>
              <a:gd name="connsiteY32" fmla="*/ 295275 h 311150"/>
              <a:gd name="connsiteX33" fmla="*/ 476326 w 784301"/>
              <a:gd name="connsiteY33" fmla="*/ 301625 h 311150"/>
              <a:gd name="connsiteX34" fmla="*/ 581101 w 784301"/>
              <a:gd name="connsiteY34" fmla="*/ 311150 h 311150"/>
              <a:gd name="connsiteX35" fmla="*/ 641426 w 784301"/>
              <a:gd name="connsiteY35" fmla="*/ 304800 h 311150"/>
              <a:gd name="connsiteX36" fmla="*/ 679526 w 784301"/>
              <a:gd name="connsiteY36" fmla="*/ 298450 h 311150"/>
              <a:gd name="connsiteX37" fmla="*/ 711276 w 784301"/>
              <a:gd name="connsiteY37" fmla="*/ 295275 h 311150"/>
              <a:gd name="connsiteX38" fmla="*/ 746201 w 784301"/>
              <a:gd name="connsiteY38" fmla="*/ 288925 h 311150"/>
              <a:gd name="connsiteX39" fmla="*/ 777951 w 784301"/>
              <a:gd name="connsiteY39" fmla="*/ 279400 h 311150"/>
              <a:gd name="connsiteX40" fmla="*/ 784301 w 784301"/>
              <a:gd name="connsiteY40" fmla="*/ 276225 h 31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784301" h="311150">
                <a:moveTo>
                  <a:pt x="76" y="0"/>
                </a:moveTo>
                <a:cubicBezTo>
                  <a:pt x="1134" y="9525"/>
                  <a:pt x="927" y="19278"/>
                  <a:pt x="3251" y="28575"/>
                </a:cubicBezTo>
                <a:cubicBezTo>
                  <a:pt x="4176" y="32277"/>
                  <a:pt x="5785" y="38100"/>
                  <a:pt x="9601" y="38100"/>
                </a:cubicBezTo>
                <a:cubicBezTo>
                  <a:pt x="12948" y="38100"/>
                  <a:pt x="7923" y="31568"/>
                  <a:pt x="6426" y="28575"/>
                </a:cubicBezTo>
                <a:cubicBezTo>
                  <a:pt x="1134" y="17992"/>
                  <a:pt x="-6274" y="14817"/>
                  <a:pt x="9601" y="25400"/>
                </a:cubicBezTo>
                <a:cubicBezTo>
                  <a:pt x="11541" y="31221"/>
                  <a:pt x="15440" y="48486"/>
                  <a:pt x="22301" y="53975"/>
                </a:cubicBezTo>
                <a:cubicBezTo>
                  <a:pt x="24914" y="56066"/>
                  <a:pt x="28651" y="56092"/>
                  <a:pt x="31826" y="57150"/>
                </a:cubicBezTo>
                <a:cubicBezTo>
                  <a:pt x="49818" y="84137"/>
                  <a:pt x="20184" y="42333"/>
                  <a:pt x="57226" y="79375"/>
                </a:cubicBezTo>
                <a:lnTo>
                  <a:pt x="76276" y="98425"/>
                </a:lnTo>
                <a:cubicBezTo>
                  <a:pt x="79451" y="101600"/>
                  <a:pt x="83310" y="104214"/>
                  <a:pt x="85801" y="107950"/>
                </a:cubicBezTo>
                <a:cubicBezTo>
                  <a:pt x="91445" y="116417"/>
                  <a:pt x="93214" y="120418"/>
                  <a:pt x="101676" y="127000"/>
                </a:cubicBezTo>
                <a:cubicBezTo>
                  <a:pt x="107700" y="131685"/>
                  <a:pt x="114376" y="135467"/>
                  <a:pt x="120726" y="139700"/>
                </a:cubicBezTo>
                <a:lnTo>
                  <a:pt x="130251" y="146050"/>
                </a:lnTo>
                <a:cubicBezTo>
                  <a:pt x="133426" y="148167"/>
                  <a:pt x="137078" y="149702"/>
                  <a:pt x="139776" y="152400"/>
                </a:cubicBezTo>
                <a:cubicBezTo>
                  <a:pt x="142951" y="155575"/>
                  <a:pt x="145757" y="159168"/>
                  <a:pt x="149301" y="161925"/>
                </a:cubicBezTo>
                <a:cubicBezTo>
                  <a:pt x="177876" y="184150"/>
                  <a:pt x="158826" y="166687"/>
                  <a:pt x="177876" y="180975"/>
                </a:cubicBezTo>
                <a:cubicBezTo>
                  <a:pt x="182109" y="184150"/>
                  <a:pt x="186241" y="187465"/>
                  <a:pt x="190576" y="190500"/>
                </a:cubicBezTo>
                <a:cubicBezTo>
                  <a:pt x="196828" y="194877"/>
                  <a:pt x="203276" y="198967"/>
                  <a:pt x="209626" y="203200"/>
                </a:cubicBezTo>
                <a:cubicBezTo>
                  <a:pt x="212801" y="205317"/>
                  <a:pt x="215531" y="208343"/>
                  <a:pt x="219151" y="209550"/>
                </a:cubicBezTo>
                <a:cubicBezTo>
                  <a:pt x="222326" y="210608"/>
                  <a:pt x="225750" y="211100"/>
                  <a:pt x="228676" y="212725"/>
                </a:cubicBezTo>
                <a:cubicBezTo>
                  <a:pt x="235347" y="216431"/>
                  <a:pt x="240486" y="223012"/>
                  <a:pt x="247726" y="225425"/>
                </a:cubicBezTo>
                <a:cubicBezTo>
                  <a:pt x="250901" y="226483"/>
                  <a:pt x="254258" y="227103"/>
                  <a:pt x="257251" y="228600"/>
                </a:cubicBezTo>
                <a:cubicBezTo>
                  <a:pt x="260664" y="230307"/>
                  <a:pt x="263269" y="233447"/>
                  <a:pt x="266776" y="234950"/>
                </a:cubicBezTo>
                <a:cubicBezTo>
                  <a:pt x="270787" y="236669"/>
                  <a:pt x="275296" y="236871"/>
                  <a:pt x="279476" y="238125"/>
                </a:cubicBezTo>
                <a:cubicBezTo>
                  <a:pt x="285887" y="240048"/>
                  <a:pt x="292176" y="242358"/>
                  <a:pt x="298526" y="244475"/>
                </a:cubicBezTo>
                <a:cubicBezTo>
                  <a:pt x="301701" y="245533"/>
                  <a:pt x="305266" y="245794"/>
                  <a:pt x="308051" y="247650"/>
                </a:cubicBezTo>
                <a:cubicBezTo>
                  <a:pt x="335348" y="265848"/>
                  <a:pt x="300811" y="244030"/>
                  <a:pt x="327101" y="257175"/>
                </a:cubicBezTo>
                <a:cubicBezTo>
                  <a:pt x="357290" y="272269"/>
                  <a:pt x="306529" y="253493"/>
                  <a:pt x="355676" y="269875"/>
                </a:cubicBezTo>
                <a:lnTo>
                  <a:pt x="374726" y="276225"/>
                </a:lnTo>
                <a:cubicBezTo>
                  <a:pt x="377901" y="277283"/>
                  <a:pt x="381466" y="277544"/>
                  <a:pt x="384251" y="279400"/>
                </a:cubicBezTo>
                <a:cubicBezTo>
                  <a:pt x="387426" y="281517"/>
                  <a:pt x="390289" y="284200"/>
                  <a:pt x="393776" y="285750"/>
                </a:cubicBezTo>
                <a:cubicBezTo>
                  <a:pt x="399893" y="288468"/>
                  <a:pt x="406476" y="289983"/>
                  <a:pt x="412826" y="292100"/>
                </a:cubicBezTo>
                <a:cubicBezTo>
                  <a:pt x="416001" y="293158"/>
                  <a:pt x="419038" y="294802"/>
                  <a:pt x="422351" y="295275"/>
                </a:cubicBezTo>
                <a:cubicBezTo>
                  <a:pt x="457518" y="300299"/>
                  <a:pt x="433700" y="297215"/>
                  <a:pt x="476326" y="301625"/>
                </a:cubicBezTo>
                <a:cubicBezTo>
                  <a:pt x="555680" y="309834"/>
                  <a:pt x="513356" y="306311"/>
                  <a:pt x="581101" y="311150"/>
                </a:cubicBezTo>
                <a:cubicBezTo>
                  <a:pt x="613798" y="302976"/>
                  <a:pt x="572814" y="312424"/>
                  <a:pt x="641426" y="304800"/>
                </a:cubicBezTo>
                <a:cubicBezTo>
                  <a:pt x="654222" y="303378"/>
                  <a:pt x="666715" y="299731"/>
                  <a:pt x="679526" y="298450"/>
                </a:cubicBezTo>
                <a:cubicBezTo>
                  <a:pt x="690109" y="297392"/>
                  <a:pt x="700722" y="296594"/>
                  <a:pt x="711276" y="295275"/>
                </a:cubicBezTo>
                <a:cubicBezTo>
                  <a:pt x="719154" y="294290"/>
                  <a:pt x="737841" y="290783"/>
                  <a:pt x="746201" y="288925"/>
                </a:cubicBezTo>
                <a:cubicBezTo>
                  <a:pt x="754405" y="287102"/>
                  <a:pt x="771619" y="282566"/>
                  <a:pt x="777951" y="279400"/>
                </a:cubicBezTo>
                <a:lnTo>
                  <a:pt x="784301" y="276225"/>
                </a:lnTo>
              </a:path>
            </a:pathLst>
          </a:cu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826FFC1F-1045-1448-9A38-110EE4D0208C}"/>
              </a:ext>
            </a:extLst>
          </p:cNvPr>
          <p:cNvCxnSpPr>
            <a:cxnSpLocks/>
          </p:cNvCxnSpPr>
          <p:nvPr/>
        </p:nvCxnSpPr>
        <p:spPr>
          <a:xfrm>
            <a:off x="4073077" y="4572000"/>
            <a:ext cx="213710" cy="184682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reeform 16">
            <a:extLst>
              <a:ext uri="{FF2B5EF4-FFF2-40B4-BE49-F238E27FC236}">
                <a16:creationId xmlns:a16="http://schemas.microsoft.com/office/drawing/2014/main" id="{BF58386F-067D-9E4A-97C6-6168E57BB9D2}"/>
              </a:ext>
            </a:extLst>
          </p:cNvPr>
          <p:cNvSpPr/>
          <p:nvPr/>
        </p:nvSpPr>
        <p:spPr>
          <a:xfrm>
            <a:off x="2461847" y="2086538"/>
            <a:ext cx="457626" cy="511296"/>
          </a:xfrm>
          <a:custGeom>
            <a:avLst/>
            <a:gdLst>
              <a:gd name="connsiteX0" fmla="*/ 12700 w 542989"/>
              <a:gd name="connsiteY0" fmla="*/ 660595 h 663684"/>
              <a:gd name="connsiteX1" fmla="*/ 19050 w 542989"/>
              <a:gd name="connsiteY1" fmla="*/ 638370 h 663684"/>
              <a:gd name="connsiteX2" fmla="*/ 25400 w 542989"/>
              <a:gd name="connsiteY2" fmla="*/ 628845 h 663684"/>
              <a:gd name="connsiteX3" fmla="*/ 34925 w 542989"/>
              <a:gd name="connsiteY3" fmla="*/ 597095 h 663684"/>
              <a:gd name="connsiteX4" fmla="*/ 38100 w 542989"/>
              <a:gd name="connsiteY4" fmla="*/ 587570 h 663684"/>
              <a:gd name="connsiteX5" fmla="*/ 50800 w 542989"/>
              <a:gd name="connsiteY5" fmla="*/ 568520 h 663684"/>
              <a:gd name="connsiteX6" fmla="*/ 57150 w 542989"/>
              <a:gd name="connsiteY6" fmla="*/ 558995 h 663684"/>
              <a:gd name="connsiteX7" fmla="*/ 66675 w 542989"/>
              <a:gd name="connsiteY7" fmla="*/ 539945 h 663684"/>
              <a:gd name="connsiteX8" fmla="*/ 69850 w 542989"/>
              <a:gd name="connsiteY8" fmla="*/ 530420 h 663684"/>
              <a:gd name="connsiteX9" fmla="*/ 82550 w 542989"/>
              <a:gd name="connsiteY9" fmla="*/ 511370 h 663684"/>
              <a:gd name="connsiteX10" fmla="*/ 92075 w 542989"/>
              <a:gd name="connsiteY10" fmla="*/ 492320 h 663684"/>
              <a:gd name="connsiteX11" fmla="*/ 101600 w 542989"/>
              <a:gd name="connsiteY11" fmla="*/ 485970 h 663684"/>
              <a:gd name="connsiteX12" fmla="*/ 104775 w 542989"/>
              <a:gd name="connsiteY12" fmla="*/ 476445 h 663684"/>
              <a:gd name="connsiteX13" fmla="*/ 117475 w 542989"/>
              <a:gd name="connsiteY13" fmla="*/ 454220 h 663684"/>
              <a:gd name="connsiteX14" fmla="*/ 123825 w 542989"/>
              <a:gd name="connsiteY14" fmla="*/ 435170 h 663684"/>
              <a:gd name="connsiteX15" fmla="*/ 136525 w 542989"/>
              <a:gd name="connsiteY15" fmla="*/ 416120 h 663684"/>
              <a:gd name="connsiteX16" fmla="*/ 146050 w 542989"/>
              <a:gd name="connsiteY16" fmla="*/ 397070 h 663684"/>
              <a:gd name="connsiteX17" fmla="*/ 155575 w 542989"/>
              <a:gd name="connsiteY17" fmla="*/ 374845 h 663684"/>
              <a:gd name="connsiteX18" fmla="*/ 177800 w 542989"/>
              <a:gd name="connsiteY18" fmla="*/ 343095 h 663684"/>
              <a:gd name="connsiteX19" fmla="*/ 190500 w 542989"/>
              <a:gd name="connsiteY19" fmla="*/ 324045 h 663684"/>
              <a:gd name="connsiteX20" fmla="*/ 193675 w 542989"/>
              <a:gd name="connsiteY20" fmla="*/ 314520 h 663684"/>
              <a:gd name="connsiteX21" fmla="*/ 215900 w 542989"/>
              <a:gd name="connsiteY21" fmla="*/ 289120 h 663684"/>
              <a:gd name="connsiteX22" fmla="*/ 228600 w 542989"/>
              <a:gd name="connsiteY22" fmla="*/ 263720 h 663684"/>
              <a:gd name="connsiteX23" fmla="*/ 241300 w 542989"/>
              <a:gd name="connsiteY23" fmla="*/ 244670 h 663684"/>
              <a:gd name="connsiteX24" fmla="*/ 247650 w 542989"/>
              <a:gd name="connsiteY24" fmla="*/ 235145 h 663684"/>
              <a:gd name="connsiteX25" fmla="*/ 257175 w 542989"/>
              <a:gd name="connsiteY25" fmla="*/ 225620 h 663684"/>
              <a:gd name="connsiteX26" fmla="*/ 269875 w 542989"/>
              <a:gd name="connsiteY26" fmla="*/ 206570 h 663684"/>
              <a:gd name="connsiteX27" fmla="*/ 279400 w 542989"/>
              <a:gd name="connsiteY27" fmla="*/ 197045 h 663684"/>
              <a:gd name="connsiteX28" fmla="*/ 285750 w 542989"/>
              <a:gd name="connsiteY28" fmla="*/ 187520 h 663684"/>
              <a:gd name="connsiteX29" fmla="*/ 304800 w 542989"/>
              <a:gd name="connsiteY29" fmla="*/ 168470 h 663684"/>
              <a:gd name="connsiteX30" fmla="*/ 317500 w 542989"/>
              <a:gd name="connsiteY30" fmla="*/ 149420 h 663684"/>
              <a:gd name="connsiteX31" fmla="*/ 311150 w 542989"/>
              <a:gd name="connsiteY31" fmla="*/ 171645 h 663684"/>
              <a:gd name="connsiteX32" fmla="*/ 307975 w 542989"/>
              <a:gd name="connsiteY32" fmla="*/ 162120 h 663684"/>
              <a:gd name="connsiteX33" fmla="*/ 314325 w 542989"/>
              <a:gd name="connsiteY33" fmla="*/ 152595 h 663684"/>
              <a:gd name="connsiteX34" fmla="*/ 327025 w 542989"/>
              <a:gd name="connsiteY34" fmla="*/ 139895 h 663684"/>
              <a:gd name="connsiteX35" fmla="*/ 342900 w 542989"/>
              <a:gd name="connsiteY35" fmla="*/ 127195 h 663684"/>
              <a:gd name="connsiteX36" fmla="*/ 361950 w 542989"/>
              <a:gd name="connsiteY36" fmla="*/ 114495 h 663684"/>
              <a:gd name="connsiteX37" fmla="*/ 371475 w 542989"/>
              <a:gd name="connsiteY37" fmla="*/ 104970 h 663684"/>
              <a:gd name="connsiteX38" fmla="*/ 381000 w 542989"/>
              <a:gd name="connsiteY38" fmla="*/ 101795 h 663684"/>
              <a:gd name="connsiteX39" fmla="*/ 390525 w 542989"/>
              <a:gd name="connsiteY39" fmla="*/ 95445 h 663684"/>
              <a:gd name="connsiteX40" fmla="*/ 381000 w 542989"/>
              <a:gd name="connsiteY40" fmla="*/ 92270 h 663684"/>
              <a:gd name="connsiteX41" fmla="*/ 361950 w 542989"/>
              <a:gd name="connsiteY41" fmla="*/ 104970 h 663684"/>
              <a:gd name="connsiteX42" fmla="*/ 346075 w 542989"/>
              <a:gd name="connsiteY42" fmla="*/ 124020 h 663684"/>
              <a:gd name="connsiteX43" fmla="*/ 336550 w 542989"/>
              <a:gd name="connsiteY43" fmla="*/ 130370 h 663684"/>
              <a:gd name="connsiteX44" fmla="*/ 327025 w 542989"/>
              <a:gd name="connsiteY44" fmla="*/ 139895 h 663684"/>
              <a:gd name="connsiteX45" fmla="*/ 349250 w 542989"/>
              <a:gd name="connsiteY45" fmla="*/ 114495 h 663684"/>
              <a:gd name="connsiteX46" fmla="*/ 358775 w 542989"/>
              <a:gd name="connsiteY46" fmla="*/ 111320 h 663684"/>
              <a:gd name="connsiteX47" fmla="*/ 368300 w 542989"/>
              <a:gd name="connsiteY47" fmla="*/ 104970 h 663684"/>
              <a:gd name="connsiteX48" fmla="*/ 377825 w 542989"/>
              <a:gd name="connsiteY48" fmla="*/ 101795 h 663684"/>
              <a:gd name="connsiteX49" fmla="*/ 387350 w 542989"/>
              <a:gd name="connsiteY49" fmla="*/ 95445 h 663684"/>
              <a:gd name="connsiteX50" fmla="*/ 396875 w 542989"/>
              <a:gd name="connsiteY50" fmla="*/ 92270 h 663684"/>
              <a:gd name="connsiteX51" fmla="*/ 415925 w 542989"/>
              <a:gd name="connsiteY51" fmla="*/ 76395 h 663684"/>
              <a:gd name="connsiteX52" fmla="*/ 434975 w 542989"/>
              <a:gd name="connsiteY52" fmla="*/ 63695 h 663684"/>
              <a:gd name="connsiteX53" fmla="*/ 444500 w 542989"/>
              <a:gd name="connsiteY53" fmla="*/ 57345 h 663684"/>
              <a:gd name="connsiteX54" fmla="*/ 463550 w 542989"/>
              <a:gd name="connsiteY54" fmla="*/ 50995 h 663684"/>
              <a:gd name="connsiteX55" fmla="*/ 473075 w 542989"/>
              <a:gd name="connsiteY55" fmla="*/ 44645 h 663684"/>
              <a:gd name="connsiteX56" fmla="*/ 492125 w 542989"/>
              <a:gd name="connsiteY56" fmla="*/ 38295 h 663684"/>
              <a:gd name="connsiteX57" fmla="*/ 501650 w 542989"/>
              <a:gd name="connsiteY57" fmla="*/ 28770 h 663684"/>
              <a:gd name="connsiteX58" fmla="*/ 504825 w 542989"/>
              <a:gd name="connsiteY58" fmla="*/ 19245 h 663684"/>
              <a:gd name="connsiteX59" fmla="*/ 530225 w 542989"/>
              <a:gd name="connsiteY59" fmla="*/ 12895 h 663684"/>
              <a:gd name="connsiteX60" fmla="*/ 542925 w 542989"/>
              <a:gd name="connsiteY60" fmla="*/ 3370 h 663684"/>
              <a:gd name="connsiteX61" fmla="*/ 533400 w 542989"/>
              <a:gd name="connsiteY61" fmla="*/ 195 h 663684"/>
              <a:gd name="connsiteX62" fmla="*/ 523875 w 542989"/>
              <a:gd name="connsiteY62" fmla="*/ 6545 h 663684"/>
              <a:gd name="connsiteX63" fmla="*/ 511175 w 542989"/>
              <a:gd name="connsiteY63" fmla="*/ 12895 h 663684"/>
              <a:gd name="connsiteX64" fmla="*/ 482600 w 542989"/>
              <a:gd name="connsiteY64" fmla="*/ 35120 h 663684"/>
              <a:gd name="connsiteX65" fmla="*/ 460375 w 542989"/>
              <a:gd name="connsiteY65" fmla="*/ 41470 h 663684"/>
              <a:gd name="connsiteX66" fmla="*/ 441325 w 542989"/>
              <a:gd name="connsiteY66" fmla="*/ 47820 h 663684"/>
              <a:gd name="connsiteX67" fmla="*/ 431800 w 542989"/>
              <a:gd name="connsiteY67" fmla="*/ 50995 h 663684"/>
              <a:gd name="connsiteX68" fmla="*/ 412750 w 542989"/>
              <a:gd name="connsiteY68" fmla="*/ 63695 h 663684"/>
              <a:gd name="connsiteX69" fmla="*/ 403225 w 542989"/>
              <a:gd name="connsiteY69" fmla="*/ 70045 h 663684"/>
              <a:gd name="connsiteX70" fmla="*/ 384175 w 542989"/>
              <a:gd name="connsiteY70" fmla="*/ 76395 h 663684"/>
              <a:gd name="connsiteX71" fmla="*/ 374650 w 542989"/>
              <a:gd name="connsiteY71" fmla="*/ 82745 h 663684"/>
              <a:gd name="connsiteX72" fmla="*/ 355600 w 542989"/>
              <a:gd name="connsiteY72" fmla="*/ 101795 h 663684"/>
              <a:gd name="connsiteX73" fmla="*/ 330200 w 542989"/>
              <a:gd name="connsiteY73" fmla="*/ 120845 h 663684"/>
              <a:gd name="connsiteX74" fmla="*/ 314325 w 542989"/>
              <a:gd name="connsiteY74" fmla="*/ 133545 h 663684"/>
              <a:gd name="connsiteX75" fmla="*/ 298450 w 542989"/>
              <a:gd name="connsiteY75" fmla="*/ 149420 h 663684"/>
              <a:gd name="connsiteX76" fmla="*/ 285750 w 542989"/>
              <a:gd name="connsiteY76" fmla="*/ 168470 h 663684"/>
              <a:gd name="connsiteX77" fmla="*/ 279400 w 542989"/>
              <a:gd name="connsiteY77" fmla="*/ 177995 h 663684"/>
              <a:gd name="connsiteX78" fmla="*/ 273050 w 542989"/>
              <a:gd name="connsiteY78" fmla="*/ 187520 h 663684"/>
              <a:gd name="connsiteX79" fmla="*/ 263525 w 542989"/>
              <a:gd name="connsiteY79" fmla="*/ 197045 h 663684"/>
              <a:gd name="connsiteX80" fmla="*/ 241300 w 542989"/>
              <a:gd name="connsiteY80" fmla="*/ 228795 h 663684"/>
              <a:gd name="connsiteX81" fmla="*/ 234950 w 542989"/>
              <a:gd name="connsiteY81" fmla="*/ 238320 h 663684"/>
              <a:gd name="connsiteX82" fmla="*/ 228600 w 542989"/>
              <a:gd name="connsiteY82" fmla="*/ 247845 h 663684"/>
              <a:gd name="connsiteX83" fmla="*/ 219075 w 542989"/>
              <a:gd name="connsiteY83" fmla="*/ 257370 h 663684"/>
              <a:gd name="connsiteX84" fmla="*/ 203200 w 542989"/>
              <a:gd name="connsiteY84" fmla="*/ 285945 h 663684"/>
              <a:gd name="connsiteX85" fmla="*/ 196850 w 542989"/>
              <a:gd name="connsiteY85" fmla="*/ 295470 h 663684"/>
              <a:gd name="connsiteX86" fmla="*/ 187325 w 542989"/>
              <a:gd name="connsiteY86" fmla="*/ 304995 h 663684"/>
              <a:gd name="connsiteX87" fmla="*/ 174625 w 542989"/>
              <a:gd name="connsiteY87" fmla="*/ 324045 h 663684"/>
              <a:gd name="connsiteX88" fmla="*/ 168275 w 542989"/>
              <a:gd name="connsiteY88" fmla="*/ 333570 h 663684"/>
              <a:gd name="connsiteX89" fmla="*/ 161925 w 542989"/>
              <a:gd name="connsiteY89" fmla="*/ 346270 h 663684"/>
              <a:gd name="connsiteX90" fmla="*/ 142875 w 542989"/>
              <a:gd name="connsiteY90" fmla="*/ 371670 h 663684"/>
              <a:gd name="connsiteX91" fmla="*/ 130175 w 542989"/>
              <a:gd name="connsiteY91" fmla="*/ 393895 h 663684"/>
              <a:gd name="connsiteX92" fmla="*/ 120650 w 542989"/>
              <a:gd name="connsiteY92" fmla="*/ 416120 h 663684"/>
              <a:gd name="connsiteX93" fmla="*/ 107950 w 542989"/>
              <a:gd name="connsiteY93" fmla="*/ 438345 h 663684"/>
              <a:gd name="connsiteX94" fmla="*/ 98425 w 542989"/>
              <a:gd name="connsiteY94" fmla="*/ 460570 h 663684"/>
              <a:gd name="connsiteX95" fmla="*/ 95250 w 542989"/>
              <a:gd name="connsiteY95" fmla="*/ 470095 h 663684"/>
              <a:gd name="connsiteX96" fmla="*/ 79375 w 542989"/>
              <a:gd name="connsiteY96" fmla="*/ 489145 h 663684"/>
              <a:gd name="connsiteX97" fmla="*/ 76200 w 542989"/>
              <a:gd name="connsiteY97" fmla="*/ 498670 h 663684"/>
              <a:gd name="connsiteX98" fmla="*/ 60325 w 542989"/>
              <a:gd name="connsiteY98" fmla="*/ 517720 h 663684"/>
              <a:gd name="connsiteX99" fmla="*/ 57150 w 542989"/>
              <a:gd name="connsiteY99" fmla="*/ 527245 h 663684"/>
              <a:gd name="connsiteX100" fmla="*/ 50800 w 542989"/>
              <a:gd name="connsiteY100" fmla="*/ 536770 h 663684"/>
              <a:gd name="connsiteX101" fmla="*/ 47625 w 542989"/>
              <a:gd name="connsiteY101" fmla="*/ 546295 h 663684"/>
              <a:gd name="connsiteX102" fmla="*/ 41275 w 542989"/>
              <a:gd name="connsiteY102" fmla="*/ 555820 h 663684"/>
              <a:gd name="connsiteX103" fmla="*/ 38100 w 542989"/>
              <a:gd name="connsiteY103" fmla="*/ 565345 h 663684"/>
              <a:gd name="connsiteX104" fmla="*/ 31750 w 542989"/>
              <a:gd name="connsiteY104" fmla="*/ 574870 h 663684"/>
              <a:gd name="connsiteX105" fmla="*/ 28575 w 542989"/>
              <a:gd name="connsiteY105" fmla="*/ 584395 h 663684"/>
              <a:gd name="connsiteX106" fmla="*/ 22225 w 542989"/>
              <a:gd name="connsiteY106" fmla="*/ 593920 h 663684"/>
              <a:gd name="connsiteX107" fmla="*/ 15875 w 542989"/>
              <a:gd name="connsiteY107" fmla="*/ 612970 h 663684"/>
              <a:gd name="connsiteX108" fmla="*/ 6350 w 542989"/>
              <a:gd name="connsiteY108" fmla="*/ 641545 h 663684"/>
              <a:gd name="connsiteX109" fmla="*/ 3175 w 542989"/>
              <a:gd name="connsiteY109" fmla="*/ 651070 h 663684"/>
              <a:gd name="connsiteX110" fmla="*/ 0 w 542989"/>
              <a:gd name="connsiteY110" fmla="*/ 660595 h 663684"/>
              <a:gd name="connsiteX111" fmla="*/ 12700 w 542989"/>
              <a:gd name="connsiteY111" fmla="*/ 660595 h 663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</a:cxnLst>
            <a:rect l="l" t="t" r="r" b="b"/>
            <a:pathLst>
              <a:path w="542989" h="663684">
                <a:moveTo>
                  <a:pt x="12700" y="660595"/>
                </a:moveTo>
                <a:cubicBezTo>
                  <a:pt x="15875" y="656891"/>
                  <a:pt x="16189" y="645524"/>
                  <a:pt x="19050" y="638370"/>
                </a:cubicBezTo>
                <a:cubicBezTo>
                  <a:pt x="20467" y="634827"/>
                  <a:pt x="23850" y="632332"/>
                  <a:pt x="25400" y="628845"/>
                </a:cubicBezTo>
                <a:cubicBezTo>
                  <a:pt x="31436" y="615264"/>
                  <a:pt x="31231" y="610025"/>
                  <a:pt x="34925" y="597095"/>
                </a:cubicBezTo>
                <a:cubicBezTo>
                  <a:pt x="35844" y="593877"/>
                  <a:pt x="36475" y="590496"/>
                  <a:pt x="38100" y="587570"/>
                </a:cubicBezTo>
                <a:cubicBezTo>
                  <a:pt x="41806" y="580899"/>
                  <a:pt x="46567" y="574870"/>
                  <a:pt x="50800" y="568520"/>
                </a:cubicBezTo>
                <a:cubicBezTo>
                  <a:pt x="52917" y="565345"/>
                  <a:pt x="55943" y="562615"/>
                  <a:pt x="57150" y="558995"/>
                </a:cubicBezTo>
                <a:cubicBezTo>
                  <a:pt x="65130" y="535054"/>
                  <a:pt x="54365" y="564564"/>
                  <a:pt x="66675" y="539945"/>
                </a:cubicBezTo>
                <a:cubicBezTo>
                  <a:pt x="68172" y="536952"/>
                  <a:pt x="68225" y="533346"/>
                  <a:pt x="69850" y="530420"/>
                </a:cubicBezTo>
                <a:cubicBezTo>
                  <a:pt x="73556" y="523749"/>
                  <a:pt x="80137" y="518610"/>
                  <a:pt x="82550" y="511370"/>
                </a:cubicBezTo>
                <a:cubicBezTo>
                  <a:pt x="85132" y="503623"/>
                  <a:pt x="85920" y="498475"/>
                  <a:pt x="92075" y="492320"/>
                </a:cubicBezTo>
                <a:cubicBezTo>
                  <a:pt x="94773" y="489622"/>
                  <a:pt x="98425" y="488087"/>
                  <a:pt x="101600" y="485970"/>
                </a:cubicBezTo>
                <a:cubicBezTo>
                  <a:pt x="102658" y="482795"/>
                  <a:pt x="103278" y="479438"/>
                  <a:pt x="104775" y="476445"/>
                </a:cubicBezTo>
                <a:cubicBezTo>
                  <a:pt x="116230" y="453534"/>
                  <a:pt x="106342" y="482052"/>
                  <a:pt x="117475" y="454220"/>
                </a:cubicBezTo>
                <a:cubicBezTo>
                  <a:pt x="119961" y="448005"/>
                  <a:pt x="120112" y="440739"/>
                  <a:pt x="123825" y="435170"/>
                </a:cubicBezTo>
                <a:cubicBezTo>
                  <a:pt x="128058" y="428820"/>
                  <a:pt x="134112" y="423360"/>
                  <a:pt x="136525" y="416120"/>
                </a:cubicBezTo>
                <a:cubicBezTo>
                  <a:pt x="144505" y="392179"/>
                  <a:pt x="133740" y="421689"/>
                  <a:pt x="146050" y="397070"/>
                </a:cubicBezTo>
                <a:cubicBezTo>
                  <a:pt x="159188" y="370793"/>
                  <a:pt x="135755" y="407879"/>
                  <a:pt x="155575" y="374845"/>
                </a:cubicBezTo>
                <a:cubicBezTo>
                  <a:pt x="163393" y="361816"/>
                  <a:pt x="169117" y="354673"/>
                  <a:pt x="177800" y="343095"/>
                </a:cubicBezTo>
                <a:cubicBezTo>
                  <a:pt x="185349" y="320447"/>
                  <a:pt x="174645" y="347828"/>
                  <a:pt x="190500" y="324045"/>
                </a:cubicBezTo>
                <a:cubicBezTo>
                  <a:pt x="192356" y="321260"/>
                  <a:pt x="192050" y="317446"/>
                  <a:pt x="193675" y="314520"/>
                </a:cubicBezTo>
                <a:cubicBezTo>
                  <a:pt x="204570" y="294910"/>
                  <a:pt x="201986" y="298396"/>
                  <a:pt x="215900" y="289120"/>
                </a:cubicBezTo>
                <a:cubicBezTo>
                  <a:pt x="220729" y="269803"/>
                  <a:pt x="216007" y="281710"/>
                  <a:pt x="228600" y="263720"/>
                </a:cubicBezTo>
                <a:cubicBezTo>
                  <a:pt x="232977" y="257468"/>
                  <a:pt x="237067" y="251020"/>
                  <a:pt x="241300" y="244670"/>
                </a:cubicBezTo>
                <a:cubicBezTo>
                  <a:pt x="243417" y="241495"/>
                  <a:pt x="244952" y="237843"/>
                  <a:pt x="247650" y="235145"/>
                </a:cubicBezTo>
                <a:cubicBezTo>
                  <a:pt x="250825" y="231970"/>
                  <a:pt x="254418" y="229164"/>
                  <a:pt x="257175" y="225620"/>
                </a:cubicBezTo>
                <a:cubicBezTo>
                  <a:pt x="261860" y="219596"/>
                  <a:pt x="264479" y="211966"/>
                  <a:pt x="269875" y="206570"/>
                </a:cubicBezTo>
                <a:cubicBezTo>
                  <a:pt x="273050" y="203395"/>
                  <a:pt x="276525" y="200494"/>
                  <a:pt x="279400" y="197045"/>
                </a:cubicBezTo>
                <a:cubicBezTo>
                  <a:pt x="281843" y="194114"/>
                  <a:pt x="283215" y="190372"/>
                  <a:pt x="285750" y="187520"/>
                </a:cubicBezTo>
                <a:cubicBezTo>
                  <a:pt x="291716" y="180808"/>
                  <a:pt x="299819" y="175942"/>
                  <a:pt x="304800" y="168470"/>
                </a:cubicBezTo>
                <a:cubicBezTo>
                  <a:pt x="309033" y="162120"/>
                  <a:pt x="319913" y="142180"/>
                  <a:pt x="317500" y="149420"/>
                </a:cubicBezTo>
                <a:cubicBezTo>
                  <a:pt x="312945" y="163085"/>
                  <a:pt x="315137" y="155698"/>
                  <a:pt x="311150" y="171645"/>
                </a:cubicBezTo>
                <a:cubicBezTo>
                  <a:pt x="310092" y="168470"/>
                  <a:pt x="307425" y="165421"/>
                  <a:pt x="307975" y="162120"/>
                </a:cubicBezTo>
                <a:cubicBezTo>
                  <a:pt x="308602" y="158356"/>
                  <a:pt x="312618" y="156008"/>
                  <a:pt x="314325" y="152595"/>
                </a:cubicBezTo>
                <a:cubicBezTo>
                  <a:pt x="321098" y="139048"/>
                  <a:pt x="311785" y="144975"/>
                  <a:pt x="327025" y="139895"/>
                </a:cubicBezTo>
                <a:cubicBezTo>
                  <a:pt x="341227" y="118593"/>
                  <a:pt x="324497" y="139464"/>
                  <a:pt x="342900" y="127195"/>
                </a:cubicBezTo>
                <a:cubicBezTo>
                  <a:pt x="366683" y="111340"/>
                  <a:pt x="339302" y="122044"/>
                  <a:pt x="361950" y="114495"/>
                </a:cubicBezTo>
                <a:cubicBezTo>
                  <a:pt x="365125" y="111320"/>
                  <a:pt x="367739" y="107461"/>
                  <a:pt x="371475" y="104970"/>
                </a:cubicBezTo>
                <a:cubicBezTo>
                  <a:pt x="374260" y="103114"/>
                  <a:pt x="378007" y="103292"/>
                  <a:pt x="381000" y="101795"/>
                </a:cubicBezTo>
                <a:cubicBezTo>
                  <a:pt x="384413" y="100088"/>
                  <a:pt x="387350" y="97562"/>
                  <a:pt x="390525" y="95445"/>
                </a:cubicBezTo>
                <a:cubicBezTo>
                  <a:pt x="387350" y="94387"/>
                  <a:pt x="384175" y="91212"/>
                  <a:pt x="381000" y="92270"/>
                </a:cubicBezTo>
                <a:cubicBezTo>
                  <a:pt x="373760" y="94683"/>
                  <a:pt x="361950" y="104970"/>
                  <a:pt x="361950" y="104970"/>
                </a:cubicBezTo>
                <a:cubicBezTo>
                  <a:pt x="355706" y="114336"/>
                  <a:pt x="355242" y="116380"/>
                  <a:pt x="346075" y="124020"/>
                </a:cubicBezTo>
                <a:cubicBezTo>
                  <a:pt x="343144" y="126463"/>
                  <a:pt x="339481" y="127927"/>
                  <a:pt x="336550" y="130370"/>
                </a:cubicBezTo>
                <a:cubicBezTo>
                  <a:pt x="333101" y="133245"/>
                  <a:pt x="325605" y="144155"/>
                  <a:pt x="327025" y="139895"/>
                </a:cubicBezTo>
                <a:cubicBezTo>
                  <a:pt x="330835" y="128465"/>
                  <a:pt x="338878" y="119681"/>
                  <a:pt x="349250" y="114495"/>
                </a:cubicBezTo>
                <a:cubicBezTo>
                  <a:pt x="352243" y="112998"/>
                  <a:pt x="355782" y="112817"/>
                  <a:pt x="358775" y="111320"/>
                </a:cubicBezTo>
                <a:cubicBezTo>
                  <a:pt x="362188" y="109613"/>
                  <a:pt x="364887" y="106677"/>
                  <a:pt x="368300" y="104970"/>
                </a:cubicBezTo>
                <a:cubicBezTo>
                  <a:pt x="371293" y="103473"/>
                  <a:pt x="374832" y="103292"/>
                  <a:pt x="377825" y="101795"/>
                </a:cubicBezTo>
                <a:cubicBezTo>
                  <a:pt x="381238" y="100088"/>
                  <a:pt x="383937" y="97152"/>
                  <a:pt x="387350" y="95445"/>
                </a:cubicBezTo>
                <a:cubicBezTo>
                  <a:pt x="390343" y="93948"/>
                  <a:pt x="393882" y="93767"/>
                  <a:pt x="396875" y="92270"/>
                </a:cubicBezTo>
                <a:cubicBezTo>
                  <a:pt x="410490" y="85463"/>
                  <a:pt x="403286" y="86226"/>
                  <a:pt x="415925" y="76395"/>
                </a:cubicBezTo>
                <a:cubicBezTo>
                  <a:pt x="421949" y="71710"/>
                  <a:pt x="428625" y="67928"/>
                  <a:pt x="434975" y="63695"/>
                </a:cubicBezTo>
                <a:cubicBezTo>
                  <a:pt x="438150" y="61578"/>
                  <a:pt x="440880" y="58552"/>
                  <a:pt x="444500" y="57345"/>
                </a:cubicBezTo>
                <a:cubicBezTo>
                  <a:pt x="450850" y="55228"/>
                  <a:pt x="457981" y="54708"/>
                  <a:pt x="463550" y="50995"/>
                </a:cubicBezTo>
                <a:cubicBezTo>
                  <a:pt x="466725" y="48878"/>
                  <a:pt x="469588" y="46195"/>
                  <a:pt x="473075" y="44645"/>
                </a:cubicBezTo>
                <a:cubicBezTo>
                  <a:pt x="479192" y="41927"/>
                  <a:pt x="492125" y="38295"/>
                  <a:pt x="492125" y="38295"/>
                </a:cubicBezTo>
                <a:cubicBezTo>
                  <a:pt x="495300" y="35120"/>
                  <a:pt x="499159" y="32506"/>
                  <a:pt x="501650" y="28770"/>
                </a:cubicBezTo>
                <a:cubicBezTo>
                  <a:pt x="503506" y="25985"/>
                  <a:pt x="501899" y="20870"/>
                  <a:pt x="504825" y="19245"/>
                </a:cubicBezTo>
                <a:cubicBezTo>
                  <a:pt x="512454" y="15007"/>
                  <a:pt x="521758" y="15012"/>
                  <a:pt x="530225" y="12895"/>
                </a:cubicBezTo>
                <a:cubicBezTo>
                  <a:pt x="534458" y="9720"/>
                  <a:pt x="541642" y="8504"/>
                  <a:pt x="542925" y="3370"/>
                </a:cubicBezTo>
                <a:cubicBezTo>
                  <a:pt x="543737" y="123"/>
                  <a:pt x="536701" y="-355"/>
                  <a:pt x="533400" y="195"/>
                </a:cubicBezTo>
                <a:cubicBezTo>
                  <a:pt x="529636" y="822"/>
                  <a:pt x="527188" y="4652"/>
                  <a:pt x="523875" y="6545"/>
                </a:cubicBezTo>
                <a:cubicBezTo>
                  <a:pt x="519766" y="8893"/>
                  <a:pt x="515026" y="10144"/>
                  <a:pt x="511175" y="12895"/>
                </a:cubicBezTo>
                <a:cubicBezTo>
                  <a:pt x="496793" y="23168"/>
                  <a:pt x="504469" y="27830"/>
                  <a:pt x="482600" y="35120"/>
                </a:cubicBezTo>
                <a:cubicBezTo>
                  <a:pt x="450589" y="45790"/>
                  <a:pt x="500242" y="29510"/>
                  <a:pt x="460375" y="41470"/>
                </a:cubicBezTo>
                <a:cubicBezTo>
                  <a:pt x="453964" y="43393"/>
                  <a:pt x="447675" y="45703"/>
                  <a:pt x="441325" y="47820"/>
                </a:cubicBezTo>
                <a:cubicBezTo>
                  <a:pt x="438150" y="48878"/>
                  <a:pt x="434585" y="49139"/>
                  <a:pt x="431800" y="50995"/>
                </a:cubicBezTo>
                <a:lnTo>
                  <a:pt x="412750" y="63695"/>
                </a:lnTo>
                <a:cubicBezTo>
                  <a:pt x="409575" y="65812"/>
                  <a:pt x="406845" y="68838"/>
                  <a:pt x="403225" y="70045"/>
                </a:cubicBezTo>
                <a:cubicBezTo>
                  <a:pt x="396875" y="72162"/>
                  <a:pt x="389744" y="72682"/>
                  <a:pt x="384175" y="76395"/>
                </a:cubicBezTo>
                <a:cubicBezTo>
                  <a:pt x="381000" y="78512"/>
                  <a:pt x="377502" y="80210"/>
                  <a:pt x="374650" y="82745"/>
                </a:cubicBezTo>
                <a:cubicBezTo>
                  <a:pt x="367938" y="88711"/>
                  <a:pt x="362784" y="96407"/>
                  <a:pt x="355600" y="101795"/>
                </a:cubicBezTo>
                <a:cubicBezTo>
                  <a:pt x="347133" y="108145"/>
                  <a:pt x="336071" y="112039"/>
                  <a:pt x="330200" y="120845"/>
                </a:cubicBezTo>
                <a:cubicBezTo>
                  <a:pt x="321994" y="133155"/>
                  <a:pt x="327470" y="129163"/>
                  <a:pt x="314325" y="133545"/>
                </a:cubicBezTo>
                <a:cubicBezTo>
                  <a:pt x="288925" y="171645"/>
                  <a:pt x="328083" y="115553"/>
                  <a:pt x="298450" y="149420"/>
                </a:cubicBezTo>
                <a:cubicBezTo>
                  <a:pt x="293424" y="155163"/>
                  <a:pt x="289983" y="162120"/>
                  <a:pt x="285750" y="168470"/>
                </a:cubicBezTo>
                <a:lnTo>
                  <a:pt x="279400" y="177995"/>
                </a:lnTo>
                <a:cubicBezTo>
                  <a:pt x="277283" y="181170"/>
                  <a:pt x="275748" y="184822"/>
                  <a:pt x="273050" y="187520"/>
                </a:cubicBezTo>
                <a:cubicBezTo>
                  <a:pt x="269875" y="190695"/>
                  <a:pt x="266447" y="193636"/>
                  <a:pt x="263525" y="197045"/>
                </a:cubicBezTo>
                <a:cubicBezTo>
                  <a:pt x="256473" y="205272"/>
                  <a:pt x="246765" y="220598"/>
                  <a:pt x="241300" y="228795"/>
                </a:cubicBezTo>
                <a:lnTo>
                  <a:pt x="234950" y="238320"/>
                </a:lnTo>
                <a:cubicBezTo>
                  <a:pt x="232833" y="241495"/>
                  <a:pt x="231298" y="245147"/>
                  <a:pt x="228600" y="247845"/>
                </a:cubicBezTo>
                <a:lnTo>
                  <a:pt x="219075" y="257370"/>
                </a:lnTo>
                <a:cubicBezTo>
                  <a:pt x="213487" y="274135"/>
                  <a:pt x="217756" y="264110"/>
                  <a:pt x="203200" y="285945"/>
                </a:cubicBezTo>
                <a:cubicBezTo>
                  <a:pt x="201083" y="289120"/>
                  <a:pt x="199548" y="292772"/>
                  <a:pt x="196850" y="295470"/>
                </a:cubicBezTo>
                <a:cubicBezTo>
                  <a:pt x="193675" y="298645"/>
                  <a:pt x="190082" y="301451"/>
                  <a:pt x="187325" y="304995"/>
                </a:cubicBezTo>
                <a:cubicBezTo>
                  <a:pt x="182640" y="311019"/>
                  <a:pt x="178858" y="317695"/>
                  <a:pt x="174625" y="324045"/>
                </a:cubicBezTo>
                <a:cubicBezTo>
                  <a:pt x="172508" y="327220"/>
                  <a:pt x="169982" y="330157"/>
                  <a:pt x="168275" y="333570"/>
                </a:cubicBezTo>
                <a:cubicBezTo>
                  <a:pt x="166158" y="337803"/>
                  <a:pt x="164273" y="342161"/>
                  <a:pt x="161925" y="346270"/>
                </a:cubicBezTo>
                <a:cubicBezTo>
                  <a:pt x="156870" y="355115"/>
                  <a:pt x="148982" y="364036"/>
                  <a:pt x="142875" y="371670"/>
                </a:cubicBezTo>
                <a:cubicBezTo>
                  <a:pt x="136637" y="390383"/>
                  <a:pt x="143905" y="371927"/>
                  <a:pt x="130175" y="393895"/>
                </a:cubicBezTo>
                <a:cubicBezTo>
                  <a:pt x="120602" y="409212"/>
                  <a:pt x="126542" y="402371"/>
                  <a:pt x="120650" y="416120"/>
                </a:cubicBezTo>
                <a:cubicBezTo>
                  <a:pt x="115816" y="427399"/>
                  <a:pt x="114327" y="428779"/>
                  <a:pt x="107950" y="438345"/>
                </a:cubicBezTo>
                <a:cubicBezTo>
                  <a:pt x="101342" y="464776"/>
                  <a:pt x="109388" y="438644"/>
                  <a:pt x="98425" y="460570"/>
                </a:cubicBezTo>
                <a:cubicBezTo>
                  <a:pt x="96928" y="463563"/>
                  <a:pt x="96747" y="467102"/>
                  <a:pt x="95250" y="470095"/>
                </a:cubicBezTo>
                <a:cubicBezTo>
                  <a:pt x="90830" y="478936"/>
                  <a:pt x="86397" y="482123"/>
                  <a:pt x="79375" y="489145"/>
                </a:cubicBezTo>
                <a:cubicBezTo>
                  <a:pt x="78317" y="492320"/>
                  <a:pt x="78056" y="495885"/>
                  <a:pt x="76200" y="498670"/>
                </a:cubicBezTo>
                <a:cubicBezTo>
                  <a:pt x="62156" y="519736"/>
                  <a:pt x="70713" y="496945"/>
                  <a:pt x="60325" y="517720"/>
                </a:cubicBezTo>
                <a:cubicBezTo>
                  <a:pt x="58828" y="520713"/>
                  <a:pt x="58647" y="524252"/>
                  <a:pt x="57150" y="527245"/>
                </a:cubicBezTo>
                <a:cubicBezTo>
                  <a:pt x="55443" y="530658"/>
                  <a:pt x="52507" y="533357"/>
                  <a:pt x="50800" y="536770"/>
                </a:cubicBezTo>
                <a:cubicBezTo>
                  <a:pt x="49303" y="539763"/>
                  <a:pt x="49122" y="543302"/>
                  <a:pt x="47625" y="546295"/>
                </a:cubicBezTo>
                <a:cubicBezTo>
                  <a:pt x="45918" y="549708"/>
                  <a:pt x="42982" y="552407"/>
                  <a:pt x="41275" y="555820"/>
                </a:cubicBezTo>
                <a:cubicBezTo>
                  <a:pt x="39778" y="558813"/>
                  <a:pt x="39597" y="562352"/>
                  <a:pt x="38100" y="565345"/>
                </a:cubicBezTo>
                <a:cubicBezTo>
                  <a:pt x="36393" y="568758"/>
                  <a:pt x="33457" y="571457"/>
                  <a:pt x="31750" y="574870"/>
                </a:cubicBezTo>
                <a:cubicBezTo>
                  <a:pt x="30253" y="577863"/>
                  <a:pt x="30072" y="581402"/>
                  <a:pt x="28575" y="584395"/>
                </a:cubicBezTo>
                <a:cubicBezTo>
                  <a:pt x="26868" y="587808"/>
                  <a:pt x="23775" y="590433"/>
                  <a:pt x="22225" y="593920"/>
                </a:cubicBezTo>
                <a:cubicBezTo>
                  <a:pt x="19507" y="600037"/>
                  <a:pt x="17992" y="606620"/>
                  <a:pt x="15875" y="612970"/>
                </a:cubicBezTo>
                <a:lnTo>
                  <a:pt x="6350" y="641545"/>
                </a:lnTo>
                <a:lnTo>
                  <a:pt x="3175" y="651070"/>
                </a:lnTo>
                <a:lnTo>
                  <a:pt x="0" y="660595"/>
                </a:lnTo>
                <a:cubicBezTo>
                  <a:pt x="13541" y="665109"/>
                  <a:pt x="9525" y="664299"/>
                  <a:pt x="12700" y="660595"/>
                </a:cubicBezTo>
                <a:close/>
              </a:path>
            </a:pathLst>
          </a:custGeom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D99287E8-14DB-1F42-80BB-B06F5ED7DD99}"/>
              </a:ext>
            </a:extLst>
          </p:cNvPr>
          <p:cNvGrpSpPr/>
          <p:nvPr/>
        </p:nvGrpSpPr>
        <p:grpSpPr>
          <a:xfrm>
            <a:off x="9512336" y="4572000"/>
            <a:ext cx="1995445" cy="1550183"/>
            <a:chOff x="3710343" y="1046605"/>
            <a:chExt cx="5007462" cy="5016908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76870A14-F145-CB46-AAA2-6DBEDC579ED8}"/>
                </a:ext>
              </a:extLst>
            </p:cNvPr>
            <p:cNvGrpSpPr/>
            <p:nvPr/>
          </p:nvGrpSpPr>
          <p:grpSpPr>
            <a:xfrm>
              <a:off x="3710343" y="1046605"/>
              <a:ext cx="5007462" cy="5016908"/>
              <a:chOff x="3584456" y="1198908"/>
              <a:chExt cx="5007462" cy="5016908"/>
            </a:xfrm>
          </p:grpSpPr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9D002CF7-1E24-9D48-98A4-1C11C39D68F6}"/>
                  </a:ext>
                </a:extLst>
              </p:cNvPr>
              <p:cNvSpPr/>
              <p:nvPr/>
            </p:nvSpPr>
            <p:spPr>
              <a:xfrm>
                <a:off x="3584456" y="1314526"/>
                <a:ext cx="4901290" cy="4901290"/>
              </a:xfrm>
              <a:prstGeom prst="ellipse">
                <a:avLst/>
              </a:prstGeom>
              <a:solidFill>
                <a:schemeClr val="bg1"/>
              </a:solidFill>
              <a:ln w="5715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6" name="Picture 45">
                <a:extLst>
                  <a:ext uri="{FF2B5EF4-FFF2-40B4-BE49-F238E27FC236}">
                    <a16:creationId xmlns:a16="http://schemas.microsoft.com/office/drawing/2014/main" id="{1C39F6B8-4FB2-7B4A-95E2-F9D09829F0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00081" y="1198908"/>
                <a:ext cx="4991837" cy="4991837"/>
              </a:xfrm>
              <a:prstGeom prst="rect">
                <a:avLst/>
              </a:prstGeom>
            </p:spPr>
          </p:pic>
        </p:grpSp>
        <p:pic>
          <p:nvPicPr>
            <p:cNvPr id="44" name="Graphic 16">
              <a:extLst>
                <a:ext uri="{FF2B5EF4-FFF2-40B4-BE49-F238E27FC236}">
                  <a16:creationId xmlns:a16="http://schemas.microsoft.com/office/drawing/2014/main" id="{73E06103-5B0F-1542-A80F-01F922341E7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89121" y="1918432"/>
              <a:ext cx="3708842" cy="31944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66304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12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8" presetClass="entr" presetSubtype="12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8" presetClass="entr" presetSubtype="12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2" dur="2000" fill="hold"/>
                                        <p:tgtEl>
                                          <p:spTgt spid="4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5" grpId="0" animBg="1"/>
      <p:bldP spid="26" grpId="0"/>
      <p:bldP spid="15" grpId="0" animBg="1"/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048" y="-88074"/>
            <a:ext cx="9687384" cy="129246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D32BC1F-1A56-6A42-B1B7-539E864A616B}"/>
              </a:ext>
            </a:extLst>
          </p:cNvPr>
          <p:cNvSpPr txBox="1"/>
          <p:nvPr/>
        </p:nvSpPr>
        <p:spPr>
          <a:xfrm>
            <a:off x="975952" y="6299067"/>
            <a:ext cx="53840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i="1" dirty="0"/>
              <a:t>Lược đồ tự nhiên châu Âu</a:t>
            </a:r>
          </a:p>
        </p:txBody>
      </p:sp>
      <p:sp>
        <p:nvSpPr>
          <p:cNvPr id="25" name="Oval Callout 24">
            <a:extLst>
              <a:ext uri="{FF2B5EF4-FFF2-40B4-BE49-F238E27FC236}">
                <a16:creationId xmlns:a16="http://schemas.microsoft.com/office/drawing/2014/main" id="{ACD6EE5C-91DA-6B43-AC82-6FB00CCC7E93}"/>
              </a:ext>
            </a:extLst>
          </p:cNvPr>
          <p:cNvSpPr/>
          <p:nvPr/>
        </p:nvSpPr>
        <p:spPr>
          <a:xfrm>
            <a:off x="6387267" y="1094391"/>
            <a:ext cx="4818743" cy="2555511"/>
          </a:xfrm>
          <a:prstGeom prst="wedgeEllipseCallou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6" name="Text Box 14">
            <a:extLst>
              <a:ext uri="{FF2B5EF4-FFF2-40B4-BE49-F238E27FC236}">
                <a16:creationId xmlns:a16="http://schemas.microsoft.com/office/drawing/2014/main" id="{D7C2218C-322A-1E43-A9BA-83B62F3055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42779" y="1587316"/>
            <a:ext cx="4707718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7F7F7F"/>
                </a:solidFill>
                <a:latin typeface="#9Slide02 Noi dung dai" panose="020000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#9Slide02 Noi dung dai" panose="02000000000000000000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7F7F7F"/>
                </a:solidFill>
                <a:latin typeface="#9Slide02 Noi dung dai" panose="02000000000000000000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en-US" alt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alt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alt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alt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dãy</a:t>
            </a:r>
            <a:r>
              <a:rPr lang="en-US" alt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núi</a:t>
            </a:r>
            <a:r>
              <a:rPr lang="en-US" alt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U-ran, An-</a:t>
            </a:r>
            <a:r>
              <a:rPr lang="en-US" alt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pơ</a:t>
            </a:r>
            <a:r>
              <a:rPr lang="en-US" alt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en-US" alt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alt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lược</a:t>
            </a:r>
            <a:r>
              <a:rPr lang="en-US" alt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alt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E705888-94ED-104A-BE18-CA1A714EE39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779" t="895" r="9024" b="7164"/>
          <a:stretch/>
        </p:blipFill>
        <p:spPr>
          <a:xfrm>
            <a:off x="1156541" y="1007139"/>
            <a:ext cx="5022855" cy="5291928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640960E7-3FC1-574B-8C79-EB219DA6077D}"/>
              </a:ext>
            </a:extLst>
          </p:cNvPr>
          <p:cNvGrpSpPr/>
          <p:nvPr/>
        </p:nvGrpSpPr>
        <p:grpSpPr>
          <a:xfrm>
            <a:off x="9108525" y="4032828"/>
            <a:ext cx="2041972" cy="1853102"/>
            <a:chOff x="3710343" y="1046605"/>
            <a:chExt cx="5007462" cy="5016908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7B5CC061-ABE0-C041-BA1E-97FA3046D928}"/>
                </a:ext>
              </a:extLst>
            </p:cNvPr>
            <p:cNvGrpSpPr/>
            <p:nvPr/>
          </p:nvGrpSpPr>
          <p:grpSpPr>
            <a:xfrm>
              <a:off x="3710343" y="1046605"/>
              <a:ext cx="5007462" cy="5016908"/>
              <a:chOff x="3584456" y="1198908"/>
              <a:chExt cx="5007462" cy="5016908"/>
            </a:xfrm>
          </p:grpSpPr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0CBB2DCE-04E3-FC48-90F0-850D361BD211}"/>
                  </a:ext>
                </a:extLst>
              </p:cNvPr>
              <p:cNvSpPr/>
              <p:nvPr/>
            </p:nvSpPr>
            <p:spPr>
              <a:xfrm>
                <a:off x="3584456" y="1314526"/>
                <a:ext cx="4901290" cy="4901290"/>
              </a:xfrm>
              <a:prstGeom prst="ellipse">
                <a:avLst/>
              </a:prstGeom>
              <a:solidFill>
                <a:schemeClr val="bg1"/>
              </a:solidFill>
              <a:ln w="5715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1312C81E-47AF-4E49-9CAE-806418F8D3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00081" y="1198908"/>
                <a:ext cx="4991837" cy="4991837"/>
              </a:xfrm>
              <a:prstGeom prst="rect">
                <a:avLst/>
              </a:prstGeom>
            </p:spPr>
          </p:pic>
        </p:grpSp>
        <p:pic>
          <p:nvPicPr>
            <p:cNvPr id="14" name="Graphic 16">
              <a:extLst>
                <a:ext uri="{FF2B5EF4-FFF2-40B4-BE49-F238E27FC236}">
                  <a16:creationId xmlns:a16="http://schemas.microsoft.com/office/drawing/2014/main" id="{B20CD061-BA7D-0F4C-A615-D3E0F2610BB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25545" y="2091309"/>
              <a:ext cx="3440203" cy="3194476"/>
            </a:xfrm>
            <a:prstGeom prst="rect">
              <a:avLst/>
            </a:prstGeom>
          </p:spPr>
        </p:pic>
      </p:grpSp>
      <p:sp>
        <p:nvSpPr>
          <p:cNvPr id="10" name="Freeform 9">
            <a:extLst>
              <a:ext uri="{FF2B5EF4-FFF2-40B4-BE49-F238E27FC236}">
                <a16:creationId xmlns:a16="http://schemas.microsoft.com/office/drawing/2014/main" id="{31ABDC31-D094-A14F-880D-E2060B0D4CF3}"/>
              </a:ext>
            </a:extLst>
          </p:cNvPr>
          <p:cNvSpPr/>
          <p:nvPr/>
        </p:nvSpPr>
        <p:spPr>
          <a:xfrm>
            <a:off x="5373709" y="1849884"/>
            <a:ext cx="607993" cy="1273175"/>
          </a:xfrm>
          <a:custGeom>
            <a:avLst/>
            <a:gdLst>
              <a:gd name="connsiteX0" fmla="*/ 36493 w 607993"/>
              <a:gd name="connsiteY0" fmla="*/ 0 h 1273175"/>
              <a:gd name="connsiteX1" fmla="*/ 33318 w 607993"/>
              <a:gd name="connsiteY1" fmla="*/ 22225 h 1273175"/>
              <a:gd name="connsiteX2" fmla="*/ 30143 w 607993"/>
              <a:gd name="connsiteY2" fmla="*/ 31750 h 1273175"/>
              <a:gd name="connsiteX3" fmla="*/ 26968 w 607993"/>
              <a:gd name="connsiteY3" fmla="*/ 53975 h 1273175"/>
              <a:gd name="connsiteX4" fmla="*/ 23793 w 607993"/>
              <a:gd name="connsiteY4" fmla="*/ 69850 h 1273175"/>
              <a:gd name="connsiteX5" fmla="*/ 17443 w 607993"/>
              <a:gd name="connsiteY5" fmla="*/ 136525 h 1273175"/>
              <a:gd name="connsiteX6" fmla="*/ 11093 w 607993"/>
              <a:gd name="connsiteY6" fmla="*/ 171450 h 1273175"/>
              <a:gd name="connsiteX7" fmla="*/ 4743 w 607993"/>
              <a:gd name="connsiteY7" fmla="*/ 206375 h 1273175"/>
              <a:gd name="connsiteX8" fmla="*/ 4743 w 607993"/>
              <a:gd name="connsiteY8" fmla="*/ 406400 h 1273175"/>
              <a:gd name="connsiteX9" fmla="*/ 7918 w 607993"/>
              <a:gd name="connsiteY9" fmla="*/ 422275 h 1273175"/>
              <a:gd name="connsiteX10" fmla="*/ 14268 w 607993"/>
              <a:gd name="connsiteY10" fmla="*/ 441325 h 1273175"/>
              <a:gd name="connsiteX11" fmla="*/ 20618 w 607993"/>
              <a:gd name="connsiteY11" fmla="*/ 460375 h 1273175"/>
              <a:gd name="connsiteX12" fmla="*/ 26968 w 607993"/>
              <a:gd name="connsiteY12" fmla="*/ 479425 h 1273175"/>
              <a:gd name="connsiteX13" fmla="*/ 33318 w 607993"/>
              <a:gd name="connsiteY13" fmla="*/ 488950 h 1273175"/>
              <a:gd name="connsiteX14" fmla="*/ 39668 w 607993"/>
              <a:gd name="connsiteY14" fmla="*/ 511175 h 1273175"/>
              <a:gd name="connsiteX15" fmla="*/ 49193 w 607993"/>
              <a:gd name="connsiteY15" fmla="*/ 520700 h 1273175"/>
              <a:gd name="connsiteX16" fmla="*/ 55543 w 607993"/>
              <a:gd name="connsiteY16" fmla="*/ 539750 h 1273175"/>
              <a:gd name="connsiteX17" fmla="*/ 74593 w 607993"/>
              <a:gd name="connsiteY17" fmla="*/ 568325 h 1273175"/>
              <a:gd name="connsiteX18" fmla="*/ 80943 w 607993"/>
              <a:gd name="connsiteY18" fmla="*/ 577850 h 1273175"/>
              <a:gd name="connsiteX19" fmla="*/ 90468 w 607993"/>
              <a:gd name="connsiteY19" fmla="*/ 587375 h 1273175"/>
              <a:gd name="connsiteX20" fmla="*/ 96818 w 607993"/>
              <a:gd name="connsiteY20" fmla="*/ 596900 h 1273175"/>
              <a:gd name="connsiteX21" fmla="*/ 119043 w 607993"/>
              <a:gd name="connsiteY21" fmla="*/ 625475 h 1273175"/>
              <a:gd name="connsiteX22" fmla="*/ 134918 w 607993"/>
              <a:gd name="connsiteY22" fmla="*/ 654050 h 1273175"/>
              <a:gd name="connsiteX23" fmla="*/ 144443 w 607993"/>
              <a:gd name="connsiteY23" fmla="*/ 676275 h 1273175"/>
              <a:gd name="connsiteX24" fmla="*/ 157143 w 607993"/>
              <a:gd name="connsiteY24" fmla="*/ 698500 h 1273175"/>
              <a:gd name="connsiteX25" fmla="*/ 160318 w 607993"/>
              <a:gd name="connsiteY25" fmla="*/ 708025 h 1273175"/>
              <a:gd name="connsiteX26" fmla="*/ 173018 w 607993"/>
              <a:gd name="connsiteY26" fmla="*/ 727075 h 1273175"/>
              <a:gd name="connsiteX27" fmla="*/ 179368 w 607993"/>
              <a:gd name="connsiteY27" fmla="*/ 736600 h 1273175"/>
              <a:gd name="connsiteX28" fmla="*/ 185718 w 607993"/>
              <a:gd name="connsiteY28" fmla="*/ 746125 h 1273175"/>
              <a:gd name="connsiteX29" fmla="*/ 201593 w 607993"/>
              <a:gd name="connsiteY29" fmla="*/ 774700 h 1273175"/>
              <a:gd name="connsiteX30" fmla="*/ 207943 w 607993"/>
              <a:gd name="connsiteY30" fmla="*/ 784225 h 1273175"/>
              <a:gd name="connsiteX31" fmla="*/ 214293 w 607993"/>
              <a:gd name="connsiteY31" fmla="*/ 793750 h 1273175"/>
              <a:gd name="connsiteX32" fmla="*/ 233343 w 607993"/>
              <a:gd name="connsiteY32" fmla="*/ 819150 h 1273175"/>
              <a:gd name="connsiteX33" fmla="*/ 242868 w 607993"/>
              <a:gd name="connsiteY33" fmla="*/ 828675 h 1273175"/>
              <a:gd name="connsiteX34" fmla="*/ 265093 w 607993"/>
              <a:gd name="connsiteY34" fmla="*/ 857250 h 1273175"/>
              <a:gd name="connsiteX35" fmla="*/ 277793 w 607993"/>
              <a:gd name="connsiteY35" fmla="*/ 869950 h 1273175"/>
              <a:gd name="connsiteX36" fmla="*/ 284143 w 607993"/>
              <a:gd name="connsiteY36" fmla="*/ 879475 h 1273175"/>
              <a:gd name="connsiteX37" fmla="*/ 303193 w 607993"/>
              <a:gd name="connsiteY37" fmla="*/ 898525 h 1273175"/>
              <a:gd name="connsiteX38" fmla="*/ 315893 w 607993"/>
              <a:gd name="connsiteY38" fmla="*/ 920750 h 1273175"/>
              <a:gd name="connsiteX39" fmla="*/ 331768 w 607993"/>
              <a:gd name="connsiteY39" fmla="*/ 942975 h 1273175"/>
              <a:gd name="connsiteX40" fmla="*/ 344468 w 607993"/>
              <a:gd name="connsiteY40" fmla="*/ 962025 h 1273175"/>
              <a:gd name="connsiteX41" fmla="*/ 350818 w 607993"/>
              <a:gd name="connsiteY41" fmla="*/ 971550 h 1273175"/>
              <a:gd name="connsiteX42" fmla="*/ 382568 w 607993"/>
              <a:gd name="connsiteY42" fmla="*/ 1000125 h 1273175"/>
              <a:gd name="connsiteX43" fmla="*/ 398443 w 607993"/>
              <a:gd name="connsiteY43" fmla="*/ 1019175 h 1273175"/>
              <a:gd name="connsiteX44" fmla="*/ 414318 w 607993"/>
              <a:gd name="connsiteY44" fmla="*/ 1044575 h 1273175"/>
              <a:gd name="connsiteX45" fmla="*/ 420668 w 607993"/>
              <a:gd name="connsiteY45" fmla="*/ 1054100 h 1273175"/>
              <a:gd name="connsiteX46" fmla="*/ 430193 w 607993"/>
              <a:gd name="connsiteY46" fmla="*/ 1063625 h 1273175"/>
              <a:gd name="connsiteX47" fmla="*/ 449243 w 607993"/>
              <a:gd name="connsiteY47" fmla="*/ 1089025 h 1273175"/>
              <a:gd name="connsiteX48" fmla="*/ 461943 w 607993"/>
              <a:gd name="connsiteY48" fmla="*/ 1108075 h 1273175"/>
              <a:gd name="connsiteX49" fmla="*/ 484168 w 607993"/>
              <a:gd name="connsiteY49" fmla="*/ 1127125 h 1273175"/>
              <a:gd name="connsiteX50" fmla="*/ 490518 w 607993"/>
              <a:gd name="connsiteY50" fmla="*/ 1136650 h 1273175"/>
              <a:gd name="connsiteX51" fmla="*/ 500043 w 607993"/>
              <a:gd name="connsiteY51" fmla="*/ 1143000 h 1273175"/>
              <a:gd name="connsiteX52" fmla="*/ 519093 w 607993"/>
              <a:gd name="connsiteY52" fmla="*/ 1162050 h 1273175"/>
              <a:gd name="connsiteX53" fmla="*/ 528618 w 607993"/>
              <a:gd name="connsiteY53" fmla="*/ 1171575 h 1273175"/>
              <a:gd name="connsiteX54" fmla="*/ 538143 w 607993"/>
              <a:gd name="connsiteY54" fmla="*/ 1177925 h 1273175"/>
              <a:gd name="connsiteX55" fmla="*/ 550843 w 607993"/>
              <a:gd name="connsiteY55" fmla="*/ 1196975 h 1273175"/>
              <a:gd name="connsiteX56" fmla="*/ 557193 w 607993"/>
              <a:gd name="connsiteY56" fmla="*/ 1206500 h 1273175"/>
              <a:gd name="connsiteX57" fmla="*/ 566718 w 607993"/>
              <a:gd name="connsiteY57" fmla="*/ 1216025 h 1273175"/>
              <a:gd name="connsiteX58" fmla="*/ 579418 w 607993"/>
              <a:gd name="connsiteY58" fmla="*/ 1235075 h 1273175"/>
              <a:gd name="connsiteX59" fmla="*/ 585768 w 607993"/>
              <a:gd name="connsiteY59" fmla="*/ 1244600 h 1273175"/>
              <a:gd name="connsiteX60" fmla="*/ 595293 w 607993"/>
              <a:gd name="connsiteY60" fmla="*/ 1250950 h 1273175"/>
              <a:gd name="connsiteX61" fmla="*/ 598468 w 607993"/>
              <a:gd name="connsiteY61" fmla="*/ 1260475 h 1273175"/>
              <a:gd name="connsiteX62" fmla="*/ 607993 w 607993"/>
              <a:gd name="connsiteY62" fmla="*/ 1273175 h 1273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607993" h="1273175">
                <a:moveTo>
                  <a:pt x="36493" y="0"/>
                </a:moveTo>
                <a:cubicBezTo>
                  <a:pt x="35435" y="7408"/>
                  <a:pt x="34786" y="14887"/>
                  <a:pt x="33318" y="22225"/>
                </a:cubicBezTo>
                <a:cubicBezTo>
                  <a:pt x="32662" y="25507"/>
                  <a:pt x="30799" y="28468"/>
                  <a:pt x="30143" y="31750"/>
                </a:cubicBezTo>
                <a:cubicBezTo>
                  <a:pt x="28675" y="39088"/>
                  <a:pt x="28198" y="46593"/>
                  <a:pt x="26968" y="53975"/>
                </a:cubicBezTo>
                <a:cubicBezTo>
                  <a:pt x="26081" y="59298"/>
                  <a:pt x="24851" y="64558"/>
                  <a:pt x="23793" y="69850"/>
                </a:cubicBezTo>
                <a:cubicBezTo>
                  <a:pt x="21853" y="93127"/>
                  <a:pt x="20498" y="113613"/>
                  <a:pt x="17443" y="136525"/>
                </a:cubicBezTo>
                <a:cubicBezTo>
                  <a:pt x="15104" y="154067"/>
                  <a:pt x="14086" y="154989"/>
                  <a:pt x="11093" y="171450"/>
                </a:cubicBezTo>
                <a:cubicBezTo>
                  <a:pt x="2969" y="216134"/>
                  <a:pt x="12586" y="167161"/>
                  <a:pt x="4743" y="206375"/>
                </a:cubicBezTo>
                <a:cubicBezTo>
                  <a:pt x="-2450" y="292695"/>
                  <a:pt x="-651" y="255365"/>
                  <a:pt x="4743" y="406400"/>
                </a:cubicBezTo>
                <a:cubicBezTo>
                  <a:pt x="4936" y="411793"/>
                  <a:pt x="6498" y="417069"/>
                  <a:pt x="7918" y="422275"/>
                </a:cubicBezTo>
                <a:cubicBezTo>
                  <a:pt x="9679" y="428733"/>
                  <a:pt x="12151" y="434975"/>
                  <a:pt x="14268" y="441325"/>
                </a:cubicBezTo>
                <a:lnTo>
                  <a:pt x="20618" y="460375"/>
                </a:lnTo>
                <a:cubicBezTo>
                  <a:pt x="22735" y="466725"/>
                  <a:pt x="23255" y="473856"/>
                  <a:pt x="26968" y="479425"/>
                </a:cubicBezTo>
                <a:lnTo>
                  <a:pt x="33318" y="488950"/>
                </a:lnTo>
                <a:cubicBezTo>
                  <a:pt x="33741" y="490644"/>
                  <a:pt x="37846" y="508442"/>
                  <a:pt x="39668" y="511175"/>
                </a:cubicBezTo>
                <a:cubicBezTo>
                  <a:pt x="42159" y="514911"/>
                  <a:pt x="46018" y="517525"/>
                  <a:pt x="49193" y="520700"/>
                </a:cubicBezTo>
                <a:cubicBezTo>
                  <a:pt x="51310" y="527050"/>
                  <a:pt x="51830" y="534181"/>
                  <a:pt x="55543" y="539750"/>
                </a:cubicBezTo>
                <a:lnTo>
                  <a:pt x="74593" y="568325"/>
                </a:lnTo>
                <a:cubicBezTo>
                  <a:pt x="76710" y="571500"/>
                  <a:pt x="78245" y="575152"/>
                  <a:pt x="80943" y="577850"/>
                </a:cubicBezTo>
                <a:cubicBezTo>
                  <a:pt x="84118" y="581025"/>
                  <a:pt x="87593" y="583926"/>
                  <a:pt x="90468" y="587375"/>
                </a:cubicBezTo>
                <a:cubicBezTo>
                  <a:pt x="92911" y="590306"/>
                  <a:pt x="94375" y="593969"/>
                  <a:pt x="96818" y="596900"/>
                </a:cubicBezTo>
                <a:cubicBezTo>
                  <a:pt x="105950" y="607858"/>
                  <a:pt x="113693" y="609426"/>
                  <a:pt x="119043" y="625475"/>
                </a:cubicBezTo>
                <a:cubicBezTo>
                  <a:pt x="127823" y="651815"/>
                  <a:pt x="113083" y="610381"/>
                  <a:pt x="134918" y="654050"/>
                </a:cubicBezTo>
                <a:cubicBezTo>
                  <a:pt x="155978" y="696171"/>
                  <a:pt x="130428" y="643573"/>
                  <a:pt x="144443" y="676275"/>
                </a:cubicBezTo>
                <a:cubicBezTo>
                  <a:pt x="161142" y="715239"/>
                  <a:pt x="141200" y="666614"/>
                  <a:pt x="157143" y="698500"/>
                </a:cubicBezTo>
                <a:cubicBezTo>
                  <a:pt x="158640" y="701493"/>
                  <a:pt x="158693" y="705099"/>
                  <a:pt x="160318" y="708025"/>
                </a:cubicBezTo>
                <a:cubicBezTo>
                  <a:pt x="164024" y="714696"/>
                  <a:pt x="168785" y="720725"/>
                  <a:pt x="173018" y="727075"/>
                </a:cubicBezTo>
                <a:lnTo>
                  <a:pt x="179368" y="736600"/>
                </a:lnTo>
                <a:cubicBezTo>
                  <a:pt x="181485" y="739775"/>
                  <a:pt x="184511" y="742505"/>
                  <a:pt x="185718" y="746125"/>
                </a:cubicBezTo>
                <a:cubicBezTo>
                  <a:pt x="191306" y="762890"/>
                  <a:pt x="187037" y="752865"/>
                  <a:pt x="201593" y="774700"/>
                </a:cubicBezTo>
                <a:lnTo>
                  <a:pt x="207943" y="784225"/>
                </a:lnTo>
                <a:cubicBezTo>
                  <a:pt x="210060" y="787400"/>
                  <a:pt x="212003" y="790697"/>
                  <a:pt x="214293" y="793750"/>
                </a:cubicBezTo>
                <a:cubicBezTo>
                  <a:pt x="220643" y="802217"/>
                  <a:pt x="225859" y="811666"/>
                  <a:pt x="233343" y="819150"/>
                </a:cubicBezTo>
                <a:cubicBezTo>
                  <a:pt x="236518" y="822325"/>
                  <a:pt x="240111" y="825131"/>
                  <a:pt x="242868" y="828675"/>
                </a:cubicBezTo>
                <a:cubicBezTo>
                  <a:pt x="269452" y="862854"/>
                  <a:pt x="243468" y="835625"/>
                  <a:pt x="265093" y="857250"/>
                </a:cubicBezTo>
                <a:cubicBezTo>
                  <a:pt x="272020" y="878032"/>
                  <a:pt x="262399" y="857635"/>
                  <a:pt x="277793" y="869950"/>
                </a:cubicBezTo>
                <a:cubicBezTo>
                  <a:pt x="280773" y="872334"/>
                  <a:pt x="281608" y="876623"/>
                  <a:pt x="284143" y="879475"/>
                </a:cubicBezTo>
                <a:cubicBezTo>
                  <a:pt x="290109" y="886187"/>
                  <a:pt x="298212" y="891053"/>
                  <a:pt x="303193" y="898525"/>
                </a:cubicBezTo>
                <a:cubicBezTo>
                  <a:pt x="318664" y="921731"/>
                  <a:pt x="299780" y="892552"/>
                  <a:pt x="315893" y="920750"/>
                </a:cubicBezTo>
                <a:cubicBezTo>
                  <a:pt x="320481" y="928779"/>
                  <a:pt x="326468" y="935403"/>
                  <a:pt x="331768" y="942975"/>
                </a:cubicBezTo>
                <a:cubicBezTo>
                  <a:pt x="336145" y="949227"/>
                  <a:pt x="340235" y="955675"/>
                  <a:pt x="344468" y="962025"/>
                </a:cubicBezTo>
                <a:cubicBezTo>
                  <a:pt x="346585" y="965200"/>
                  <a:pt x="347643" y="969433"/>
                  <a:pt x="350818" y="971550"/>
                </a:cubicBezTo>
                <a:cubicBezTo>
                  <a:pt x="363614" y="980081"/>
                  <a:pt x="372599" y="985171"/>
                  <a:pt x="382568" y="1000125"/>
                </a:cubicBezTo>
                <a:cubicBezTo>
                  <a:pt x="398334" y="1023774"/>
                  <a:pt x="378071" y="994729"/>
                  <a:pt x="398443" y="1019175"/>
                </a:cubicBezTo>
                <a:cubicBezTo>
                  <a:pt x="402070" y="1023528"/>
                  <a:pt x="412769" y="1042097"/>
                  <a:pt x="414318" y="1044575"/>
                </a:cubicBezTo>
                <a:cubicBezTo>
                  <a:pt x="416340" y="1047811"/>
                  <a:pt x="418225" y="1051169"/>
                  <a:pt x="420668" y="1054100"/>
                </a:cubicBezTo>
                <a:cubicBezTo>
                  <a:pt x="423543" y="1057549"/>
                  <a:pt x="427350" y="1060150"/>
                  <a:pt x="430193" y="1063625"/>
                </a:cubicBezTo>
                <a:cubicBezTo>
                  <a:pt x="436895" y="1071816"/>
                  <a:pt x="443372" y="1080219"/>
                  <a:pt x="449243" y="1089025"/>
                </a:cubicBezTo>
                <a:cubicBezTo>
                  <a:pt x="453476" y="1095375"/>
                  <a:pt x="455838" y="1103496"/>
                  <a:pt x="461943" y="1108075"/>
                </a:cubicBezTo>
                <a:cubicBezTo>
                  <a:pt x="471286" y="1115082"/>
                  <a:pt x="476798" y="1118280"/>
                  <a:pt x="484168" y="1127125"/>
                </a:cubicBezTo>
                <a:cubicBezTo>
                  <a:pt x="486611" y="1130056"/>
                  <a:pt x="487820" y="1133952"/>
                  <a:pt x="490518" y="1136650"/>
                </a:cubicBezTo>
                <a:cubicBezTo>
                  <a:pt x="493216" y="1139348"/>
                  <a:pt x="497191" y="1140465"/>
                  <a:pt x="500043" y="1143000"/>
                </a:cubicBezTo>
                <a:cubicBezTo>
                  <a:pt x="506755" y="1148966"/>
                  <a:pt x="512743" y="1155700"/>
                  <a:pt x="519093" y="1162050"/>
                </a:cubicBezTo>
                <a:cubicBezTo>
                  <a:pt x="522268" y="1165225"/>
                  <a:pt x="524882" y="1169084"/>
                  <a:pt x="528618" y="1171575"/>
                </a:cubicBezTo>
                <a:lnTo>
                  <a:pt x="538143" y="1177925"/>
                </a:lnTo>
                <a:lnTo>
                  <a:pt x="550843" y="1196975"/>
                </a:lnTo>
                <a:cubicBezTo>
                  <a:pt x="552960" y="1200150"/>
                  <a:pt x="554495" y="1203802"/>
                  <a:pt x="557193" y="1206500"/>
                </a:cubicBezTo>
                <a:cubicBezTo>
                  <a:pt x="560368" y="1209675"/>
                  <a:pt x="563961" y="1212481"/>
                  <a:pt x="566718" y="1216025"/>
                </a:cubicBezTo>
                <a:cubicBezTo>
                  <a:pt x="571403" y="1222049"/>
                  <a:pt x="575185" y="1228725"/>
                  <a:pt x="579418" y="1235075"/>
                </a:cubicBezTo>
                <a:cubicBezTo>
                  <a:pt x="581535" y="1238250"/>
                  <a:pt x="582593" y="1242483"/>
                  <a:pt x="585768" y="1244600"/>
                </a:cubicBezTo>
                <a:lnTo>
                  <a:pt x="595293" y="1250950"/>
                </a:lnTo>
                <a:cubicBezTo>
                  <a:pt x="596351" y="1254125"/>
                  <a:pt x="596808" y="1257569"/>
                  <a:pt x="598468" y="1260475"/>
                </a:cubicBezTo>
                <a:cubicBezTo>
                  <a:pt x="601093" y="1265069"/>
                  <a:pt x="607993" y="1273175"/>
                  <a:pt x="607993" y="1273175"/>
                </a:cubicBezTo>
              </a:path>
            </a:pathLst>
          </a:cu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C550996D-C3EA-0D46-AC9C-C758B7E745CD}"/>
              </a:ext>
            </a:extLst>
          </p:cNvPr>
          <p:cNvSpPr/>
          <p:nvPr/>
        </p:nvSpPr>
        <p:spPr>
          <a:xfrm>
            <a:off x="2708274" y="4562475"/>
            <a:ext cx="536575" cy="257175"/>
          </a:xfrm>
          <a:custGeom>
            <a:avLst/>
            <a:gdLst>
              <a:gd name="connsiteX0" fmla="*/ 546100 w 546100"/>
              <a:gd name="connsiteY0" fmla="*/ 0 h 257175"/>
              <a:gd name="connsiteX1" fmla="*/ 457200 w 546100"/>
              <a:gd name="connsiteY1" fmla="*/ 6350 h 257175"/>
              <a:gd name="connsiteX2" fmla="*/ 431800 w 546100"/>
              <a:gd name="connsiteY2" fmla="*/ 9525 h 257175"/>
              <a:gd name="connsiteX3" fmla="*/ 381000 w 546100"/>
              <a:gd name="connsiteY3" fmla="*/ 15875 h 257175"/>
              <a:gd name="connsiteX4" fmla="*/ 342900 w 546100"/>
              <a:gd name="connsiteY4" fmla="*/ 22225 h 257175"/>
              <a:gd name="connsiteX5" fmla="*/ 282575 w 546100"/>
              <a:gd name="connsiteY5" fmla="*/ 25400 h 257175"/>
              <a:gd name="connsiteX6" fmla="*/ 260350 w 546100"/>
              <a:gd name="connsiteY6" fmla="*/ 28575 h 257175"/>
              <a:gd name="connsiteX7" fmla="*/ 241300 w 546100"/>
              <a:gd name="connsiteY7" fmla="*/ 31750 h 257175"/>
              <a:gd name="connsiteX8" fmla="*/ 180975 w 546100"/>
              <a:gd name="connsiteY8" fmla="*/ 38100 h 257175"/>
              <a:gd name="connsiteX9" fmla="*/ 158750 w 546100"/>
              <a:gd name="connsiteY9" fmla="*/ 41275 h 257175"/>
              <a:gd name="connsiteX10" fmla="*/ 114300 w 546100"/>
              <a:gd name="connsiteY10" fmla="*/ 47625 h 257175"/>
              <a:gd name="connsiteX11" fmla="*/ 88900 w 546100"/>
              <a:gd name="connsiteY11" fmla="*/ 53975 h 257175"/>
              <a:gd name="connsiteX12" fmla="*/ 66675 w 546100"/>
              <a:gd name="connsiteY12" fmla="*/ 60325 h 257175"/>
              <a:gd name="connsiteX13" fmla="*/ 47625 w 546100"/>
              <a:gd name="connsiteY13" fmla="*/ 73025 h 257175"/>
              <a:gd name="connsiteX14" fmla="*/ 34925 w 546100"/>
              <a:gd name="connsiteY14" fmla="*/ 85725 h 257175"/>
              <a:gd name="connsiteX15" fmla="*/ 22225 w 546100"/>
              <a:gd name="connsiteY15" fmla="*/ 104775 h 257175"/>
              <a:gd name="connsiteX16" fmla="*/ 15875 w 546100"/>
              <a:gd name="connsiteY16" fmla="*/ 114300 h 257175"/>
              <a:gd name="connsiteX17" fmla="*/ 9525 w 546100"/>
              <a:gd name="connsiteY17" fmla="*/ 133350 h 257175"/>
              <a:gd name="connsiteX18" fmla="*/ 6350 w 546100"/>
              <a:gd name="connsiteY18" fmla="*/ 142875 h 257175"/>
              <a:gd name="connsiteX19" fmla="*/ 0 w 546100"/>
              <a:gd name="connsiteY19" fmla="*/ 171450 h 257175"/>
              <a:gd name="connsiteX20" fmla="*/ 3175 w 546100"/>
              <a:gd name="connsiteY20" fmla="*/ 193675 h 257175"/>
              <a:gd name="connsiteX21" fmla="*/ 15875 w 546100"/>
              <a:gd name="connsiteY21" fmla="*/ 222250 h 257175"/>
              <a:gd name="connsiteX22" fmla="*/ 22225 w 546100"/>
              <a:gd name="connsiteY22" fmla="*/ 241300 h 257175"/>
              <a:gd name="connsiteX23" fmla="*/ 25400 w 546100"/>
              <a:gd name="connsiteY23" fmla="*/ 250825 h 257175"/>
              <a:gd name="connsiteX24" fmla="*/ 34925 w 546100"/>
              <a:gd name="connsiteY24" fmla="*/ 257175 h 257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46100" h="257175">
                <a:moveTo>
                  <a:pt x="546100" y="0"/>
                </a:moveTo>
                <a:cubicBezTo>
                  <a:pt x="494644" y="7351"/>
                  <a:pt x="552771" y="-241"/>
                  <a:pt x="457200" y="6350"/>
                </a:cubicBezTo>
                <a:cubicBezTo>
                  <a:pt x="448688" y="6937"/>
                  <a:pt x="440274" y="8528"/>
                  <a:pt x="431800" y="9525"/>
                </a:cubicBezTo>
                <a:cubicBezTo>
                  <a:pt x="410711" y="12006"/>
                  <a:pt x="401059" y="12532"/>
                  <a:pt x="381000" y="15875"/>
                </a:cubicBezTo>
                <a:cubicBezTo>
                  <a:pt x="363770" y="18747"/>
                  <a:pt x="362170" y="20743"/>
                  <a:pt x="342900" y="22225"/>
                </a:cubicBezTo>
                <a:cubicBezTo>
                  <a:pt x="322823" y="23769"/>
                  <a:pt x="302683" y="24342"/>
                  <a:pt x="282575" y="25400"/>
                </a:cubicBezTo>
                <a:lnTo>
                  <a:pt x="260350" y="28575"/>
                </a:lnTo>
                <a:cubicBezTo>
                  <a:pt x="253987" y="29554"/>
                  <a:pt x="247692" y="30983"/>
                  <a:pt x="241300" y="31750"/>
                </a:cubicBezTo>
                <a:cubicBezTo>
                  <a:pt x="221225" y="34159"/>
                  <a:pt x="200991" y="35241"/>
                  <a:pt x="180975" y="38100"/>
                </a:cubicBezTo>
                <a:lnTo>
                  <a:pt x="158750" y="41275"/>
                </a:lnTo>
                <a:cubicBezTo>
                  <a:pt x="145104" y="43094"/>
                  <a:pt x="128079" y="44672"/>
                  <a:pt x="114300" y="47625"/>
                </a:cubicBezTo>
                <a:cubicBezTo>
                  <a:pt x="105766" y="49454"/>
                  <a:pt x="97367" y="51858"/>
                  <a:pt x="88900" y="53975"/>
                </a:cubicBezTo>
                <a:cubicBezTo>
                  <a:pt x="85911" y="54722"/>
                  <a:pt x="70402" y="58255"/>
                  <a:pt x="66675" y="60325"/>
                </a:cubicBezTo>
                <a:cubicBezTo>
                  <a:pt x="60004" y="64031"/>
                  <a:pt x="47625" y="73025"/>
                  <a:pt x="47625" y="73025"/>
                </a:cubicBezTo>
                <a:cubicBezTo>
                  <a:pt x="39158" y="98425"/>
                  <a:pt x="51858" y="68792"/>
                  <a:pt x="34925" y="85725"/>
                </a:cubicBezTo>
                <a:cubicBezTo>
                  <a:pt x="29529" y="91121"/>
                  <a:pt x="26458" y="98425"/>
                  <a:pt x="22225" y="104775"/>
                </a:cubicBezTo>
                <a:cubicBezTo>
                  <a:pt x="20108" y="107950"/>
                  <a:pt x="17082" y="110680"/>
                  <a:pt x="15875" y="114300"/>
                </a:cubicBezTo>
                <a:lnTo>
                  <a:pt x="9525" y="133350"/>
                </a:lnTo>
                <a:cubicBezTo>
                  <a:pt x="8467" y="136525"/>
                  <a:pt x="7162" y="139628"/>
                  <a:pt x="6350" y="142875"/>
                </a:cubicBezTo>
                <a:cubicBezTo>
                  <a:pt x="1866" y="160810"/>
                  <a:pt x="4031" y="151296"/>
                  <a:pt x="0" y="171450"/>
                </a:cubicBezTo>
                <a:cubicBezTo>
                  <a:pt x="1058" y="178858"/>
                  <a:pt x="1492" y="186383"/>
                  <a:pt x="3175" y="193675"/>
                </a:cubicBezTo>
                <a:cubicBezTo>
                  <a:pt x="12250" y="233000"/>
                  <a:pt x="4947" y="197661"/>
                  <a:pt x="15875" y="222250"/>
                </a:cubicBezTo>
                <a:cubicBezTo>
                  <a:pt x="18593" y="228367"/>
                  <a:pt x="20108" y="234950"/>
                  <a:pt x="22225" y="241300"/>
                </a:cubicBezTo>
                <a:cubicBezTo>
                  <a:pt x="23283" y="244475"/>
                  <a:pt x="22615" y="248969"/>
                  <a:pt x="25400" y="250825"/>
                </a:cubicBezTo>
                <a:lnTo>
                  <a:pt x="34925" y="257175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486973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5" grpId="0" animBg="1"/>
      <p:bldP spid="26" grpId="0"/>
      <p:bldP spid="10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2F4B928-0CE9-CD42-9349-9D5C8A23F9E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207" b="22569"/>
          <a:stretch/>
        </p:blipFill>
        <p:spPr>
          <a:xfrm>
            <a:off x="0" y="0"/>
            <a:ext cx="12344400" cy="6858000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</p:spPr>
      </p:pic>
      <p:pic>
        <p:nvPicPr>
          <p:cNvPr id="7186" name="Picture 18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4173" y="2255797"/>
            <a:ext cx="2166014" cy="2675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4" name="Picture 16" descr="117 reference of sunlight png transparent background | Sun clip art, Happy  sunshine, Sun drawi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4508" y="-311885"/>
            <a:ext cx="1817213" cy="1817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428" y="1505328"/>
            <a:ext cx="1111317" cy="111131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617" y="917744"/>
            <a:ext cx="1111317" cy="1111317"/>
          </a:xfrm>
          <a:prstGeom prst="rect">
            <a:avLst/>
          </a:prstGeom>
        </p:spPr>
      </p:pic>
      <p:pic>
        <p:nvPicPr>
          <p:cNvPr id="18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588081" y="1022283"/>
            <a:ext cx="609600" cy="609600"/>
          </a:xfrm>
          <a:prstGeom prst="rect">
            <a:avLst/>
          </a:prstGeom>
        </p:spPr>
      </p:pic>
      <p:pic>
        <p:nvPicPr>
          <p:cNvPr id="34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725400" y="2783755"/>
            <a:ext cx="609600" cy="609600"/>
          </a:xfrm>
          <a:prstGeom prst="rect">
            <a:avLst/>
          </a:prstGeom>
        </p:spPr>
      </p:pic>
      <p:pic>
        <p:nvPicPr>
          <p:cNvPr id="35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862719" y="4545227"/>
            <a:ext cx="609600" cy="6096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1781" y="1144480"/>
            <a:ext cx="1111317" cy="1111317"/>
          </a:xfrm>
          <a:prstGeom prst="rect">
            <a:avLst/>
          </a:prstGeom>
        </p:spPr>
      </p:pic>
      <p:pic>
        <p:nvPicPr>
          <p:cNvPr id="5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734800" y="7484327"/>
            <a:ext cx="609600" cy="609600"/>
          </a:xfrm>
          <a:prstGeom prst="rect">
            <a:avLst/>
          </a:prstGeom>
        </p:spPr>
      </p:pic>
      <p:pic>
        <p:nvPicPr>
          <p:cNvPr id="10" name="Picture 9">
            <a:hlinkClick r:id="rId13" action="ppaction://hlinksldjump"/>
            <a:extLst>
              <a:ext uri="{FF2B5EF4-FFF2-40B4-BE49-F238E27FC236}">
                <a16:creationId xmlns:a16="http://schemas.microsoft.com/office/drawing/2014/main" id="{3FFFBC2E-2392-B248-A706-E2848F72B6C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349" b="90000" l="10000" r="90000">
                        <a14:foregroundMark x1="31628" y1="7093" x2="33372" y2="8605"/>
                        <a14:foregroundMark x1="61628" y1="5930" x2="61628" y2="5930"/>
                        <a14:foregroundMark x1="30465" y1="5349" x2="30465" y2="534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68601" y="2255797"/>
            <a:ext cx="3025739" cy="3025739"/>
          </a:xfrm>
          <a:prstGeom prst="rect">
            <a:avLst/>
          </a:prstGeom>
        </p:spPr>
      </p:pic>
      <p:pic>
        <p:nvPicPr>
          <p:cNvPr id="11" name="Picture 10">
            <a:hlinkClick r:id="" action="ppaction://noaction"/>
            <a:extLst>
              <a:ext uri="{FF2B5EF4-FFF2-40B4-BE49-F238E27FC236}">
                <a16:creationId xmlns:a16="http://schemas.microsoft.com/office/drawing/2014/main" id="{C12C84F9-7910-3240-B63D-E76B33E1C13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383" b="98383" l="1222" r="95111">
                        <a14:foregroundMark x1="52444" y1="7574" x2="52444" y2="7574"/>
                        <a14:foregroundMark x1="46556" y1="2553" x2="46556" y2="2553"/>
                        <a14:foregroundMark x1="46556" y1="92426" x2="46556" y2="92426"/>
                        <a14:foregroundMark x1="47444" y1="98383" x2="47444" y2="98383"/>
                        <a14:foregroundMark x1="95333" y1="52851" x2="95333" y2="52851"/>
                        <a14:foregroundMark x1="6889" y1="70383" x2="6889" y2="70383"/>
                        <a14:foregroundMark x1="1222" y1="71234" x2="1222" y2="71234"/>
                        <a14:foregroundMark x1="1222" y1="71234" x2="1222" y2="7123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96686" y="2443655"/>
            <a:ext cx="1951220" cy="2545257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200850" y="4560399"/>
            <a:ext cx="11912659" cy="210968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28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28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8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8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8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2800" b="1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nhiệm</a:t>
            </a:r>
            <a:r>
              <a:rPr lang="en-US" sz="28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8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28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28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8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8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đấy</a:t>
            </a:r>
            <a:r>
              <a:rPr lang="en-US" sz="28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! </a:t>
            </a:r>
            <a:r>
              <a:rPr lang="en-US" sz="2800" b="1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cối</a:t>
            </a:r>
            <a:r>
              <a:rPr lang="en-US" sz="28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luôn</a:t>
            </a:r>
            <a:r>
              <a:rPr lang="en-US" sz="28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tươi</a:t>
            </a:r>
            <a:r>
              <a:rPr lang="en-US" sz="28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lang="en-US" sz="28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28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28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chăm</a:t>
            </a:r>
            <a:r>
              <a:rPr lang="en-US" sz="28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sóc</a:t>
            </a:r>
            <a:r>
              <a:rPr lang="en-US" sz="28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thật</a:t>
            </a:r>
            <a:r>
              <a:rPr lang="en-US" sz="28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cẩn</a:t>
            </a:r>
            <a:r>
              <a:rPr lang="en-US" sz="28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thận</a:t>
            </a:r>
            <a:r>
              <a:rPr lang="en-US" sz="28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8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8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8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đố</a:t>
            </a:r>
            <a:r>
              <a:rPr lang="en-US" sz="28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28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28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3E22DC0D-A107-2641-9242-7B666C79AF65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388"/>
          <a:stretch/>
        </p:blipFill>
        <p:spPr>
          <a:xfrm>
            <a:off x="242155" y="206189"/>
            <a:ext cx="949733" cy="99032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AE59C14-4851-B743-B3FA-586B7D7400FB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68"/>
          <a:stretch/>
        </p:blipFill>
        <p:spPr>
          <a:xfrm>
            <a:off x="1191888" y="206189"/>
            <a:ext cx="4974336" cy="990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814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10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10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441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1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4414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8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441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4C52303-F9B9-8846-B30E-52107D93E1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207" b="22569"/>
          <a:stretch/>
        </p:blipFill>
        <p:spPr>
          <a:xfrm>
            <a:off x="0" y="0"/>
            <a:ext cx="12344400" cy="6858000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89BB4E67-A58F-9F4E-8915-5891C7FDF340}"/>
              </a:ext>
            </a:extLst>
          </p:cNvPr>
          <p:cNvSpPr/>
          <p:nvPr/>
        </p:nvSpPr>
        <p:spPr>
          <a:xfrm>
            <a:off x="273697" y="191279"/>
            <a:ext cx="11841388" cy="647544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VN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58994" y="191279"/>
            <a:ext cx="11841388" cy="1840813"/>
          </a:xfrm>
        </p:spPr>
        <p:txBody>
          <a:bodyPr>
            <a:normAutofit/>
          </a:bodyPr>
          <a:lstStyle/>
          <a:p>
            <a:pPr algn="ctr" fontAlgn="base"/>
            <a:r>
              <a:rPr lang="en-US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Arial-Rounded" pitchFamily="34" charset="0"/>
                <a:cs typeface="Calibri" panose="020F0502020204030204" pitchFamily="34" charset="0"/>
              </a:rPr>
              <a:t>Châu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Arial-Rounded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Arial-Rounded" pitchFamily="34" charset="0"/>
                <a:cs typeface="Calibri" panose="020F0502020204030204" pitchFamily="34" charset="0"/>
              </a:rPr>
              <a:t>Á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Arial-Rounded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Arial-Rounded" pitchFamily="34" charset="0"/>
                <a:cs typeface="Calibri" panose="020F0502020204030204" pitchFamily="34" charset="0"/>
              </a:rPr>
              <a:t>nằm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Arial-Rounded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Arial-Rounded" pitchFamily="34" charset="0"/>
                <a:cs typeface="Calibri" panose="020F0502020204030204" pitchFamily="34" charset="0"/>
              </a:rPr>
              <a:t>ở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Arial-Rounded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Arial-Rounded" pitchFamily="34" charset="0"/>
                <a:cs typeface="Calibri" panose="020F0502020204030204" pitchFamily="34" charset="0"/>
              </a:rPr>
              <a:t>đới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Arial-Rounded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Arial-Rounded" pitchFamily="34" charset="0"/>
                <a:cs typeface="Calibri" panose="020F0502020204030204" pitchFamily="34" charset="0"/>
              </a:rPr>
              <a:t>khí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Arial-Rounded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Arial-Rounded" pitchFamily="34" charset="0"/>
                <a:cs typeface="Calibri" panose="020F0502020204030204" pitchFamily="34" charset="0"/>
              </a:rPr>
              <a:t>hậu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Arial-Rounded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Arial-Rounded" pitchFamily="34" charset="0"/>
                <a:cs typeface="Calibri" panose="020F0502020204030204" pitchFamily="34" charset="0"/>
              </a:rPr>
              <a:t>nào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Arial-Rounded" pitchFamily="34" charset="0"/>
                <a:cs typeface="Calibri" panose="020F0502020204030204" pitchFamily="34" charset="0"/>
              </a:rPr>
              <a:t>?</a:t>
            </a:r>
            <a:endParaRPr lang="vi-VN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Arial-Rounded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18">
            <a:hlinkClick r:id="rId5" action="ppaction://hlinksldjump"/>
            <a:extLst>
              <a:ext uri="{FF2B5EF4-FFF2-40B4-BE49-F238E27FC236}">
                <a16:creationId xmlns:a16="http://schemas.microsoft.com/office/drawing/2014/main" id="{FA034911-9E7A-C249-92B2-C6C3B9320F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5438" y="4086627"/>
            <a:ext cx="2166014" cy="2675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D8EA4F3-EA38-D449-B506-7B7E95CF9C68}"/>
              </a:ext>
            </a:extLst>
          </p:cNvPr>
          <p:cNvSpPr/>
          <p:nvPr/>
        </p:nvSpPr>
        <p:spPr>
          <a:xfrm>
            <a:off x="6316650" y="2070251"/>
            <a:ext cx="5542980" cy="212365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4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Châu</a:t>
            </a:r>
            <a:r>
              <a:rPr lang="en-US" sz="4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</a:t>
            </a:r>
            <a:r>
              <a:rPr lang="en-US" sz="4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đủ</a:t>
            </a:r>
            <a:r>
              <a:rPr lang="en-US" sz="4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đới</a:t>
            </a:r>
            <a:r>
              <a:rPr lang="en-US" sz="4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khí</a:t>
            </a:r>
            <a:r>
              <a:rPr lang="en-US" sz="4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hậu</a:t>
            </a:r>
            <a:r>
              <a:rPr lang="en-US" sz="4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4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nhiệt</a:t>
            </a:r>
            <a:r>
              <a:rPr lang="en-US" sz="4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đới</a:t>
            </a:r>
            <a:r>
              <a:rPr lang="en-US" sz="4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ôn</a:t>
            </a:r>
            <a:r>
              <a:rPr lang="en-US" sz="4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đới</a:t>
            </a:r>
            <a:r>
              <a:rPr lang="en-US" sz="4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</a:t>
            </a:r>
            <a:r>
              <a:rPr lang="en-US" sz="4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đới</a:t>
            </a:r>
            <a:r>
              <a:rPr lang="en-US" sz="4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VN" sz="44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D0549B1-185A-7A42-8D79-A2195766CA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0900" y="-7767"/>
            <a:ext cx="2451444" cy="205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Luoc do cac chau luc va dai duong">
            <a:extLst>
              <a:ext uri="{FF2B5EF4-FFF2-40B4-BE49-F238E27FC236}">
                <a16:creationId xmlns:a16="http://schemas.microsoft.com/office/drawing/2014/main" id="{793E6FC7-B6FD-4B47-9559-068F2C9B4D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370" y="1611111"/>
            <a:ext cx="5907021" cy="4262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Line 3">
            <a:extLst>
              <a:ext uri="{FF2B5EF4-FFF2-40B4-BE49-F238E27FC236}">
                <a16:creationId xmlns:a16="http://schemas.microsoft.com/office/drawing/2014/main" id="{00DDB5E8-8CF3-2749-8834-749FC78667A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52247" y="3736975"/>
            <a:ext cx="5842178" cy="42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" name="Text Box 8">
            <a:extLst>
              <a:ext uri="{FF2B5EF4-FFF2-40B4-BE49-F238E27FC236}">
                <a16:creationId xmlns:a16="http://schemas.microsoft.com/office/drawing/2014/main" id="{41556284-9E88-3947-93EC-71197F322A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4398" y="1648705"/>
            <a:ext cx="1437915" cy="461665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24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altLang="en-US" sz="24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</a:t>
            </a:r>
            <a:r>
              <a:rPr lang="en-US" altLang="en-US" sz="24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đới</a:t>
            </a:r>
            <a:endParaRPr lang="en-US" altLang="en-US" sz="2400" b="1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 Box 9">
            <a:extLst>
              <a:ext uri="{FF2B5EF4-FFF2-40B4-BE49-F238E27FC236}">
                <a16:creationId xmlns:a16="http://schemas.microsoft.com/office/drawing/2014/main" id="{ACAD748E-089F-284C-8EFC-43662469CF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8569" y="5388469"/>
            <a:ext cx="1307342" cy="461665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24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</a:t>
            </a:r>
            <a:r>
              <a:rPr lang="en-US" altLang="en-US" sz="24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đới</a:t>
            </a:r>
            <a:endParaRPr lang="en-US" altLang="en-US" sz="2400" b="1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 Box 10">
            <a:extLst>
              <a:ext uri="{FF2B5EF4-FFF2-40B4-BE49-F238E27FC236}">
                <a16:creationId xmlns:a16="http://schemas.microsoft.com/office/drawing/2014/main" id="{48A5B03E-97C2-7043-AE41-8D2445E9C9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9438" y="3193656"/>
            <a:ext cx="1437915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7F7F7F"/>
                </a:solidFill>
                <a:latin typeface="#9Slide02 Noi dung dai" panose="020000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#9Slide02 Noi dung dai" panose="02000000000000000000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7F7F7F"/>
                </a:solidFill>
                <a:latin typeface="#9Slide02 Noi dung dai" panose="02000000000000000000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Nhiệt</a:t>
            </a:r>
            <a:r>
              <a:rPr lang="en-US" altLang="en-US" sz="2400" b="1" dirty="0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đới</a:t>
            </a:r>
            <a:endParaRPr lang="en-US" altLang="en-US" sz="2400" b="1" dirty="0">
              <a:solidFill>
                <a:srgbClr val="FF33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 Box 11">
            <a:extLst>
              <a:ext uri="{FF2B5EF4-FFF2-40B4-BE49-F238E27FC236}">
                <a16:creationId xmlns:a16="http://schemas.microsoft.com/office/drawing/2014/main" id="{225E8B84-B40D-2543-AD08-51712FAEB6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9438" y="3793301"/>
            <a:ext cx="1437915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7F7F7F"/>
                </a:solidFill>
                <a:latin typeface="#9Slide02 Noi dung dai" panose="020000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#9Slide02 Noi dung dai" panose="02000000000000000000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7F7F7F"/>
                </a:solidFill>
                <a:latin typeface="#9Slide02 Noi dung dai" panose="02000000000000000000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Nhiệt</a:t>
            </a:r>
            <a:r>
              <a:rPr lang="en-US" altLang="en-US" sz="2400" b="1" dirty="0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đới</a:t>
            </a:r>
            <a:endParaRPr lang="en-US" altLang="en-US" sz="2400" b="1" dirty="0">
              <a:solidFill>
                <a:srgbClr val="FF33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 Box 12">
            <a:extLst>
              <a:ext uri="{FF2B5EF4-FFF2-40B4-BE49-F238E27FC236}">
                <a16:creationId xmlns:a16="http://schemas.microsoft.com/office/drawing/2014/main" id="{25A32DBC-8513-AB46-8FFE-7A9B7B2D91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4382" y="4633658"/>
            <a:ext cx="1297946" cy="461665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24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Ôn</a:t>
            </a:r>
            <a:r>
              <a:rPr lang="en-US" altLang="en-US" sz="24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đới</a:t>
            </a:r>
            <a:endParaRPr lang="en-US" altLang="en-US" sz="2400" b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 Box 13">
            <a:extLst>
              <a:ext uri="{FF2B5EF4-FFF2-40B4-BE49-F238E27FC236}">
                <a16:creationId xmlns:a16="http://schemas.microsoft.com/office/drawing/2014/main" id="{775334CC-2859-F446-A722-55AEB10CA9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4032" y="2395026"/>
            <a:ext cx="1297946" cy="461665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24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Ôn</a:t>
            </a:r>
            <a:r>
              <a:rPr lang="en-US" altLang="en-US" sz="24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đới</a:t>
            </a:r>
            <a:endParaRPr lang="en-US" altLang="en-US" sz="2400" b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 Box 15">
            <a:extLst>
              <a:ext uri="{FF2B5EF4-FFF2-40B4-BE49-F238E27FC236}">
                <a16:creationId xmlns:a16="http://schemas.microsoft.com/office/drawing/2014/main" id="{81036EE6-9DF1-A248-9B45-839326F5D1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400" y="6338888"/>
            <a:ext cx="1841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7F7F7F"/>
                </a:solidFill>
                <a:latin typeface="#9Slide02 Noi dung dai" panose="020000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#9Slide02 Noi dung dai" panose="02000000000000000000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7F7F7F"/>
                </a:solidFill>
                <a:latin typeface="#9Slide02 Noi dung dai" panose="02000000000000000000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en-US" b="1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" name="Rectangle 1">
            <a:extLst>
              <a:ext uri="{FF2B5EF4-FFF2-40B4-BE49-F238E27FC236}">
                <a16:creationId xmlns:a16="http://schemas.microsoft.com/office/drawing/2014/main" id="{A41D23C7-1340-154D-9D7A-11F261FB41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8349" y="5984159"/>
            <a:ext cx="4622547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7F7F7F"/>
                </a:solidFill>
                <a:latin typeface="#9Slide02 Noi dung dai" panose="020000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#9Slide02 Noi dung dai" panose="02000000000000000000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7F7F7F"/>
                </a:solidFill>
                <a:latin typeface="#9Slide02 Noi dung dai" panose="02000000000000000000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Lược</a:t>
            </a:r>
            <a:r>
              <a:rPr lang="en-US" altLang="en-US" sz="24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altLang="en-US" sz="24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altLang="en-US" sz="24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châu</a:t>
            </a:r>
            <a:r>
              <a:rPr lang="en-US" altLang="en-US" sz="24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lục</a:t>
            </a:r>
            <a:r>
              <a:rPr lang="en-US" altLang="en-US" sz="24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altLang="en-US" sz="24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đại</a:t>
            </a:r>
            <a:r>
              <a:rPr lang="en-US" altLang="en-US" sz="24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dương</a:t>
            </a:r>
            <a:endParaRPr lang="en-US" altLang="en-US" sz="2400" b="1" i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897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3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/>
      <p:bldP spid="2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4C52303-F9B9-8846-B30E-52107D93E1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07" b="22569"/>
          <a:stretch/>
        </p:blipFill>
        <p:spPr>
          <a:xfrm>
            <a:off x="0" y="0"/>
            <a:ext cx="12344400" cy="68580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89BB4E67-A58F-9F4E-8915-5891C7FDF340}"/>
              </a:ext>
            </a:extLst>
          </p:cNvPr>
          <p:cNvSpPr/>
          <p:nvPr/>
        </p:nvSpPr>
        <p:spPr>
          <a:xfrm>
            <a:off x="273697" y="191279"/>
            <a:ext cx="11841388" cy="647544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VN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49557" y="314875"/>
            <a:ext cx="11089667" cy="1840813"/>
          </a:xfrm>
        </p:spPr>
        <p:txBody>
          <a:bodyPr>
            <a:normAutofit/>
          </a:bodyPr>
          <a:lstStyle/>
          <a:p>
            <a:pPr algn="ctr" fontAlgn="base"/>
            <a:r>
              <a:rPr lang="en-VN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Kể tên một số hoạt động kinh tế của các nước ở châu Âu?</a:t>
            </a:r>
            <a:endParaRPr lang="vi-VN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Arial-Rounded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:a16="http://schemas.microsoft.com/office/drawing/2014/main" id="{03CDFA96-AFD5-D742-B079-11BC6CA6AC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49" b="90000" l="10000" r="90000">
                        <a14:foregroundMark x1="31628" y1="7093" x2="33372" y2="8605"/>
                        <a14:foregroundMark x1="61628" y1="5930" x2="61628" y2="5930"/>
                        <a14:foregroundMark x1="30465" y1="5349" x2="30465" y2="534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85188" y="4023540"/>
            <a:ext cx="3025739" cy="302573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1357FF3-45A4-2342-B173-96A0D2D17AF7}"/>
              </a:ext>
            </a:extLst>
          </p:cNvPr>
          <p:cNvSpPr/>
          <p:nvPr/>
        </p:nvSpPr>
        <p:spPr>
          <a:xfrm>
            <a:off x="1027245" y="5536409"/>
            <a:ext cx="4439278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VN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ản xuất ô tô, máy bay</a:t>
            </a:r>
            <a:endParaRPr lang="en-VN" sz="2000" dirty="0">
              <a:solidFill>
                <a:srgbClr val="FF000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3E9AF2C-9620-734D-A8DB-B8ACBEE01D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1984" y="2017199"/>
            <a:ext cx="4749800" cy="316344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BA3998A-D746-844A-BC30-707A156F7D1A}"/>
              </a:ext>
            </a:extLst>
          </p:cNvPr>
          <p:cNvSpPr/>
          <p:nvPr/>
        </p:nvSpPr>
        <p:spPr>
          <a:xfrm>
            <a:off x="5881999" y="5536409"/>
            <a:ext cx="4424866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Chế</a:t>
            </a: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xuất</a:t>
            </a: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dược</a:t>
            </a: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phẩm</a:t>
            </a: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mỹ</a:t>
            </a: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phẩm</a:t>
            </a:r>
            <a:endParaRPr lang="en-VN" sz="2000" dirty="0">
              <a:solidFill>
                <a:srgbClr val="FF000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F7E9E72-158A-DA48-B0A0-0452EB8CB25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12965"/>
          <a:stretch/>
        </p:blipFill>
        <p:spPr>
          <a:xfrm>
            <a:off x="5748869" y="1971565"/>
            <a:ext cx="4611095" cy="320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504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832</TotalTime>
  <Words>262</Words>
  <Application>Microsoft Office PowerPoint</Application>
  <PresentationFormat>Widescreen</PresentationFormat>
  <Paragraphs>32</Paragraphs>
  <Slides>6</Slides>
  <Notes>5</Notes>
  <HiddenSlides>0</HiddenSlides>
  <MMClips>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6" baseType="lpstr">
      <vt:lpstr>#9Slide03 BoosterNextFYBlack</vt:lpstr>
      <vt:lpstr>Arial</vt:lpstr>
      <vt:lpstr>Arial-Rounded</vt:lpstr>
      <vt:lpstr>Calibri</vt:lpstr>
      <vt:lpstr>Calibri Light</vt:lpstr>
      <vt:lpstr>等线</vt:lpstr>
      <vt:lpstr>Times New Roman</vt:lpstr>
      <vt:lpstr>字魂105号-简雅黑</vt:lpstr>
      <vt:lpstr>字魂36号-正文宋楷</vt:lpstr>
      <vt:lpstr>Office Theme</vt:lpstr>
      <vt:lpstr>PowerPoint Presentation</vt:lpstr>
      <vt:lpstr>PowerPoint Presentation</vt:lpstr>
      <vt:lpstr>PowerPoint Presentation</vt:lpstr>
      <vt:lpstr>PowerPoint Presentation</vt:lpstr>
      <vt:lpstr>Châu Á nằm ở đới khí hậu nào?</vt:lpstr>
      <vt:lpstr>Kể tên một số hoạt động kinh tế của các nước ở châu Âu?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Ánh Lê</dc:creator>
  <cp:lastModifiedBy>Windows 10</cp:lastModifiedBy>
  <cp:revision>10</cp:revision>
  <dcterms:created xsi:type="dcterms:W3CDTF">2022-01-24T04:16:29Z</dcterms:created>
  <dcterms:modified xsi:type="dcterms:W3CDTF">2023-03-06T03:12:46Z</dcterms:modified>
</cp:coreProperties>
</file>