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77" r:id="rId2"/>
    <p:sldMasterId id="2147483689" r:id="rId3"/>
  </p:sldMasterIdLst>
  <p:notesMasterIdLst>
    <p:notesMasterId r:id="rId27"/>
  </p:notesMasterIdLst>
  <p:sldIdLst>
    <p:sldId id="266" r:id="rId4"/>
    <p:sldId id="259" r:id="rId5"/>
    <p:sldId id="263" r:id="rId6"/>
    <p:sldId id="333" r:id="rId7"/>
    <p:sldId id="326" r:id="rId8"/>
    <p:sldId id="256" r:id="rId9"/>
    <p:sldId id="270" r:id="rId10"/>
    <p:sldId id="313" r:id="rId11"/>
    <p:sldId id="292" r:id="rId12"/>
    <p:sldId id="289" r:id="rId13"/>
    <p:sldId id="281" r:id="rId14"/>
    <p:sldId id="308" r:id="rId15"/>
    <p:sldId id="319" r:id="rId16"/>
    <p:sldId id="320" r:id="rId17"/>
    <p:sldId id="277" r:id="rId18"/>
    <p:sldId id="276" r:id="rId19"/>
    <p:sldId id="323" r:id="rId20"/>
    <p:sldId id="324" r:id="rId21"/>
    <p:sldId id="284" r:id="rId22"/>
    <p:sldId id="317" r:id="rId23"/>
    <p:sldId id="295" r:id="rId24"/>
    <p:sldId id="272" r:id="rId25"/>
    <p:sldId id="29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2"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884CD0-675F-4113-A8B5-7AD8CEC5EFF9}"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4CFA64-8548-4B41-9D59-AE4F0E9B1328}" type="slidenum">
              <a:rPr lang="en-US" smtClean="0"/>
              <a:t>‹#›</a:t>
            </a:fld>
            <a:endParaRPr lang="en-US"/>
          </a:p>
        </p:txBody>
      </p:sp>
    </p:spTree>
    <p:extLst>
      <p:ext uri="{BB962C8B-B14F-4D97-AF65-F5344CB8AC3E}">
        <p14:creationId xmlns:p14="http://schemas.microsoft.com/office/powerpoint/2010/main" val="144072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26CFF4-A67A-4034-8B54-F0B66BBE811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770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51B78EE9-B373-4279-871E-A72B46640553}"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34467566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B78EE9-B373-4279-871E-A72B46640553}"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781774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B78EE9-B373-4279-871E-A72B46640553}"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3485763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3891841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3405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1765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4683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1552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207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619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3790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B78EE9-B373-4279-871E-A72B46640553}"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2A5049-96B4-4933-BC2E-056B49F12372}" type="slidenum">
              <a:rPr lang="zh-CN" altLang="en-US" smtClean="0"/>
              <a:t>‹#›</a:t>
            </a:fld>
            <a:endParaRPr lang="zh-CN" altLang="en-US"/>
          </a:p>
        </p:txBody>
      </p:sp>
      <p:sp>
        <p:nvSpPr>
          <p:cNvPr id="8" name="图片占位符 7"/>
          <p:cNvSpPr>
            <a:spLocks noGrp="1"/>
          </p:cNvSpPr>
          <p:nvPr>
            <p:ph type="pic" sz="quarter" idx="13"/>
          </p:nvPr>
        </p:nvSpPr>
        <p:spPr>
          <a:xfrm>
            <a:off x="7361237" y="2662797"/>
            <a:ext cx="2990820" cy="2070567"/>
          </a:xfrm>
        </p:spPr>
        <p:txBody>
          <a:bodyPr/>
          <a:lstStyle/>
          <a:p>
            <a:endParaRPr lang="zh-CN" altLang="en-US"/>
          </a:p>
        </p:txBody>
      </p:sp>
    </p:spTree>
    <p:extLst>
      <p:ext uri="{BB962C8B-B14F-4D97-AF65-F5344CB8AC3E}">
        <p14:creationId xmlns:p14="http://schemas.microsoft.com/office/powerpoint/2010/main" val="26630961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7261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5390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780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6791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421667-095E-49CD-BA17-A9796195B91F}"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342810636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421667-095E-49CD-BA17-A9796195B91F}"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2731239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421667-095E-49CD-BA17-A9796195B91F}"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737836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421667-095E-49CD-BA17-A9796195B91F}"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3505527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421667-095E-49CD-BA17-A9796195B91F}" type="datetimeFigureOut">
              <a:rPr lang="en-US" smtClean="0"/>
              <a:t>3/6/2023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445987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421667-095E-49CD-BA17-A9796195B91F}" type="datetimeFigureOut">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1693381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1B78EE9-B373-4279-871E-A72B46640553}"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2760009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421667-095E-49CD-BA17-A9796195B91F}" type="datetimeFigureOut">
              <a:rPr lang="en-US" smtClean="0"/>
              <a:t>3/6/2023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623209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421667-095E-49CD-BA17-A9796195B91F}"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3966558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421667-095E-49CD-BA17-A9796195B91F}"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1255921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421667-095E-49CD-BA17-A9796195B91F}"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35376934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421667-095E-49CD-BA17-A9796195B91F}"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29498-7FE7-4CFA-845D-8E3D8E0D9961}" type="slidenum">
              <a:rPr lang="en-US" smtClean="0"/>
              <a:t>‹#›</a:t>
            </a:fld>
            <a:endParaRPr lang="en-US"/>
          </a:p>
        </p:txBody>
      </p:sp>
    </p:spTree>
    <p:extLst>
      <p:ext uri="{BB962C8B-B14F-4D97-AF65-F5344CB8AC3E}">
        <p14:creationId xmlns:p14="http://schemas.microsoft.com/office/powerpoint/2010/main" val="565938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1B78EE9-B373-4279-871E-A72B46640553}" type="datetimeFigureOut">
              <a:rPr lang="zh-CN" altLang="en-US" smtClean="0"/>
              <a:t>2023/3/6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2970379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1B78EE9-B373-4279-871E-A72B46640553}" type="datetimeFigureOut">
              <a:rPr lang="zh-CN" altLang="en-US" smtClean="0"/>
              <a:t>2023/3/6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886326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1B78EE9-B373-4279-871E-A72B46640553}" type="datetimeFigureOut">
              <a:rPr lang="zh-CN" altLang="en-US" smtClean="0"/>
              <a:t>2023/3/6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2606030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1B78EE9-B373-4279-871E-A72B46640553}" type="datetimeFigureOut">
              <a:rPr lang="zh-CN" altLang="en-US" smtClean="0"/>
              <a:t>2023/3/6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28073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1B78EE9-B373-4279-871E-A72B46640553}" type="datetimeFigureOut">
              <a:rPr lang="zh-CN" altLang="en-US" smtClean="0"/>
              <a:t>2023/3/6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1495207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1B78EE9-B373-4279-871E-A72B46640553}" type="datetimeFigureOut">
              <a:rPr lang="zh-CN" altLang="en-US" smtClean="0"/>
              <a:t>2023/3/6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2A5049-96B4-4933-BC2E-056B49F12372}" type="slidenum">
              <a:rPr lang="zh-CN" altLang="en-US" smtClean="0"/>
              <a:t>‹#›</a:t>
            </a:fld>
            <a:endParaRPr lang="zh-CN" altLang="en-US"/>
          </a:p>
        </p:txBody>
      </p:sp>
    </p:spTree>
    <p:extLst>
      <p:ext uri="{BB962C8B-B14F-4D97-AF65-F5344CB8AC3E}">
        <p14:creationId xmlns:p14="http://schemas.microsoft.com/office/powerpoint/2010/main" val="3730144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B78EE9-B373-4279-871E-A72B46640553}" type="datetimeFigureOut">
              <a:rPr lang="zh-CN" altLang="en-US" smtClean="0"/>
              <a:t>2023/3/6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A5049-96B4-4933-BC2E-056B49F12372}" type="slidenum">
              <a:rPr lang="zh-CN" altLang="en-US" smtClean="0"/>
              <a:t>‹#›</a:t>
            </a:fld>
            <a:endParaRPr lang="zh-CN" alt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62877" y="0"/>
            <a:ext cx="1975275" cy="1975275"/>
          </a:xfrm>
          <a:prstGeom prst="rect">
            <a:avLst/>
          </a:prstGeom>
        </p:spPr>
      </p:pic>
    </p:spTree>
    <p:extLst>
      <p:ext uri="{BB962C8B-B14F-4D97-AF65-F5344CB8AC3E}">
        <p14:creationId xmlns:p14="http://schemas.microsoft.com/office/powerpoint/2010/main" val="30717248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3/6/2023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1941234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421667-095E-49CD-BA17-A9796195B91F}" type="datetimeFigureOut">
              <a:rPr lang="en-US" smtClean="0"/>
              <a:t>3/6/2023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29498-7FE7-4CFA-845D-8E3D8E0D9961}" type="slidenum">
              <a:rPr lang="en-US" smtClean="0"/>
              <a:t>‹#›</a:t>
            </a:fld>
            <a:endParaRPr lang="en-US"/>
          </a:p>
        </p:txBody>
      </p:sp>
    </p:spTree>
    <p:extLst>
      <p:ext uri="{BB962C8B-B14F-4D97-AF65-F5344CB8AC3E}">
        <p14:creationId xmlns:p14="http://schemas.microsoft.com/office/powerpoint/2010/main" val="377600085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8.wdp"/><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13.png"/><Relationship Id="rId11" Type="http://schemas.openxmlformats.org/officeDocument/2006/relationships/image" Target="../media/image37.png"/><Relationship Id="rId5" Type="http://schemas.openxmlformats.org/officeDocument/2006/relationships/image" Target="../media/image12.png"/><Relationship Id="rId15" Type="http://schemas.openxmlformats.org/officeDocument/2006/relationships/image" Target="../media/image16.png"/><Relationship Id="rId10" Type="http://schemas.microsoft.com/office/2007/relationships/hdphoto" Target="../media/hdphoto7.wdp"/><Relationship Id="rId4" Type="http://schemas.microsoft.com/office/2007/relationships/hdphoto" Target="../media/hdphoto2.wdp"/><Relationship Id="rId9" Type="http://schemas.openxmlformats.org/officeDocument/2006/relationships/image" Target="../media/image53.png"/><Relationship Id="rId14"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7.png"/><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2.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8.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4.png"/><Relationship Id="rId1" Type="http://schemas.openxmlformats.org/officeDocument/2006/relationships/slideLayout" Target="../slideLayouts/slideLayout25.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8.wdp"/><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13.png"/><Relationship Id="rId11" Type="http://schemas.openxmlformats.org/officeDocument/2006/relationships/image" Target="../media/image37.png"/><Relationship Id="rId5" Type="http://schemas.openxmlformats.org/officeDocument/2006/relationships/image" Target="../media/image12.png"/><Relationship Id="rId10" Type="http://schemas.microsoft.com/office/2007/relationships/hdphoto" Target="../media/hdphoto7.wdp"/><Relationship Id="rId4" Type="http://schemas.microsoft.com/office/2007/relationships/hdphoto" Target="../media/hdphoto2.wdp"/><Relationship Id="rId9" Type="http://schemas.openxmlformats.org/officeDocument/2006/relationships/image" Target="../media/image53.png"/><Relationship Id="rId14" Type="http://schemas.openxmlformats.org/officeDocument/2006/relationships/image" Target="../media/image60.jpe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2.png"/><Relationship Id="rId3" Type="http://schemas.openxmlformats.org/officeDocument/2006/relationships/image" Target="../media/image4.png"/><Relationship Id="rId7" Type="http://schemas.openxmlformats.org/officeDocument/2006/relationships/image" Target="../media/image12.png"/><Relationship Id="rId12" Type="http://schemas.microsoft.com/office/2007/relationships/hdphoto" Target="../media/hdphoto8.wdp"/><Relationship Id="rId2" Type="http://schemas.openxmlformats.org/officeDocument/2006/relationships/image" Target="../media/image61.png"/><Relationship Id="rId1" Type="http://schemas.openxmlformats.org/officeDocument/2006/relationships/slideLayout" Target="../slideLayouts/slideLayout25.xml"/><Relationship Id="rId6" Type="http://schemas.microsoft.com/office/2007/relationships/hdphoto" Target="../media/hdphoto2.wdp"/><Relationship Id="rId11" Type="http://schemas.openxmlformats.org/officeDocument/2006/relationships/image" Target="../media/image54.png"/><Relationship Id="rId5" Type="http://schemas.openxmlformats.org/officeDocument/2006/relationships/image" Target="../media/image8.pn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14.png"/><Relationship Id="rId1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2.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8.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4.png"/><Relationship Id="rId1" Type="http://schemas.openxmlformats.org/officeDocument/2006/relationships/slideLayout" Target="../slideLayouts/slideLayout25.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png"/><Relationship Id="rId7" Type="http://schemas.openxmlformats.org/officeDocument/2006/relationships/image" Target="../media/image64.png"/><Relationship Id="rId2" Type="http://schemas.openxmlformats.org/officeDocument/2006/relationships/image" Target="../media/image14.png"/><Relationship Id="rId1" Type="http://schemas.openxmlformats.org/officeDocument/2006/relationships/slideLayout" Target="../slideLayouts/slideLayout25.xml"/><Relationship Id="rId6" Type="http://schemas.openxmlformats.org/officeDocument/2006/relationships/image" Target="../media/image37.png"/><Relationship Id="rId11" Type="http://schemas.microsoft.com/office/2007/relationships/hdphoto" Target="../media/hdphoto8.wdp"/><Relationship Id="rId5" Type="http://schemas.microsoft.com/office/2007/relationships/hdphoto" Target="../media/hdphoto7.wdp"/><Relationship Id="rId10"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2.png"/><Relationship Id="rId11" Type="http://schemas.openxmlformats.org/officeDocument/2006/relationships/image" Target="../media/image67.png"/><Relationship Id="rId5" Type="http://schemas.microsoft.com/office/2007/relationships/hdphoto" Target="../media/hdphoto2.wdp"/><Relationship Id="rId10" Type="http://schemas.microsoft.com/office/2007/relationships/hdphoto" Target="../media/hdphoto9.wdp"/><Relationship Id="rId4" Type="http://schemas.openxmlformats.org/officeDocument/2006/relationships/image" Target="../media/image8.png"/><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5.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8.wdp"/><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13.png"/><Relationship Id="rId11" Type="http://schemas.openxmlformats.org/officeDocument/2006/relationships/image" Target="../media/image37.png"/><Relationship Id="rId5" Type="http://schemas.openxmlformats.org/officeDocument/2006/relationships/image" Target="../media/image12.png"/><Relationship Id="rId10" Type="http://schemas.microsoft.com/office/2007/relationships/hdphoto" Target="../media/hdphoto7.wdp"/><Relationship Id="rId4" Type="http://schemas.microsoft.com/office/2007/relationships/hdphoto" Target="../media/hdphoto2.wdp"/><Relationship Id="rId9" Type="http://schemas.openxmlformats.org/officeDocument/2006/relationships/image" Target="../media/image53.png"/><Relationship Id="rId1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2.png"/><Relationship Id="rId11" Type="http://schemas.openxmlformats.org/officeDocument/2006/relationships/image" Target="../media/image16.png"/><Relationship Id="rId5" Type="http://schemas.microsoft.com/office/2007/relationships/hdphoto" Target="../media/hdphoto2.wdp"/><Relationship Id="rId10" Type="http://schemas.openxmlformats.org/officeDocument/2006/relationships/image" Target="../media/image69.png"/><Relationship Id="rId4" Type="http://schemas.openxmlformats.org/officeDocument/2006/relationships/image" Target="../media/image8.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8.wdp"/><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13.png"/><Relationship Id="rId11" Type="http://schemas.openxmlformats.org/officeDocument/2006/relationships/image" Target="../media/image37.png"/><Relationship Id="rId5" Type="http://schemas.openxmlformats.org/officeDocument/2006/relationships/image" Target="../media/image12.png"/><Relationship Id="rId10" Type="http://schemas.microsoft.com/office/2007/relationships/hdphoto" Target="../media/hdphoto7.wdp"/><Relationship Id="rId4" Type="http://schemas.microsoft.com/office/2007/relationships/hdphoto" Target="../media/hdphoto2.wdp"/><Relationship Id="rId9" Type="http://schemas.openxmlformats.org/officeDocument/2006/relationships/image" Target="../media/image53.png"/><Relationship Id="rId1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2.png"/><Relationship Id="rId11" Type="http://schemas.openxmlformats.org/officeDocument/2006/relationships/image" Target="../media/image37.png"/><Relationship Id="rId5" Type="http://schemas.microsoft.com/office/2007/relationships/hdphoto" Target="../media/hdphoto2.wdp"/><Relationship Id="rId10" Type="http://schemas.openxmlformats.org/officeDocument/2006/relationships/image" Target="../media/image72.png"/><Relationship Id="rId4" Type="http://schemas.openxmlformats.org/officeDocument/2006/relationships/image" Target="../media/image8.png"/><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8.svg"/><Relationship Id="rId18" Type="http://schemas.openxmlformats.org/officeDocument/2006/relationships/image" Target="../media/image25.png"/><Relationship Id="rId26" Type="http://schemas.openxmlformats.org/officeDocument/2006/relationships/image" Target="../media/image66.svg"/><Relationship Id="rId3" Type="http://schemas.openxmlformats.org/officeDocument/2006/relationships/audio" Target="../media/audio2.wav"/><Relationship Id="rId21" Type="http://schemas.openxmlformats.org/officeDocument/2006/relationships/image" Target="../media/image30.svg"/><Relationship Id="rId7" Type="http://schemas.openxmlformats.org/officeDocument/2006/relationships/image" Target="../media/image52.svg"/><Relationship Id="rId12" Type="http://schemas.openxmlformats.org/officeDocument/2006/relationships/image" Target="../media/image21.png"/><Relationship Id="rId17" Type="http://schemas.openxmlformats.org/officeDocument/2006/relationships/image" Target="../media/image60.svg"/><Relationship Id="rId25"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18.png"/><Relationship Id="rId11" Type="http://schemas.openxmlformats.org/officeDocument/2006/relationships/image" Target="../media/image56.svg"/><Relationship Id="rId24" Type="http://schemas.openxmlformats.org/officeDocument/2006/relationships/image" Target="../media/image64.svg"/><Relationship Id="rId32" Type="http://schemas.openxmlformats.org/officeDocument/2006/relationships/image" Target="../media/image34.jpeg"/><Relationship Id="rId5" Type="http://schemas.openxmlformats.org/officeDocument/2006/relationships/image" Target="../media/image50.svg"/><Relationship Id="rId15" Type="http://schemas.openxmlformats.org/officeDocument/2006/relationships/image" Target="../media/image23.png"/><Relationship Id="rId23" Type="http://schemas.openxmlformats.org/officeDocument/2006/relationships/image" Target="../media/image28.png"/><Relationship Id="rId28" Type="http://schemas.openxmlformats.org/officeDocument/2006/relationships/image" Target="../media/image68.svg"/><Relationship Id="rId10" Type="http://schemas.openxmlformats.org/officeDocument/2006/relationships/image" Target="../media/image20.png"/><Relationship Id="rId19" Type="http://schemas.openxmlformats.org/officeDocument/2006/relationships/image" Target="../media/image62.svg"/><Relationship Id="rId31" Type="http://schemas.openxmlformats.org/officeDocument/2006/relationships/image" Target="../media/image33.jpeg"/><Relationship Id="rId4" Type="http://schemas.openxmlformats.org/officeDocument/2006/relationships/image" Target="../media/image17.png"/><Relationship Id="rId9" Type="http://schemas.openxmlformats.org/officeDocument/2006/relationships/image" Target="../media/image54.svg"/><Relationship Id="rId14" Type="http://schemas.openxmlformats.org/officeDocument/2006/relationships/image" Target="../media/image22.png"/><Relationship Id="rId22" Type="http://schemas.openxmlformats.org/officeDocument/2006/relationships/image" Target="../media/image27.png"/><Relationship Id="rId27" Type="http://schemas.openxmlformats.org/officeDocument/2006/relationships/image" Target="../media/image30.png"/><Relationship Id="rId30"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26.png"/><Relationship Id="rId26" Type="http://schemas.openxmlformats.org/officeDocument/2006/relationships/image" Target="../media/image68.svg"/><Relationship Id="rId3" Type="http://schemas.openxmlformats.org/officeDocument/2006/relationships/image" Target="../media/image50.svg"/><Relationship Id="rId21" Type="http://schemas.openxmlformats.org/officeDocument/2006/relationships/image" Target="../media/image28.png"/><Relationship Id="rId7" Type="http://schemas.openxmlformats.org/officeDocument/2006/relationships/image" Target="../media/image54.svg"/><Relationship Id="rId12" Type="http://schemas.openxmlformats.org/officeDocument/2006/relationships/image" Target="../media/image22.png"/><Relationship Id="rId17" Type="http://schemas.openxmlformats.org/officeDocument/2006/relationships/image" Target="../media/image62.svg"/><Relationship Id="rId25" Type="http://schemas.openxmlformats.org/officeDocument/2006/relationships/image" Target="../media/image30.png"/><Relationship Id="rId2" Type="http://schemas.openxmlformats.org/officeDocument/2006/relationships/image" Target="../media/image17.pn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19.png"/><Relationship Id="rId11" Type="http://schemas.openxmlformats.org/officeDocument/2006/relationships/image" Target="../media/image58.svg"/><Relationship Id="rId24" Type="http://schemas.openxmlformats.org/officeDocument/2006/relationships/image" Target="../media/image66.svg"/><Relationship Id="rId5" Type="http://schemas.openxmlformats.org/officeDocument/2006/relationships/image" Target="../media/image52.svg"/><Relationship Id="rId15" Type="http://schemas.openxmlformats.org/officeDocument/2006/relationships/image" Target="../media/image60.svg"/><Relationship Id="rId23" Type="http://schemas.openxmlformats.org/officeDocument/2006/relationships/image" Target="../media/image29.png"/><Relationship Id="rId28" Type="http://schemas.openxmlformats.org/officeDocument/2006/relationships/image" Target="../media/image32.png"/><Relationship Id="rId10" Type="http://schemas.openxmlformats.org/officeDocument/2006/relationships/image" Target="../media/image21.png"/><Relationship Id="rId19" Type="http://schemas.openxmlformats.org/officeDocument/2006/relationships/image" Target="../media/image30.svg"/><Relationship Id="rId31" Type="http://schemas.openxmlformats.org/officeDocument/2006/relationships/image" Target="../media/image36.jpeg"/><Relationship Id="rId4" Type="http://schemas.openxmlformats.org/officeDocument/2006/relationships/image" Target="../media/image18.png"/><Relationship Id="rId9" Type="http://schemas.openxmlformats.org/officeDocument/2006/relationships/image" Target="../media/image56.svg"/><Relationship Id="rId14" Type="http://schemas.openxmlformats.org/officeDocument/2006/relationships/image" Target="../media/image24.png"/><Relationship Id="rId22" Type="http://schemas.openxmlformats.org/officeDocument/2006/relationships/image" Target="../media/image64.svg"/><Relationship Id="rId27" Type="http://schemas.openxmlformats.org/officeDocument/2006/relationships/image" Target="../media/image31.png"/><Relationship Id="rId30"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2.png"/><Relationship Id="rId11" Type="http://schemas.openxmlformats.org/officeDocument/2006/relationships/image" Target="../media/image16.png"/><Relationship Id="rId5" Type="http://schemas.microsoft.com/office/2007/relationships/hdphoto" Target="../media/hdphoto2.wdp"/><Relationship Id="rId10" Type="http://schemas.openxmlformats.org/officeDocument/2006/relationships/image" Target="../media/image38.png"/><Relationship Id="rId4" Type="http://schemas.openxmlformats.org/officeDocument/2006/relationships/image" Target="../media/image8.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7.png"/><Relationship Id="rId3" Type="http://schemas.openxmlformats.org/officeDocument/2006/relationships/image" Target="../media/image5.png"/><Relationship Id="rId7" Type="http://schemas.openxmlformats.org/officeDocument/2006/relationships/image" Target="../media/image13.png"/><Relationship Id="rId12" Type="http://schemas.microsoft.com/office/2007/relationships/hdphoto" Target="../media/hdphoto5.wdp"/><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2.png"/><Relationship Id="rId11" Type="http://schemas.openxmlformats.org/officeDocument/2006/relationships/image" Target="../media/image46.png"/><Relationship Id="rId5" Type="http://schemas.microsoft.com/office/2007/relationships/hdphoto" Target="../media/hdphoto2.wdp"/><Relationship Id="rId10" Type="http://schemas.openxmlformats.org/officeDocument/2006/relationships/image" Target="../media/image45.png"/><Relationship Id="rId4" Type="http://schemas.openxmlformats.org/officeDocument/2006/relationships/image" Target="../media/image8.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4.png"/><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2.png"/><Relationship Id="rId11" Type="http://schemas.openxmlformats.org/officeDocument/2006/relationships/image" Target="../media/image51.png"/><Relationship Id="rId5" Type="http://schemas.microsoft.com/office/2007/relationships/hdphoto" Target="../media/hdphoto2.wdp"/><Relationship Id="rId10" Type="http://schemas.microsoft.com/office/2007/relationships/hdphoto" Target="../media/hdphoto6.wdp"/><Relationship Id="rId4" Type="http://schemas.openxmlformats.org/officeDocument/2006/relationships/image" Target="../media/image8.pn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sp>
        <p:nvSpPr>
          <p:cNvPr id="83" name="Title 82">
            <a:extLst>
              <a:ext uri="{FF2B5EF4-FFF2-40B4-BE49-F238E27FC236}">
                <a16:creationId xmlns:a16="http://schemas.microsoft.com/office/drawing/2014/main" id="{17BB8B94-2A93-40AF-84F9-CEA585B8B453}"/>
              </a:ext>
            </a:extLst>
          </p:cNvPr>
          <p:cNvSpPr>
            <a:spLocks noGrp="1"/>
          </p:cNvSpPr>
          <p:nvPr>
            <p:ph type="ctrTitle"/>
          </p:nvPr>
        </p:nvSpPr>
        <p:spPr/>
        <p:txBody>
          <a:bodyPr/>
          <a:lstStyle/>
          <a:p>
            <a:endParaRPr lang="en-US"/>
          </a:p>
        </p:txBody>
      </p:sp>
      <p:sp>
        <p:nvSpPr>
          <p:cNvPr id="85" name="Subtitle 84">
            <a:extLst>
              <a:ext uri="{FF2B5EF4-FFF2-40B4-BE49-F238E27FC236}">
                <a16:creationId xmlns:a16="http://schemas.microsoft.com/office/drawing/2014/main" id="{ED1EE10B-9B3D-4B0D-89CE-FF31B296D75B}"/>
              </a:ext>
            </a:extLst>
          </p:cNvPr>
          <p:cNvSpPr>
            <a:spLocks noGrp="1"/>
          </p:cNvSpPr>
          <p:nvPr>
            <p:ph type="subTitle" idx="1"/>
          </p:nvPr>
        </p:nvSpPr>
        <p:spPr/>
        <p:txBody>
          <a:bodyPr/>
          <a:lstStyle/>
          <a:p>
            <a:endParaRPr lang="en-US"/>
          </a:p>
        </p:txBody>
      </p:sp>
      <p:grpSp>
        <p:nvGrpSpPr>
          <p:cNvPr id="164" name="กลุ่ม 91">
            <a:extLst>
              <a:ext uri="{FF2B5EF4-FFF2-40B4-BE49-F238E27FC236}">
                <a16:creationId xmlns:a16="http://schemas.microsoft.com/office/drawing/2014/main" id="{A1F0FD34-758B-4DFF-9712-7F2B0C5A69CE}"/>
              </a:ext>
            </a:extLst>
          </p:cNvPr>
          <p:cNvGrpSpPr/>
          <p:nvPr/>
        </p:nvGrpSpPr>
        <p:grpSpPr>
          <a:xfrm>
            <a:off x="457339" y="372549"/>
            <a:ext cx="11277322" cy="6178391"/>
            <a:chOff x="251519" y="267494"/>
            <a:chExt cx="8568953" cy="4593166"/>
          </a:xfrm>
        </p:grpSpPr>
        <p:sp>
          <p:nvSpPr>
            <p:cNvPr id="165" name="สี่เหลี่ยมผืนผ้า 92">
              <a:extLst>
                <a:ext uri="{FF2B5EF4-FFF2-40B4-BE49-F238E27FC236}">
                  <a16:creationId xmlns:a16="http://schemas.microsoft.com/office/drawing/2014/main" id="{6CD72F87-0442-40CD-9AE9-7038DD4C2EF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166" name="กลุ่ม 93">
              <a:extLst>
                <a:ext uri="{FF2B5EF4-FFF2-40B4-BE49-F238E27FC236}">
                  <a16:creationId xmlns:a16="http://schemas.microsoft.com/office/drawing/2014/main" id="{B7A2883C-C6B2-47F8-BF07-D4519A08FA02}"/>
                </a:ext>
              </a:extLst>
            </p:cNvPr>
            <p:cNvGrpSpPr/>
            <p:nvPr userDrawn="1"/>
          </p:nvGrpSpPr>
          <p:grpSpPr>
            <a:xfrm>
              <a:off x="251519" y="267494"/>
              <a:ext cx="8568953" cy="4593166"/>
              <a:chOff x="-29030" y="17128"/>
              <a:chExt cx="9151241" cy="5109244"/>
            </a:xfrm>
          </p:grpSpPr>
          <p:grpSp>
            <p:nvGrpSpPr>
              <p:cNvPr id="167" name="กลุ่ม 94">
                <a:extLst>
                  <a:ext uri="{FF2B5EF4-FFF2-40B4-BE49-F238E27FC236}">
                    <a16:creationId xmlns:a16="http://schemas.microsoft.com/office/drawing/2014/main" id="{6A659174-B62D-49D3-B22E-1DFEBE27AE00}"/>
                  </a:ext>
                </a:extLst>
              </p:cNvPr>
              <p:cNvGrpSpPr/>
              <p:nvPr/>
            </p:nvGrpSpPr>
            <p:grpSpPr>
              <a:xfrm>
                <a:off x="187436" y="17128"/>
                <a:ext cx="8652652" cy="5109244"/>
                <a:chOff x="187436" y="17128"/>
                <a:chExt cx="8652652" cy="5109244"/>
              </a:xfrm>
            </p:grpSpPr>
            <p:cxnSp>
              <p:nvCxnSpPr>
                <p:cNvPr id="181" name="Straight Connector 20">
                  <a:extLst>
                    <a:ext uri="{FF2B5EF4-FFF2-40B4-BE49-F238E27FC236}">
                      <a16:creationId xmlns:a16="http://schemas.microsoft.com/office/drawing/2014/main" id="{F6E2E498-58C7-41F3-AD37-AEB249DBFA6B}"/>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82" name="Straight Connector 21">
                  <a:extLst>
                    <a:ext uri="{FF2B5EF4-FFF2-40B4-BE49-F238E27FC236}">
                      <a16:creationId xmlns:a16="http://schemas.microsoft.com/office/drawing/2014/main" id="{DB8B71BE-E023-4C0E-93E2-00C0EAA3B62C}"/>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83" name="Straight Connector 22">
                  <a:extLst>
                    <a:ext uri="{FF2B5EF4-FFF2-40B4-BE49-F238E27FC236}">
                      <a16:creationId xmlns:a16="http://schemas.microsoft.com/office/drawing/2014/main" id="{BF65EE95-41EC-41DC-AAD0-5BAD6C488D5E}"/>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84" name="Straight Connector 23">
                  <a:extLst>
                    <a:ext uri="{FF2B5EF4-FFF2-40B4-BE49-F238E27FC236}">
                      <a16:creationId xmlns:a16="http://schemas.microsoft.com/office/drawing/2014/main" id="{7C2DFCE0-36FD-4675-ABE2-20C680504A2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85" name="Straight Connector 24">
                  <a:extLst>
                    <a:ext uri="{FF2B5EF4-FFF2-40B4-BE49-F238E27FC236}">
                      <a16:creationId xmlns:a16="http://schemas.microsoft.com/office/drawing/2014/main" id="{6270B2B5-75F2-4AFA-B690-7C7409661C3C}"/>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86" name="Straight Connector 25">
                  <a:extLst>
                    <a:ext uri="{FF2B5EF4-FFF2-40B4-BE49-F238E27FC236}">
                      <a16:creationId xmlns:a16="http://schemas.microsoft.com/office/drawing/2014/main" id="{43969D91-84A1-4FE8-A12D-EB6D0608637A}"/>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87" name="Straight Connector 26">
                  <a:extLst>
                    <a:ext uri="{FF2B5EF4-FFF2-40B4-BE49-F238E27FC236}">
                      <a16:creationId xmlns:a16="http://schemas.microsoft.com/office/drawing/2014/main" id="{6071EC9D-665A-4299-9482-94E759488596}"/>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88" name="Straight Connector 27">
                  <a:extLst>
                    <a:ext uri="{FF2B5EF4-FFF2-40B4-BE49-F238E27FC236}">
                      <a16:creationId xmlns:a16="http://schemas.microsoft.com/office/drawing/2014/main" id="{785298DD-D628-4413-9358-0FDCCF6DA91F}"/>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89" name="Straight Connector 28">
                  <a:extLst>
                    <a:ext uri="{FF2B5EF4-FFF2-40B4-BE49-F238E27FC236}">
                      <a16:creationId xmlns:a16="http://schemas.microsoft.com/office/drawing/2014/main" id="{341067D0-9B2B-4128-AB52-8729A4FF8C56}"/>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90" name="Straight Connector 38">
                  <a:extLst>
                    <a:ext uri="{FF2B5EF4-FFF2-40B4-BE49-F238E27FC236}">
                      <a16:creationId xmlns:a16="http://schemas.microsoft.com/office/drawing/2014/main" id="{278D240B-5540-426A-8CB3-D85CF25DA2FB}"/>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91" name="Straight Connector 39">
                  <a:extLst>
                    <a:ext uri="{FF2B5EF4-FFF2-40B4-BE49-F238E27FC236}">
                      <a16:creationId xmlns:a16="http://schemas.microsoft.com/office/drawing/2014/main" id="{35809D52-1B6C-444E-AE7E-B6037238B78E}"/>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92" name="Straight Connector 40">
                  <a:extLst>
                    <a:ext uri="{FF2B5EF4-FFF2-40B4-BE49-F238E27FC236}">
                      <a16:creationId xmlns:a16="http://schemas.microsoft.com/office/drawing/2014/main" id="{EEB6A733-9941-4E9C-86F1-A9FA1FE4E0B5}"/>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93" name="Straight Connector 41">
                  <a:extLst>
                    <a:ext uri="{FF2B5EF4-FFF2-40B4-BE49-F238E27FC236}">
                      <a16:creationId xmlns:a16="http://schemas.microsoft.com/office/drawing/2014/main" id="{447DA0CA-7783-423E-9E23-07425BB802CD}"/>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94" name="Straight Connector 42">
                  <a:extLst>
                    <a:ext uri="{FF2B5EF4-FFF2-40B4-BE49-F238E27FC236}">
                      <a16:creationId xmlns:a16="http://schemas.microsoft.com/office/drawing/2014/main" id="{D5EF0909-E064-48E8-9E44-03432D1B988B}"/>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95" name="Straight Connector 43">
                  <a:extLst>
                    <a:ext uri="{FF2B5EF4-FFF2-40B4-BE49-F238E27FC236}">
                      <a16:creationId xmlns:a16="http://schemas.microsoft.com/office/drawing/2014/main" id="{3829F263-5655-431C-BEBF-892CE48982DB}"/>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96" name="Straight Connector 44">
                  <a:extLst>
                    <a:ext uri="{FF2B5EF4-FFF2-40B4-BE49-F238E27FC236}">
                      <a16:creationId xmlns:a16="http://schemas.microsoft.com/office/drawing/2014/main" id="{68D1304B-9ACF-4D3C-95A9-657523B503B2}"/>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97" name="Straight Connector 45">
                  <a:extLst>
                    <a:ext uri="{FF2B5EF4-FFF2-40B4-BE49-F238E27FC236}">
                      <a16:creationId xmlns:a16="http://schemas.microsoft.com/office/drawing/2014/main" id="{4248878F-9B1C-48BA-ADC6-9A05FD46E5F8}"/>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98" name="Straight Connector 46">
                  <a:extLst>
                    <a:ext uri="{FF2B5EF4-FFF2-40B4-BE49-F238E27FC236}">
                      <a16:creationId xmlns:a16="http://schemas.microsoft.com/office/drawing/2014/main" id="{D381354A-E035-4E1B-9ADA-D9ADF80213C6}"/>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199" name="Straight Connector 47">
                  <a:extLst>
                    <a:ext uri="{FF2B5EF4-FFF2-40B4-BE49-F238E27FC236}">
                      <a16:creationId xmlns:a16="http://schemas.microsoft.com/office/drawing/2014/main" id="{13255A60-8FE0-45A3-AD07-77716CDDF315}"/>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00" name="Straight Connector 49">
                  <a:extLst>
                    <a:ext uri="{FF2B5EF4-FFF2-40B4-BE49-F238E27FC236}">
                      <a16:creationId xmlns:a16="http://schemas.microsoft.com/office/drawing/2014/main" id="{7F142F40-3325-431B-8BAA-72933AD3B121}"/>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01" name="Straight Connector 50">
                  <a:extLst>
                    <a:ext uri="{FF2B5EF4-FFF2-40B4-BE49-F238E27FC236}">
                      <a16:creationId xmlns:a16="http://schemas.microsoft.com/office/drawing/2014/main" id="{10CAD61F-6979-42C5-86E0-B8CCE5ACDFA4}"/>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168" name="กลุ่ม 95">
                <a:extLst>
                  <a:ext uri="{FF2B5EF4-FFF2-40B4-BE49-F238E27FC236}">
                    <a16:creationId xmlns:a16="http://schemas.microsoft.com/office/drawing/2014/main" id="{12D0483A-287D-4F33-9E7F-9B01A1A2242B}"/>
                  </a:ext>
                </a:extLst>
              </p:cNvPr>
              <p:cNvGrpSpPr/>
              <p:nvPr/>
            </p:nvGrpSpPr>
            <p:grpSpPr>
              <a:xfrm>
                <a:off x="-29030" y="263553"/>
                <a:ext cx="9151241" cy="4703748"/>
                <a:chOff x="-29030" y="263553"/>
                <a:chExt cx="9151241" cy="4703748"/>
              </a:xfrm>
            </p:grpSpPr>
            <p:cxnSp>
              <p:nvCxnSpPr>
                <p:cNvPr id="169" name="Straight Connector 60">
                  <a:extLst>
                    <a:ext uri="{FF2B5EF4-FFF2-40B4-BE49-F238E27FC236}">
                      <a16:creationId xmlns:a16="http://schemas.microsoft.com/office/drawing/2014/main" id="{B7696B1C-B2CA-4D94-9808-EDEF9D2104BF}"/>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170" name="Straight Connector 53">
                  <a:extLst>
                    <a:ext uri="{FF2B5EF4-FFF2-40B4-BE49-F238E27FC236}">
                      <a16:creationId xmlns:a16="http://schemas.microsoft.com/office/drawing/2014/main" id="{75DB4926-3849-4178-BEEB-3E9178678AE6}"/>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171" name="Straight Connector 54">
                  <a:extLst>
                    <a:ext uri="{FF2B5EF4-FFF2-40B4-BE49-F238E27FC236}">
                      <a16:creationId xmlns:a16="http://schemas.microsoft.com/office/drawing/2014/main" id="{721BAF42-65D1-48AB-9FC9-9442172705FD}"/>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172" name="Straight Connector 55">
                  <a:extLst>
                    <a:ext uri="{FF2B5EF4-FFF2-40B4-BE49-F238E27FC236}">
                      <a16:creationId xmlns:a16="http://schemas.microsoft.com/office/drawing/2014/main" id="{B22A5068-6B15-4BC3-BB37-8587AE0B94F0}"/>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173" name="Straight Connector 56">
                  <a:extLst>
                    <a:ext uri="{FF2B5EF4-FFF2-40B4-BE49-F238E27FC236}">
                      <a16:creationId xmlns:a16="http://schemas.microsoft.com/office/drawing/2014/main" id="{87A54E17-F641-468D-8918-436687F920AC}"/>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174" name="Straight Connector 57">
                  <a:extLst>
                    <a:ext uri="{FF2B5EF4-FFF2-40B4-BE49-F238E27FC236}">
                      <a16:creationId xmlns:a16="http://schemas.microsoft.com/office/drawing/2014/main" id="{797585E2-04C7-4E89-AE6B-D92D42FF90F9}"/>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175" name="Straight Connector 58">
                  <a:extLst>
                    <a:ext uri="{FF2B5EF4-FFF2-40B4-BE49-F238E27FC236}">
                      <a16:creationId xmlns:a16="http://schemas.microsoft.com/office/drawing/2014/main" id="{08741507-9980-41EC-A7F9-5B363F33CCAB}"/>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176" name="Straight Connector 59">
                  <a:extLst>
                    <a:ext uri="{FF2B5EF4-FFF2-40B4-BE49-F238E27FC236}">
                      <a16:creationId xmlns:a16="http://schemas.microsoft.com/office/drawing/2014/main" id="{89B37721-CC06-451C-8C99-5FD2944F4133}"/>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177" name="Straight Connector 61">
                  <a:extLst>
                    <a:ext uri="{FF2B5EF4-FFF2-40B4-BE49-F238E27FC236}">
                      <a16:creationId xmlns:a16="http://schemas.microsoft.com/office/drawing/2014/main" id="{0D33AD0F-A7C5-4B59-B69B-C950A2896027}"/>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178" name="Straight Connector 62">
                  <a:extLst>
                    <a:ext uri="{FF2B5EF4-FFF2-40B4-BE49-F238E27FC236}">
                      <a16:creationId xmlns:a16="http://schemas.microsoft.com/office/drawing/2014/main" id="{5F6296B6-68A3-40CC-B24F-FFAB4899B1BE}"/>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179" name="Straight Connector 63">
                  <a:extLst>
                    <a:ext uri="{FF2B5EF4-FFF2-40B4-BE49-F238E27FC236}">
                      <a16:creationId xmlns:a16="http://schemas.microsoft.com/office/drawing/2014/main" id="{7668221A-1317-43EC-9C3A-C6147F2BAB18}"/>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180" name="Straight Connector 64">
                  <a:extLst>
                    <a:ext uri="{FF2B5EF4-FFF2-40B4-BE49-F238E27FC236}">
                      <a16:creationId xmlns:a16="http://schemas.microsoft.com/office/drawing/2014/main" id="{3313DDE1-0607-4CE9-80C0-2289B4E76176}"/>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sp>
        <p:nvSpPr>
          <p:cNvPr id="204" name="ตัวแทนหมายเลขภาพนิ่ง 3">
            <a:extLst>
              <a:ext uri="{FF2B5EF4-FFF2-40B4-BE49-F238E27FC236}">
                <a16:creationId xmlns:a16="http://schemas.microsoft.com/office/drawing/2014/main" id="{C642609B-0146-4577-9377-EED622AC50C9}"/>
              </a:ext>
            </a:extLst>
          </p:cNvPr>
          <p:cNvSpPr txBox="1">
            <a:spLocks/>
          </p:cNvSpPr>
          <p:nvPr/>
        </p:nvSpPr>
        <p:spPr>
          <a:xfrm>
            <a:off x="7033647" y="5531099"/>
            <a:ext cx="2937402" cy="408911"/>
          </a:xfrm>
          <a:prstGeom prst="rect">
            <a:avLst/>
          </a:prstGeom>
        </p:spPr>
        <p:txBody>
          <a:bodyPr vert="horz" lIns="91440" tIns="45720" rIns="91440" bIns="45720" rtlCol="0" anchor="ctr"/>
          <a:lstStyle>
            <a:defPPr>
              <a:defRPr lang="th-TH"/>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200" b="0" i="0" u="none" strike="noStrike" kern="1200" cap="none" spc="0" normalizeH="0" baseline="0" noProof="0">
                <a:ln>
                  <a:noFill/>
                </a:ln>
                <a:solidFill>
                  <a:prstClr val="black">
                    <a:tint val="75000"/>
                  </a:prstClr>
                </a:solidFill>
                <a:effectLst/>
                <a:uLnTx/>
                <a:uFillTx/>
                <a:latin typeface="FC Onigiri Outline"/>
                <a:ea typeface="+mn-ea"/>
                <a:cs typeface="FC Onigiri Outline"/>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h-TH" sz="12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205" name="กลุ่ม 129">
            <a:extLst>
              <a:ext uri="{FF2B5EF4-FFF2-40B4-BE49-F238E27FC236}">
                <a16:creationId xmlns:a16="http://schemas.microsoft.com/office/drawing/2014/main" id="{7ABD868D-58C8-4126-A845-1B2E575E021A}"/>
              </a:ext>
            </a:extLst>
          </p:cNvPr>
          <p:cNvGrpSpPr/>
          <p:nvPr/>
        </p:nvGrpSpPr>
        <p:grpSpPr>
          <a:xfrm>
            <a:off x="1452047" y="-304246"/>
            <a:ext cx="10281456" cy="5596690"/>
            <a:chOff x="971600" y="645485"/>
            <a:chExt cx="7467998" cy="3748057"/>
          </a:xfrm>
        </p:grpSpPr>
        <p:sp>
          <p:nvSpPr>
            <p:cNvPr id="206" name="บวก 79">
              <a:extLst>
                <a:ext uri="{FF2B5EF4-FFF2-40B4-BE49-F238E27FC236}">
                  <a16:creationId xmlns:a16="http://schemas.microsoft.com/office/drawing/2014/main" id="{8AC8C145-F7EA-4A98-A963-C70CAC33156E}"/>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07" name="บวก 80">
              <a:extLst>
                <a:ext uri="{FF2B5EF4-FFF2-40B4-BE49-F238E27FC236}">
                  <a16:creationId xmlns:a16="http://schemas.microsoft.com/office/drawing/2014/main" id="{C5AB9764-BF1B-4BC7-92A0-A117F296D258}"/>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08" name="บวก 81">
              <a:extLst>
                <a:ext uri="{FF2B5EF4-FFF2-40B4-BE49-F238E27FC236}">
                  <a16:creationId xmlns:a16="http://schemas.microsoft.com/office/drawing/2014/main" id="{61AC1D08-75E9-48AC-8D38-F41DBAD8E79E}"/>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09" name="บวก 82">
              <a:extLst>
                <a:ext uri="{FF2B5EF4-FFF2-40B4-BE49-F238E27FC236}">
                  <a16:creationId xmlns:a16="http://schemas.microsoft.com/office/drawing/2014/main" id="{319A7636-ABE3-4FF2-9FEF-F1AE4C656962}"/>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10" name="วงรี 83">
              <a:extLst>
                <a:ext uri="{FF2B5EF4-FFF2-40B4-BE49-F238E27FC236}">
                  <a16:creationId xmlns:a16="http://schemas.microsoft.com/office/drawing/2014/main" id="{748FA2BF-E573-4B06-B9CE-7F9306A4E68B}"/>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11" name="วงรี 84">
              <a:extLst>
                <a:ext uri="{FF2B5EF4-FFF2-40B4-BE49-F238E27FC236}">
                  <a16:creationId xmlns:a16="http://schemas.microsoft.com/office/drawing/2014/main" id="{691A2FF4-27A0-456C-AC77-9229B6C95518}"/>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12" name="วงรี 85">
              <a:extLst>
                <a:ext uri="{FF2B5EF4-FFF2-40B4-BE49-F238E27FC236}">
                  <a16:creationId xmlns:a16="http://schemas.microsoft.com/office/drawing/2014/main" id="{C51F5E12-2BAB-49D4-A4E5-A9CAEC83EFDD}"/>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13" name="สามเหลี่ยมหน้าจั่ว 86">
              <a:extLst>
                <a:ext uri="{FF2B5EF4-FFF2-40B4-BE49-F238E27FC236}">
                  <a16:creationId xmlns:a16="http://schemas.microsoft.com/office/drawing/2014/main" id="{4B3C36B6-975F-401E-8537-9B903CF05B60}"/>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14" name="สามเหลี่ยมหน้าจั่ว 87">
              <a:extLst>
                <a:ext uri="{FF2B5EF4-FFF2-40B4-BE49-F238E27FC236}">
                  <a16:creationId xmlns:a16="http://schemas.microsoft.com/office/drawing/2014/main" id="{782D1DEC-91B3-4184-8B55-6FCEFFCB1AED}"/>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15" name="สามเหลี่ยมหน้าจั่ว 88">
              <a:extLst>
                <a:ext uri="{FF2B5EF4-FFF2-40B4-BE49-F238E27FC236}">
                  <a16:creationId xmlns:a16="http://schemas.microsoft.com/office/drawing/2014/main" id="{8F2FC63F-CB0B-49F7-A760-345CA8695461}"/>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16" name="สามเหลี่ยมหน้าจั่ว 89">
              <a:extLst>
                <a:ext uri="{FF2B5EF4-FFF2-40B4-BE49-F238E27FC236}">
                  <a16:creationId xmlns:a16="http://schemas.microsoft.com/office/drawing/2014/main" id="{7823ACBA-7F6D-4E86-98A5-735F9D275C15}"/>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17" name="วงรี 90">
              <a:extLst>
                <a:ext uri="{FF2B5EF4-FFF2-40B4-BE49-F238E27FC236}">
                  <a16:creationId xmlns:a16="http://schemas.microsoft.com/office/drawing/2014/main" id="{790D7146-4CE2-4E03-9C0B-0813AEBEFCC8}"/>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grpSp>
        <p:nvGrpSpPr>
          <p:cNvPr id="218" name="กลุ่ม 143">
            <a:extLst>
              <a:ext uri="{FF2B5EF4-FFF2-40B4-BE49-F238E27FC236}">
                <a16:creationId xmlns:a16="http://schemas.microsoft.com/office/drawing/2014/main" id="{9895F887-5497-401C-8838-6E2ADA8DFADC}"/>
              </a:ext>
            </a:extLst>
          </p:cNvPr>
          <p:cNvGrpSpPr/>
          <p:nvPr/>
        </p:nvGrpSpPr>
        <p:grpSpPr>
          <a:xfrm>
            <a:off x="6944526" y="728422"/>
            <a:ext cx="3113875" cy="671951"/>
            <a:chOff x="3289945" y="3405879"/>
            <a:chExt cx="2261782" cy="450000"/>
          </a:xfrm>
        </p:grpSpPr>
        <p:sp>
          <p:nvSpPr>
            <p:cNvPr id="219" name="วงรี 144">
              <a:extLst>
                <a:ext uri="{FF2B5EF4-FFF2-40B4-BE49-F238E27FC236}">
                  <a16:creationId xmlns:a16="http://schemas.microsoft.com/office/drawing/2014/main" id="{FD489D78-326D-4F18-867F-C5CE016E48C7}"/>
                </a:ext>
              </a:extLst>
            </p:cNvPr>
            <p:cNvSpPr/>
            <p:nvPr/>
          </p:nvSpPr>
          <p:spPr>
            <a:xfrm>
              <a:off x="3289945" y="3405879"/>
              <a:ext cx="472517" cy="450000"/>
            </a:xfrm>
            <a:prstGeom prst="ellipse">
              <a:avLst/>
            </a:prstGeom>
            <a:solidFill>
              <a:srgbClr val="A8C7CC"/>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20" name="วงรี 145">
              <a:extLst>
                <a:ext uri="{FF2B5EF4-FFF2-40B4-BE49-F238E27FC236}">
                  <a16:creationId xmlns:a16="http://schemas.microsoft.com/office/drawing/2014/main" id="{119BE7C0-40FF-400C-AB0D-C9260B4B719B}"/>
                </a:ext>
              </a:extLst>
            </p:cNvPr>
            <p:cNvSpPr/>
            <p:nvPr/>
          </p:nvSpPr>
          <p:spPr>
            <a:xfrm>
              <a:off x="3886367" y="3405879"/>
              <a:ext cx="472517" cy="450000"/>
            </a:xfrm>
            <a:prstGeom prst="ellipse">
              <a:avLst/>
            </a:prstGeom>
            <a:solidFill>
              <a:srgbClr val="B8B5C5"/>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21" name="วงรี 146">
              <a:extLst>
                <a:ext uri="{FF2B5EF4-FFF2-40B4-BE49-F238E27FC236}">
                  <a16:creationId xmlns:a16="http://schemas.microsoft.com/office/drawing/2014/main" id="{CA3059DB-1A12-4E4C-8DDF-90C93E9E4D44}"/>
                </a:ext>
              </a:extLst>
            </p:cNvPr>
            <p:cNvSpPr/>
            <p:nvPr/>
          </p:nvSpPr>
          <p:spPr>
            <a:xfrm>
              <a:off x="4482789" y="3405879"/>
              <a:ext cx="472517" cy="450000"/>
            </a:xfrm>
            <a:prstGeom prst="ellipse">
              <a:avLst/>
            </a:prstGeom>
            <a:solidFill>
              <a:srgbClr val="CBBCCA"/>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22" name="วงรี 147">
              <a:extLst>
                <a:ext uri="{FF2B5EF4-FFF2-40B4-BE49-F238E27FC236}">
                  <a16:creationId xmlns:a16="http://schemas.microsoft.com/office/drawing/2014/main" id="{3F3F4E04-347B-484E-8753-36CE2F5781B9}"/>
                </a:ext>
              </a:extLst>
            </p:cNvPr>
            <p:cNvSpPr/>
            <p:nvPr/>
          </p:nvSpPr>
          <p:spPr>
            <a:xfrm>
              <a:off x="5079210" y="3405879"/>
              <a:ext cx="472517" cy="450000"/>
            </a:xfrm>
            <a:prstGeom prst="ellipse">
              <a:avLst/>
            </a:prstGeom>
            <a:solidFill>
              <a:srgbClr val="E8C6D2"/>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grpSp>
        <p:nvGrpSpPr>
          <p:cNvPr id="223" name="กลุ่ม 148">
            <a:extLst>
              <a:ext uri="{FF2B5EF4-FFF2-40B4-BE49-F238E27FC236}">
                <a16:creationId xmlns:a16="http://schemas.microsoft.com/office/drawing/2014/main" id="{B07B1037-40B2-4066-A973-942C9B545D2F}"/>
              </a:ext>
            </a:extLst>
          </p:cNvPr>
          <p:cNvGrpSpPr/>
          <p:nvPr/>
        </p:nvGrpSpPr>
        <p:grpSpPr>
          <a:xfrm>
            <a:off x="9672513" y="2724080"/>
            <a:ext cx="4135682" cy="5189231"/>
            <a:chOff x="7206564" y="3029932"/>
            <a:chExt cx="3003978" cy="3475185"/>
          </a:xfrm>
        </p:grpSpPr>
        <p:pic>
          <p:nvPicPr>
            <p:cNvPr id="224" name="รูปภาพ 149">
              <a:extLst>
                <a:ext uri="{FF2B5EF4-FFF2-40B4-BE49-F238E27FC236}">
                  <a16:creationId xmlns:a16="http://schemas.microsoft.com/office/drawing/2014/main" id="{34EC120D-155E-4107-93D4-0E064CEC9D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rgbClr val="8064A2">
                  <a:alpha val="40000"/>
                </a:srgbClr>
              </a:outerShdw>
            </a:effectLst>
          </p:spPr>
        </p:pic>
        <p:sp>
          <p:nvSpPr>
            <p:cNvPr id="225" name="เมฆ 150">
              <a:extLst>
                <a:ext uri="{FF2B5EF4-FFF2-40B4-BE49-F238E27FC236}">
                  <a16:creationId xmlns:a16="http://schemas.microsoft.com/office/drawing/2014/main" id="{5345C87F-7B1E-4405-B227-5C5277F3FDDA}"/>
                </a:ext>
              </a:extLst>
            </p:cNvPr>
            <p:cNvSpPr/>
            <p:nvPr/>
          </p:nvSpPr>
          <p:spPr>
            <a:xfrm rot="20279911">
              <a:off x="7206564" y="4329531"/>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226" name="รูปภาพ 151">
              <a:extLst>
                <a:ext uri="{FF2B5EF4-FFF2-40B4-BE49-F238E27FC236}">
                  <a16:creationId xmlns:a16="http://schemas.microsoft.com/office/drawing/2014/main" id="{7D89D5E7-8F92-4498-9987-EDBB09764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227" name="รูปภาพ 152">
              <a:extLst>
                <a:ext uri="{FF2B5EF4-FFF2-40B4-BE49-F238E27FC236}">
                  <a16:creationId xmlns:a16="http://schemas.microsoft.com/office/drawing/2014/main" id="{ECD2D06E-986C-4248-93AD-26A2710C71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228" name="กลุ่ม 153">
            <a:extLst>
              <a:ext uri="{FF2B5EF4-FFF2-40B4-BE49-F238E27FC236}">
                <a16:creationId xmlns:a16="http://schemas.microsoft.com/office/drawing/2014/main" id="{30F7C472-CFC9-4C12-A2B9-DABFD5768FD5}"/>
              </a:ext>
            </a:extLst>
          </p:cNvPr>
          <p:cNvGrpSpPr/>
          <p:nvPr/>
        </p:nvGrpSpPr>
        <p:grpSpPr>
          <a:xfrm>
            <a:off x="-2119878" y="4575406"/>
            <a:ext cx="4135682" cy="3660891"/>
            <a:chOff x="-1375914" y="3804533"/>
            <a:chExt cx="3003978" cy="2451668"/>
          </a:xfrm>
        </p:grpSpPr>
        <p:grpSp>
          <p:nvGrpSpPr>
            <p:cNvPr id="229" name="กลุ่ม 154">
              <a:extLst>
                <a:ext uri="{FF2B5EF4-FFF2-40B4-BE49-F238E27FC236}">
                  <a16:creationId xmlns:a16="http://schemas.microsoft.com/office/drawing/2014/main" id="{69A6DE01-5492-404B-813F-E104085C631F}"/>
                </a:ext>
              </a:extLst>
            </p:cNvPr>
            <p:cNvGrpSpPr/>
            <p:nvPr/>
          </p:nvGrpSpPr>
          <p:grpSpPr>
            <a:xfrm rot="179820" flipH="1">
              <a:off x="-1375914" y="4080615"/>
              <a:ext cx="3003978" cy="2175586"/>
              <a:chOff x="7569120" y="4314392"/>
              <a:chExt cx="3003978" cy="2175586"/>
            </a:xfrm>
            <a:effectLst>
              <a:outerShdw blurRad="50800" dist="38100" dir="2700000" algn="tl" rotWithShape="0">
                <a:srgbClr val="8064A2">
                  <a:alpha val="40000"/>
                </a:srgbClr>
              </a:outerShdw>
            </a:effectLst>
          </p:grpSpPr>
          <p:sp>
            <p:nvSpPr>
              <p:cNvPr id="231" name="เมฆ 156">
                <a:extLst>
                  <a:ext uri="{FF2B5EF4-FFF2-40B4-BE49-F238E27FC236}">
                    <a16:creationId xmlns:a16="http://schemas.microsoft.com/office/drawing/2014/main" id="{1B377A03-F65C-42F9-9C6D-5ABD013829C0}"/>
                  </a:ext>
                </a:extLst>
              </p:cNvPr>
              <p:cNvSpPr/>
              <p:nvPr/>
            </p:nvSpPr>
            <p:spPr>
              <a:xfrm rot="20459731">
                <a:off x="7569120" y="4314392"/>
                <a:ext cx="3003978" cy="2175586"/>
              </a:xfrm>
              <a:prstGeom prst="cloud">
                <a:avLst/>
              </a:prstGeom>
              <a:solidFill>
                <a:srgbClr val="8064A2">
                  <a:lumMod val="60000"/>
                  <a:lumOff val="4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232" name="รูปภาพ 157">
                <a:extLst>
                  <a:ext uri="{FF2B5EF4-FFF2-40B4-BE49-F238E27FC236}">
                    <a16:creationId xmlns:a16="http://schemas.microsoft.com/office/drawing/2014/main" id="{28533E85-C4E3-405D-8BC0-E81FAAD28C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233" name="รูปภาพ 158">
                <a:extLst>
                  <a:ext uri="{FF2B5EF4-FFF2-40B4-BE49-F238E27FC236}">
                    <a16:creationId xmlns:a16="http://schemas.microsoft.com/office/drawing/2014/main" id="{01D88A42-71AA-41C8-8D0B-F20F6BBA8E57}"/>
                  </a:ext>
                </a:extLst>
              </p:cNvPr>
              <p:cNvPicPr>
                <a:picLocks noChangeAspect="1"/>
              </p:cNvPicPr>
              <p:nvPr/>
            </p:nvPicPr>
            <p:blipFill>
              <a:blip r:embed="rId4"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230" name="รูปภาพ 155">
              <a:extLst>
                <a:ext uri="{FF2B5EF4-FFF2-40B4-BE49-F238E27FC236}">
                  <a16:creationId xmlns:a16="http://schemas.microsoft.com/office/drawing/2014/main" id="{7D621361-A607-43C6-AAF5-58B1DA718D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rgbClr val="8064A2">
                  <a:alpha val="40000"/>
                </a:srgbClr>
              </a:outerShdw>
            </a:effectLst>
          </p:spPr>
        </p:pic>
      </p:grpSp>
      <p:grpSp>
        <p:nvGrpSpPr>
          <p:cNvPr id="234" name="กลุ่ม 159">
            <a:extLst>
              <a:ext uri="{FF2B5EF4-FFF2-40B4-BE49-F238E27FC236}">
                <a16:creationId xmlns:a16="http://schemas.microsoft.com/office/drawing/2014/main" id="{BF0DB281-4F18-421A-B7CA-2CD6371A7099}"/>
              </a:ext>
            </a:extLst>
          </p:cNvPr>
          <p:cNvGrpSpPr/>
          <p:nvPr/>
        </p:nvGrpSpPr>
        <p:grpSpPr>
          <a:xfrm>
            <a:off x="-2137367" y="-1400442"/>
            <a:ext cx="4680685" cy="3248638"/>
            <a:chOff x="-1085994" y="-1087793"/>
            <a:chExt cx="3399844" cy="2175586"/>
          </a:xfrm>
        </p:grpSpPr>
        <p:grpSp>
          <p:nvGrpSpPr>
            <p:cNvPr id="235" name="กลุ่ม 160">
              <a:extLst>
                <a:ext uri="{FF2B5EF4-FFF2-40B4-BE49-F238E27FC236}">
                  <a16:creationId xmlns:a16="http://schemas.microsoft.com/office/drawing/2014/main" id="{7E7C0BFF-916A-4CF4-8005-EEEFBF6F2A5C}"/>
                </a:ext>
              </a:extLst>
            </p:cNvPr>
            <p:cNvGrpSpPr/>
            <p:nvPr/>
          </p:nvGrpSpPr>
          <p:grpSpPr>
            <a:xfrm>
              <a:off x="-1085994" y="-1087793"/>
              <a:ext cx="3003978" cy="2175586"/>
              <a:chOff x="-1085994" y="-1087793"/>
              <a:chExt cx="3003978" cy="2175586"/>
            </a:xfrm>
          </p:grpSpPr>
          <p:sp>
            <p:nvSpPr>
              <p:cNvPr id="237" name="เมฆ 162">
                <a:extLst>
                  <a:ext uri="{FF2B5EF4-FFF2-40B4-BE49-F238E27FC236}">
                    <a16:creationId xmlns:a16="http://schemas.microsoft.com/office/drawing/2014/main" id="{7141C501-78DB-4337-A22C-AEDC23153545}"/>
                  </a:ext>
                </a:extLst>
              </p:cNvPr>
              <p:cNvSpPr/>
              <p:nvPr/>
            </p:nvSpPr>
            <p:spPr>
              <a:xfrm rot="20459731">
                <a:off x="-1085994" y="-108779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238" name="รูปภาพ 163">
                <a:extLst>
                  <a:ext uri="{FF2B5EF4-FFF2-40B4-BE49-F238E27FC236}">
                    <a16:creationId xmlns:a16="http://schemas.microsoft.com/office/drawing/2014/main" id="{8104F2C4-DA8E-4761-8CA3-007D33A2D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239" name="รูปภาพ 164">
                <a:extLst>
                  <a:ext uri="{FF2B5EF4-FFF2-40B4-BE49-F238E27FC236}">
                    <a16:creationId xmlns:a16="http://schemas.microsoft.com/office/drawing/2014/main" id="{208D60D2-FB39-4646-BF21-1BC1AF438301}"/>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236" name="รูปภาพ 161">
              <a:extLst>
                <a:ext uri="{FF2B5EF4-FFF2-40B4-BE49-F238E27FC236}">
                  <a16:creationId xmlns:a16="http://schemas.microsoft.com/office/drawing/2014/main" id="{CBA96FA1-98AB-4C6C-8016-528CAF48C5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rgbClr val="8064A2">
                  <a:alpha val="40000"/>
                </a:srgbClr>
              </a:outerShdw>
            </a:effectLst>
          </p:spPr>
        </p:pic>
      </p:grpSp>
      <p:pic>
        <p:nvPicPr>
          <p:cNvPr id="4" name="Picture 3">
            <a:extLst>
              <a:ext uri="{FF2B5EF4-FFF2-40B4-BE49-F238E27FC236}">
                <a16:creationId xmlns:a16="http://schemas.microsoft.com/office/drawing/2014/main" id="{00E2B8CC-AA1F-708D-A3A5-EAC1264C2384}"/>
              </a:ext>
            </a:extLst>
          </p:cNvPr>
          <p:cNvPicPr>
            <a:picLocks noChangeAspect="1"/>
          </p:cNvPicPr>
          <p:nvPr/>
        </p:nvPicPr>
        <p:blipFill>
          <a:blip r:embed="rId10"/>
          <a:stretch>
            <a:fillRect/>
          </a:stretch>
        </p:blipFill>
        <p:spPr>
          <a:xfrm>
            <a:off x="407231" y="1430925"/>
            <a:ext cx="11296635" cy="2109399"/>
          </a:xfrm>
          <a:prstGeom prst="rect">
            <a:avLst/>
          </a:prstGeom>
        </p:spPr>
      </p:pic>
      <p:pic>
        <p:nvPicPr>
          <p:cNvPr id="84" name="图片 14">
            <a:extLst>
              <a:ext uri="{FF2B5EF4-FFF2-40B4-BE49-F238E27FC236}">
                <a16:creationId xmlns:a16="http://schemas.microsoft.com/office/drawing/2014/main" id="{F804475B-DEA1-326D-01D9-F0AB1F0E1A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11552" y="2862361"/>
            <a:ext cx="8658373" cy="4327627"/>
          </a:xfrm>
          <a:prstGeom prst="rect">
            <a:avLst/>
          </a:prstGeom>
        </p:spPr>
      </p:pic>
    </p:spTree>
    <p:extLst>
      <p:ext uri="{BB962C8B-B14F-4D97-AF65-F5344CB8AC3E}">
        <p14:creationId xmlns:p14="http://schemas.microsoft.com/office/powerpoint/2010/main" val="62080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95439" y="377904"/>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175586"/>
            <a:chOff x="7394814" y="-989414"/>
            <a:chExt cx="3003978" cy="2175586"/>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602988" y="4332097"/>
            <a:ext cx="12501668" cy="3003978"/>
            <a:chOff x="9183" y="3333185"/>
            <a:chExt cx="12501668" cy="3003978"/>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9183" y="3333185"/>
              <a:ext cx="12501668" cy="3003978"/>
              <a:chOff x="-12244986" y="-2464314"/>
              <a:chExt cx="12501668" cy="3003978"/>
            </a:xfrm>
          </p:grpSpPr>
          <p:sp>
            <p:nvSpPr>
              <p:cNvPr id="158" name="เมฆ 63">
                <a:extLst>
                  <a:ext uri="{FF2B5EF4-FFF2-40B4-BE49-F238E27FC236}">
                    <a16:creationId xmlns:a16="http://schemas.microsoft.com/office/drawing/2014/main" id="{BF038B4D-42C2-443A-9A92-EE5D824E1BB1}"/>
                  </a:ext>
                </a:extLst>
              </p:cNvPr>
              <p:cNvSpPr/>
              <p:nvPr/>
            </p:nvSpPr>
            <p:spPr>
              <a:xfrm rot="2761249">
                <a:off x="-12659182" y="-2050118"/>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2"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grpSp>
        <p:nvGrpSpPr>
          <p:cNvPr id="169" name="กลุ่ม 70">
            <a:extLst>
              <a:ext uri="{FF2B5EF4-FFF2-40B4-BE49-F238E27FC236}">
                <a16:creationId xmlns:a16="http://schemas.microsoft.com/office/drawing/2014/main" id="{A9C5CBBD-F7A8-4B08-91BB-A812FDCFC4A8}"/>
              </a:ext>
            </a:extLst>
          </p:cNvPr>
          <p:cNvGrpSpPr/>
          <p:nvPr/>
        </p:nvGrpSpPr>
        <p:grpSpPr>
          <a:xfrm rot="5400000">
            <a:off x="6272372" y="-798123"/>
            <a:ext cx="3191787" cy="5760303"/>
            <a:chOff x="6837715" y="1339698"/>
            <a:chExt cx="1874886" cy="2890224"/>
          </a:xfrm>
        </p:grpSpPr>
        <p:sp>
          <p:nvSpPr>
            <p:cNvPr id="170" name="สี่เหลี่ยมผืนผ้ามุมมน 71">
              <a:extLst>
                <a:ext uri="{FF2B5EF4-FFF2-40B4-BE49-F238E27FC236}">
                  <a16:creationId xmlns:a16="http://schemas.microsoft.com/office/drawing/2014/main" id="{E87D6BFD-CD2D-4E7A-9CD7-5113E929FD04}"/>
                </a:ext>
              </a:extLst>
            </p:cNvPr>
            <p:cNvSpPr/>
            <p:nvPr/>
          </p:nvSpPr>
          <p:spPr>
            <a:xfrm>
              <a:off x="6938796" y="1339698"/>
              <a:ext cx="1773805" cy="2819289"/>
            </a:xfrm>
            <a:prstGeom prst="roundRect">
              <a:avLst/>
            </a:prstGeom>
            <a:pattFill prst="wdDnDiag">
              <a:fgClr>
                <a:srgbClr val="E8C6D2"/>
              </a:fgClr>
              <a:bgClr>
                <a:sysClr val="window" lastClr="FFFFFF"/>
              </a:bgClr>
            </a:patt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171" name="สี่เหลี่ยมผืนผ้ามุมมน 72">
              <a:extLst>
                <a:ext uri="{FF2B5EF4-FFF2-40B4-BE49-F238E27FC236}">
                  <a16:creationId xmlns:a16="http://schemas.microsoft.com/office/drawing/2014/main" id="{5DAD98A5-B6D0-41B7-914C-F4FBAE114218}"/>
                </a:ext>
              </a:extLst>
            </p:cNvPr>
            <p:cNvSpPr/>
            <p:nvPr/>
          </p:nvSpPr>
          <p:spPr>
            <a:xfrm>
              <a:off x="6837715" y="1402409"/>
              <a:ext cx="1773826" cy="2827513"/>
            </a:xfrm>
            <a:prstGeom prst="roundRect">
              <a:avLst/>
            </a:prstGeom>
            <a:solidFill>
              <a:srgbClr val="E8C6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grpSp>
        <p:nvGrpSpPr>
          <p:cNvPr id="172" name="กลุ่ม 64">
            <a:extLst>
              <a:ext uri="{FF2B5EF4-FFF2-40B4-BE49-F238E27FC236}">
                <a16:creationId xmlns:a16="http://schemas.microsoft.com/office/drawing/2014/main" id="{89C0BFD5-00AD-434C-BFF6-A9123141BAE6}"/>
              </a:ext>
            </a:extLst>
          </p:cNvPr>
          <p:cNvGrpSpPr/>
          <p:nvPr/>
        </p:nvGrpSpPr>
        <p:grpSpPr>
          <a:xfrm rot="5400000">
            <a:off x="6809427" y="2217216"/>
            <a:ext cx="2281661" cy="5767304"/>
            <a:chOff x="2573909" y="1292749"/>
            <a:chExt cx="1855919" cy="2937173"/>
          </a:xfrm>
        </p:grpSpPr>
        <p:sp>
          <p:nvSpPr>
            <p:cNvPr id="173" name="สี่เหลี่ยมผืนผ้ามุมมน 65">
              <a:extLst>
                <a:ext uri="{FF2B5EF4-FFF2-40B4-BE49-F238E27FC236}">
                  <a16:creationId xmlns:a16="http://schemas.microsoft.com/office/drawing/2014/main" id="{91B74390-DB2A-495B-95EE-87681CA5F701}"/>
                </a:ext>
              </a:extLst>
            </p:cNvPr>
            <p:cNvSpPr/>
            <p:nvPr/>
          </p:nvSpPr>
          <p:spPr>
            <a:xfrm>
              <a:off x="2656006" y="1292749"/>
              <a:ext cx="1773822" cy="2868744"/>
            </a:xfrm>
            <a:prstGeom prst="roundRect">
              <a:avLst/>
            </a:prstGeom>
            <a:pattFill prst="wdDnDiag">
              <a:fgClr>
                <a:srgbClr val="B8B5C5"/>
              </a:fgClr>
              <a:bgClr>
                <a:sysClr val="window" lastClr="FFFFFF"/>
              </a:bgClr>
            </a:patt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sp>
          <p:nvSpPr>
            <p:cNvPr id="174" name="สี่เหลี่ยมผืนผ้ามุมมน 66">
              <a:extLst>
                <a:ext uri="{FF2B5EF4-FFF2-40B4-BE49-F238E27FC236}">
                  <a16:creationId xmlns:a16="http://schemas.microsoft.com/office/drawing/2014/main" id="{EE642857-F9B3-4FCA-A826-5C77C6101ABE}"/>
                </a:ext>
              </a:extLst>
            </p:cNvPr>
            <p:cNvSpPr/>
            <p:nvPr/>
          </p:nvSpPr>
          <p:spPr>
            <a:xfrm>
              <a:off x="2573909" y="1361178"/>
              <a:ext cx="1773824" cy="2868744"/>
            </a:xfrm>
            <a:prstGeom prst="roundRect">
              <a:avLst/>
            </a:prstGeom>
            <a:solidFill>
              <a:srgbClr val="B8B5C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sp>
        <p:nvSpPr>
          <p:cNvPr id="179" name="Google Shape;2565;p59">
            <a:extLst>
              <a:ext uri="{FF2B5EF4-FFF2-40B4-BE49-F238E27FC236}">
                <a16:creationId xmlns:a16="http://schemas.microsoft.com/office/drawing/2014/main" id="{E2B77021-45D5-4A40-9B48-379D695CB282}"/>
              </a:ext>
            </a:extLst>
          </p:cNvPr>
          <p:cNvSpPr/>
          <p:nvPr/>
        </p:nvSpPr>
        <p:spPr>
          <a:xfrm rot="7126563">
            <a:off x="4017813" y="4257497"/>
            <a:ext cx="665514" cy="907942"/>
          </a:xfrm>
          <a:custGeom>
            <a:avLst/>
            <a:gdLst/>
            <a:ahLst/>
            <a:cxnLst/>
            <a:rect l="l" t="t" r="r" b="b"/>
            <a:pathLst>
              <a:path w="15910" h="19401" extrusionOk="0">
                <a:moveTo>
                  <a:pt x="8073" y="2004"/>
                </a:moveTo>
                <a:cubicBezTo>
                  <a:pt x="9546" y="4465"/>
                  <a:pt x="11286" y="6738"/>
                  <a:pt x="13276" y="8807"/>
                </a:cubicBezTo>
                <a:lnTo>
                  <a:pt x="12838" y="8807"/>
                </a:lnTo>
                <a:cubicBezTo>
                  <a:pt x="12070" y="7741"/>
                  <a:pt x="11129" y="6769"/>
                  <a:pt x="10251" y="5781"/>
                </a:cubicBezTo>
                <a:cubicBezTo>
                  <a:pt x="9342" y="4778"/>
                  <a:pt x="8433" y="3712"/>
                  <a:pt x="7430" y="2803"/>
                </a:cubicBezTo>
                <a:cubicBezTo>
                  <a:pt x="7649" y="2537"/>
                  <a:pt x="7853" y="2270"/>
                  <a:pt x="8073" y="2004"/>
                </a:cubicBezTo>
                <a:close/>
                <a:moveTo>
                  <a:pt x="7179" y="3117"/>
                </a:moveTo>
                <a:cubicBezTo>
                  <a:pt x="7932" y="4042"/>
                  <a:pt x="8762" y="4919"/>
                  <a:pt x="9562" y="5813"/>
                </a:cubicBezTo>
                <a:cubicBezTo>
                  <a:pt x="10424" y="6800"/>
                  <a:pt x="11223" y="7866"/>
                  <a:pt x="12132" y="8822"/>
                </a:cubicBezTo>
                <a:cubicBezTo>
                  <a:pt x="11913" y="8822"/>
                  <a:pt x="11693" y="8838"/>
                  <a:pt x="11458" y="8838"/>
                </a:cubicBezTo>
                <a:cubicBezTo>
                  <a:pt x="11333" y="8838"/>
                  <a:pt x="11223" y="8885"/>
                  <a:pt x="11113" y="8948"/>
                </a:cubicBezTo>
                <a:cubicBezTo>
                  <a:pt x="10377" y="8117"/>
                  <a:pt x="9609" y="7318"/>
                  <a:pt x="8856" y="6518"/>
                </a:cubicBezTo>
                <a:cubicBezTo>
                  <a:pt x="8088" y="5703"/>
                  <a:pt x="7336" y="4763"/>
                  <a:pt x="6427" y="4073"/>
                </a:cubicBezTo>
                <a:cubicBezTo>
                  <a:pt x="6678" y="3759"/>
                  <a:pt x="6928" y="3446"/>
                  <a:pt x="7179" y="3117"/>
                </a:cubicBezTo>
                <a:close/>
                <a:moveTo>
                  <a:pt x="6192" y="4371"/>
                </a:moveTo>
                <a:cubicBezTo>
                  <a:pt x="6850" y="5280"/>
                  <a:pt x="7743" y="6064"/>
                  <a:pt x="8496" y="6879"/>
                </a:cubicBezTo>
                <a:cubicBezTo>
                  <a:pt x="9248" y="7709"/>
                  <a:pt x="10001" y="8556"/>
                  <a:pt x="10753" y="9402"/>
                </a:cubicBezTo>
                <a:cubicBezTo>
                  <a:pt x="10737" y="9449"/>
                  <a:pt x="10737" y="9512"/>
                  <a:pt x="10737" y="9575"/>
                </a:cubicBezTo>
                <a:cubicBezTo>
                  <a:pt x="10753" y="10092"/>
                  <a:pt x="10800" y="10625"/>
                  <a:pt x="10816" y="11142"/>
                </a:cubicBezTo>
                <a:cubicBezTo>
                  <a:pt x="10769" y="11079"/>
                  <a:pt x="10706" y="11079"/>
                  <a:pt x="10659" y="11079"/>
                </a:cubicBezTo>
                <a:cubicBezTo>
                  <a:pt x="8935" y="9151"/>
                  <a:pt x="7226" y="7208"/>
                  <a:pt x="5424" y="5358"/>
                </a:cubicBezTo>
                <a:cubicBezTo>
                  <a:pt x="5674" y="5029"/>
                  <a:pt x="5941" y="4700"/>
                  <a:pt x="6192" y="4371"/>
                </a:cubicBezTo>
                <a:close/>
                <a:moveTo>
                  <a:pt x="5157" y="5687"/>
                </a:moveTo>
                <a:cubicBezTo>
                  <a:pt x="6991" y="7897"/>
                  <a:pt x="8966" y="10013"/>
                  <a:pt x="10878" y="12161"/>
                </a:cubicBezTo>
                <a:cubicBezTo>
                  <a:pt x="10894" y="12506"/>
                  <a:pt x="10910" y="12835"/>
                  <a:pt x="10941" y="13180"/>
                </a:cubicBezTo>
                <a:cubicBezTo>
                  <a:pt x="10424" y="12662"/>
                  <a:pt x="9765" y="12239"/>
                  <a:pt x="9233" y="11722"/>
                </a:cubicBezTo>
                <a:cubicBezTo>
                  <a:pt x="8621" y="11126"/>
                  <a:pt x="8057" y="10484"/>
                  <a:pt x="7493" y="9857"/>
                </a:cubicBezTo>
                <a:cubicBezTo>
                  <a:pt x="6584" y="8838"/>
                  <a:pt x="5580" y="7380"/>
                  <a:pt x="4311" y="6769"/>
                </a:cubicBezTo>
                <a:cubicBezTo>
                  <a:pt x="4483" y="6549"/>
                  <a:pt x="4640" y="6330"/>
                  <a:pt x="4812" y="6126"/>
                </a:cubicBezTo>
                <a:cubicBezTo>
                  <a:pt x="4922" y="5970"/>
                  <a:pt x="5047" y="5828"/>
                  <a:pt x="5157" y="5687"/>
                </a:cubicBezTo>
                <a:close/>
                <a:moveTo>
                  <a:pt x="4123" y="7035"/>
                </a:moveTo>
                <a:cubicBezTo>
                  <a:pt x="4562" y="7615"/>
                  <a:pt x="5157" y="8086"/>
                  <a:pt x="5659" y="8603"/>
                </a:cubicBezTo>
                <a:cubicBezTo>
                  <a:pt x="6286" y="9277"/>
                  <a:pt x="6881" y="9998"/>
                  <a:pt x="7493" y="10687"/>
                </a:cubicBezTo>
                <a:cubicBezTo>
                  <a:pt x="8417" y="11722"/>
                  <a:pt x="9515" y="13180"/>
                  <a:pt x="10878" y="13666"/>
                </a:cubicBezTo>
                <a:lnTo>
                  <a:pt x="10972" y="13666"/>
                </a:lnTo>
                <a:cubicBezTo>
                  <a:pt x="11004" y="14246"/>
                  <a:pt x="11035" y="14826"/>
                  <a:pt x="11066" y="15390"/>
                </a:cubicBezTo>
                <a:cubicBezTo>
                  <a:pt x="9515" y="14340"/>
                  <a:pt x="8088" y="13117"/>
                  <a:pt x="6787" y="11738"/>
                </a:cubicBezTo>
                <a:cubicBezTo>
                  <a:pt x="6270" y="11189"/>
                  <a:pt x="5753" y="10609"/>
                  <a:pt x="5220" y="10061"/>
                </a:cubicBezTo>
                <a:cubicBezTo>
                  <a:pt x="5236" y="9966"/>
                  <a:pt x="5236" y="9857"/>
                  <a:pt x="5236" y="9763"/>
                </a:cubicBezTo>
                <a:cubicBezTo>
                  <a:pt x="5251" y="9465"/>
                  <a:pt x="5016" y="9151"/>
                  <a:pt x="4718" y="9089"/>
                </a:cubicBezTo>
                <a:cubicBezTo>
                  <a:pt x="4483" y="9026"/>
                  <a:pt x="4248" y="8979"/>
                  <a:pt x="3997" y="8932"/>
                </a:cubicBezTo>
                <a:cubicBezTo>
                  <a:pt x="3715" y="8713"/>
                  <a:pt x="3433" y="8493"/>
                  <a:pt x="3120" y="8305"/>
                </a:cubicBezTo>
                <a:cubicBezTo>
                  <a:pt x="3480" y="7897"/>
                  <a:pt x="3809" y="7459"/>
                  <a:pt x="4123" y="7035"/>
                </a:cubicBezTo>
                <a:close/>
                <a:moveTo>
                  <a:pt x="5189" y="10797"/>
                </a:moveTo>
                <a:cubicBezTo>
                  <a:pt x="5784" y="11409"/>
                  <a:pt x="6364" y="12067"/>
                  <a:pt x="6975" y="12694"/>
                </a:cubicBezTo>
                <a:cubicBezTo>
                  <a:pt x="8229" y="14010"/>
                  <a:pt x="9624" y="15170"/>
                  <a:pt x="11113" y="16189"/>
                </a:cubicBezTo>
                <a:cubicBezTo>
                  <a:pt x="11129" y="16362"/>
                  <a:pt x="11145" y="16534"/>
                  <a:pt x="11145" y="16691"/>
                </a:cubicBezTo>
                <a:cubicBezTo>
                  <a:pt x="9044" y="15343"/>
                  <a:pt x="7148" y="13775"/>
                  <a:pt x="5157" y="12255"/>
                </a:cubicBezTo>
                <a:cubicBezTo>
                  <a:pt x="5157" y="12255"/>
                  <a:pt x="5142" y="12239"/>
                  <a:pt x="5142" y="12239"/>
                </a:cubicBezTo>
                <a:cubicBezTo>
                  <a:pt x="5157" y="11753"/>
                  <a:pt x="5173" y="11267"/>
                  <a:pt x="5189" y="10797"/>
                </a:cubicBezTo>
                <a:close/>
                <a:moveTo>
                  <a:pt x="5047" y="15139"/>
                </a:moveTo>
                <a:cubicBezTo>
                  <a:pt x="5659" y="15829"/>
                  <a:pt x="6333" y="16456"/>
                  <a:pt x="7007" y="17067"/>
                </a:cubicBezTo>
                <a:cubicBezTo>
                  <a:pt x="7069" y="17114"/>
                  <a:pt x="7116" y="17177"/>
                  <a:pt x="7179" y="17224"/>
                </a:cubicBezTo>
                <a:cubicBezTo>
                  <a:pt x="6928" y="17177"/>
                  <a:pt x="6678" y="17145"/>
                  <a:pt x="6427" y="17114"/>
                </a:cubicBezTo>
                <a:cubicBezTo>
                  <a:pt x="6207" y="17083"/>
                  <a:pt x="5988" y="17051"/>
                  <a:pt x="5784" y="17020"/>
                </a:cubicBezTo>
                <a:cubicBezTo>
                  <a:pt x="5580" y="16832"/>
                  <a:pt x="5392" y="16644"/>
                  <a:pt x="5220" y="16456"/>
                </a:cubicBezTo>
                <a:cubicBezTo>
                  <a:pt x="5142" y="16362"/>
                  <a:pt x="5079" y="16268"/>
                  <a:pt x="5000" y="16189"/>
                </a:cubicBezTo>
                <a:cubicBezTo>
                  <a:pt x="5016" y="15844"/>
                  <a:pt x="5032" y="15484"/>
                  <a:pt x="5047" y="15139"/>
                </a:cubicBezTo>
                <a:close/>
                <a:moveTo>
                  <a:pt x="5094" y="14010"/>
                </a:moveTo>
                <a:cubicBezTo>
                  <a:pt x="6427" y="15217"/>
                  <a:pt x="7838" y="16377"/>
                  <a:pt x="9233" y="17521"/>
                </a:cubicBezTo>
                <a:cubicBezTo>
                  <a:pt x="8856" y="17474"/>
                  <a:pt x="8496" y="17412"/>
                  <a:pt x="8135" y="17365"/>
                </a:cubicBezTo>
                <a:cubicBezTo>
                  <a:pt x="7806" y="17114"/>
                  <a:pt x="7477" y="16879"/>
                  <a:pt x="7211" y="16644"/>
                </a:cubicBezTo>
                <a:cubicBezTo>
                  <a:pt x="6490" y="15985"/>
                  <a:pt x="5800" y="15296"/>
                  <a:pt x="5063" y="14622"/>
                </a:cubicBezTo>
                <a:cubicBezTo>
                  <a:pt x="5079" y="14418"/>
                  <a:pt x="5079" y="14214"/>
                  <a:pt x="5094" y="14010"/>
                </a:cubicBezTo>
                <a:close/>
                <a:moveTo>
                  <a:pt x="5126" y="12568"/>
                </a:moveTo>
                <a:cubicBezTo>
                  <a:pt x="6834" y="14465"/>
                  <a:pt x="9029" y="16048"/>
                  <a:pt x="11192" y="17396"/>
                </a:cubicBezTo>
                <a:cubicBezTo>
                  <a:pt x="11192" y="17537"/>
                  <a:pt x="11207" y="17678"/>
                  <a:pt x="11223" y="17819"/>
                </a:cubicBezTo>
                <a:lnTo>
                  <a:pt x="10439" y="17710"/>
                </a:lnTo>
                <a:cubicBezTo>
                  <a:pt x="10377" y="17631"/>
                  <a:pt x="10314" y="17569"/>
                  <a:pt x="10251" y="17506"/>
                </a:cubicBezTo>
                <a:cubicBezTo>
                  <a:pt x="10231" y="17486"/>
                  <a:pt x="10204" y="17477"/>
                  <a:pt x="10178" y="17477"/>
                </a:cubicBezTo>
                <a:cubicBezTo>
                  <a:pt x="10122" y="17477"/>
                  <a:pt x="10068" y="17515"/>
                  <a:pt x="10079" y="17569"/>
                </a:cubicBezTo>
                <a:cubicBezTo>
                  <a:pt x="8433" y="16205"/>
                  <a:pt x="6803" y="14810"/>
                  <a:pt x="5110" y="13525"/>
                </a:cubicBezTo>
                <a:cubicBezTo>
                  <a:pt x="5110" y="13211"/>
                  <a:pt x="5126" y="12882"/>
                  <a:pt x="5126" y="12568"/>
                </a:cubicBezTo>
                <a:close/>
                <a:moveTo>
                  <a:pt x="8114" y="0"/>
                </a:moveTo>
                <a:cubicBezTo>
                  <a:pt x="7935" y="0"/>
                  <a:pt x="7763" y="65"/>
                  <a:pt x="7649" y="217"/>
                </a:cubicBezTo>
                <a:lnTo>
                  <a:pt x="4076" y="4716"/>
                </a:lnTo>
                <a:cubicBezTo>
                  <a:pt x="3088" y="5938"/>
                  <a:pt x="2069" y="7788"/>
                  <a:pt x="580" y="8446"/>
                </a:cubicBezTo>
                <a:cubicBezTo>
                  <a:pt x="0" y="8697"/>
                  <a:pt x="157" y="9684"/>
                  <a:pt x="753" y="9794"/>
                </a:cubicBezTo>
                <a:cubicBezTo>
                  <a:pt x="1787" y="9982"/>
                  <a:pt x="2822" y="10170"/>
                  <a:pt x="3856" y="10358"/>
                </a:cubicBezTo>
                <a:cubicBezTo>
                  <a:pt x="3935" y="12678"/>
                  <a:pt x="3888" y="15029"/>
                  <a:pt x="4029" y="17349"/>
                </a:cubicBezTo>
                <a:cubicBezTo>
                  <a:pt x="4029" y="17380"/>
                  <a:pt x="4029" y="17412"/>
                  <a:pt x="4013" y="17427"/>
                </a:cubicBezTo>
                <a:cubicBezTo>
                  <a:pt x="3903" y="17553"/>
                  <a:pt x="3809" y="17710"/>
                  <a:pt x="3731" y="17913"/>
                </a:cubicBezTo>
                <a:cubicBezTo>
                  <a:pt x="3621" y="18164"/>
                  <a:pt x="3699" y="18368"/>
                  <a:pt x="3872" y="18493"/>
                </a:cubicBezTo>
                <a:cubicBezTo>
                  <a:pt x="3856" y="18572"/>
                  <a:pt x="3856" y="18634"/>
                  <a:pt x="3841" y="18681"/>
                </a:cubicBezTo>
                <a:cubicBezTo>
                  <a:pt x="3809" y="18854"/>
                  <a:pt x="3903" y="19026"/>
                  <a:pt x="4076" y="19089"/>
                </a:cubicBezTo>
                <a:cubicBezTo>
                  <a:pt x="4653" y="19262"/>
                  <a:pt x="5266" y="19323"/>
                  <a:pt x="5881" y="19323"/>
                </a:cubicBezTo>
                <a:cubicBezTo>
                  <a:pt x="6434" y="19323"/>
                  <a:pt x="6990" y="19274"/>
                  <a:pt x="7524" y="19214"/>
                </a:cubicBezTo>
                <a:cubicBezTo>
                  <a:pt x="8057" y="19167"/>
                  <a:pt x="8621" y="19120"/>
                  <a:pt x="9170" y="18995"/>
                </a:cubicBezTo>
                <a:cubicBezTo>
                  <a:pt x="10048" y="19120"/>
                  <a:pt x="10925" y="19261"/>
                  <a:pt x="11803" y="19387"/>
                </a:cubicBezTo>
                <a:cubicBezTo>
                  <a:pt x="11856" y="19396"/>
                  <a:pt x="11910" y="19401"/>
                  <a:pt x="11964" y="19401"/>
                </a:cubicBezTo>
                <a:cubicBezTo>
                  <a:pt x="12362" y="19401"/>
                  <a:pt x="12771" y="19150"/>
                  <a:pt x="12744" y="18681"/>
                </a:cubicBezTo>
                <a:cubicBezTo>
                  <a:pt x="12571" y="15876"/>
                  <a:pt x="12414" y="13070"/>
                  <a:pt x="12242" y="10280"/>
                </a:cubicBezTo>
                <a:cubicBezTo>
                  <a:pt x="13151" y="10249"/>
                  <a:pt x="14045" y="10217"/>
                  <a:pt x="14954" y="10202"/>
                </a:cubicBezTo>
                <a:cubicBezTo>
                  <a:pt x="15549" y="10170"/>
                  <a:pt x="15910" y="9418"/>
                  <a:pt x="15455" y="8979"/>
                </a:cubicBezTo>
                <a:cubicBezTo>
                  <a:pt x="12806" y="6440"/>
                  <a:pt x="10581" y="3556"/>
                  <a:pt x="8778" y="358"/>
                </a:cubicBezTo>
                <a:cubicBezTo>
                  <a:pt x="8656" y="143"/>
                  <a:pt x="8378" y="0"/>
                  <a:pt x="8114" y="0"/>
                </a:cubicBezTo>
                <a:close/>
              </a:path>
            </a:pathLst>
          </a:custGeom>
          <a:solidFill>
            <a:srgbClr val="928DA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2565;p59">
            <a:extLst>
              <a:ext uri="{FF2B5EF4-FFF2-40B4-BE49-F238E27FC236}">
                <a16:creationId xmlns:a16="http://schemas.microsoft.com/office/drawing/2014/main" id="{E0C502BA-90F7-4C47-A138-01AD5329C8D0}"/>
              </a:ext>
            </a:extLst>
          </p:cNvPr>
          <p:cNvSpPr/>
          <p:nvPr/>
        </p:nvSpPr>
        <p:spPr>
          <a:xfrm rot="3260581">
            <a:off x="4111597" y="1598663"/>
            <a:ext cx="607261" cy="890029"/>
          </a:xfrm>
          <a:custGeom>
            <a:avLst/>
            <a:gdLst/>
            <a:ahLst/>
            <a:cxnLst/>
            <a:rect l="l" t="t" r="r" b="b"/>
            <a:pathLst>
              <a:path w="15910" h="19401" extrusionOk="0">
                <a:moveTo>
                  <a:pt x="8073" y="2004"/>
                </a:moveTo>
                <a:cubicBezTo>
                  <a:pt x="9546" y="4465"/>
                  <a:pt x="11286" y="6738"/>
                  <a:pt x="13276" y="8807"/>
                </a:cubicBezTo>
                <a:lnTo>
                  <a:pt x="12838" y="8807"/>
                </a:lnTo>
                <a:cubicBezTo>
                  <a:pt x="12070" y="7741"/>
                  <a:pt x="11129" y="6769"/>
                  <a:pt x="10251" y="5781"/>
                </a:cubicBezTo>
                <a:cubicBezTo>
                  <a:pt x="9342" y="4778"/>
                  <a:pt x="8433" y="3712"/>
                  <a:pt x="7430" y="2803"/>
                </a:cubicBezTo>
                <a:cubicBezTo>
                  <a:pt x="7649" y="2537"/>
                  <a:pt x="7853" y="2270"/>
                  <a:pt x="8073" y="2004"/>
                </a:cubicBezTo>
                <a:close/>
                <a:moveTo>
                  <a:pt x="7179" y="3117"/>
                </a:moveTo>
                <a:cubicBezTo>
                  <a:pt x="7932" y="4042"/>
                  <a:pt x="8762" y="4919"/>
                  <a:pt x="9562" y="5813"/>
                </a:cubicBezTo>
                <a:cubicBezTo>
                  <a:pt x="10424" y="6800"/>
                  <a:pt x="11223" y="7866"/>
                  <a:pt x="12132" y="8822"/>
                </a:cubicBezTo>
                <a:cubicBezTo>
                  <a:pt x="11913" y="8822"/>
                  <a:pt x="11693" y="8838"/>
                  <a:pt x="11458" y="8838"/>
                </a:cubicBezTo>
                <a:cubicBezTo>
                  <a:pt x="11333" y="8838"/>
                  <a:pt x="11223" y="8885"/>
                  <a:pt x="11113" y="8948"/>
                </a:cubicBezTo>
                <a:cubicBezTo>
                  <a:pt x="10377" y="8117"/>
                  <a:pt x="9609" y="7318"/>
                  <a:pt x="8856" y="6518"/>
                </a:cubicBezTo>
                <a:cubicBezTo>
                  <a:pt x="8088" y="5703"/>
                  <a:pt x="7336" y="4763"/>
                  <a:pt x="6427" y="4073"/>
                </a:cubicBezTo>
                <a:cubicBezTo>
                  <a:pt x="6678" y="3759"/>
                  <a:pt x="6928" y="3446"/>
                  <a:pt x="7179" y="3117"/>
                </a:cubicBezTo>
                <a:close/>
                <a:moveTo>
                  <a:pt x="6192" y="4371"/>
                </a:moveTo>
                <a:cubicBezTo>
                  <a:pt x="6850" y="5280"/>
                  <a:pt x="7743" y="6064"/>
                  <a:pt x="8496" y="6879"/>
                </a:cubicBezTo>
                <a:cubicBezTo>
                  <a:pt x="9248" y="7709"/>
                  <a:pt x="10001" y="8556"/>
                  <a:pt x="10753" y="9402"/>
                </a:cubicBezTo>
                <a:cubicBezTo>
                  <a:pt x="10737" y="9449"/>
                  <a:pt x="10737" y="9512"/>
                  <a:pt x="10737" y="9575"/>
                </a:cubicBezTo>
                <a:cubicBezTo>
                  <a:pt x="10753" y="10092"/>
                  <a:pt x="10800" y="10625"/>
                  <a:pt x="10816" y="11142"/>
                </a:cubicBezTo>
                <a:cubicBezTo>
                  <a:pt x="10769" y="11079"/>
                  <a:pt x="10706" y="11079"/>
                  <a:pt x="10659" y="11079"/>
                </a:cubicBezTo>
                <a:cubicBezTo>
                  <a:pt x="8935" y="9151"/>
                  <a:pt x="7226" y="7208"/>
                  <a:pt x="5424" y="5358"/>
                </a:cubicBezTo>
                <a:cubicBezTo>
                  <a:pt x="5674" y="5029"/>
                  <a:pt x="5941" y="4700"/>
                  <a:pt x="6192" y="4371"/>
                </a:cubicBezTo>
                <a:close/>
                <a:moveTo>
                  <a:pt x="5157" y="5687"/>
                </a:moveTo>
                <a:cubicBezTo>
                  <a:pt x="6991" y="7897"/>
                  <a:pt x="8966" y="10013"/>
                  <a:pt x="10878" y="12161"/>
                </a:cubicBezTo>
                <a:cubicBezTo>
                  <a:pt x="10894" y="12506"/>
                  <a:pt x="10910" y="12835"/>
                  <a:pt x="10941" y="13180"/>
                </a:cubicBezTo>
                <a:cubicBezTo>
                  <a:pt x="10424" y="12662"/>
                  <a:pt x="9765" y="12239"/>
                  <a:pt x="9233" y="11722"/>
                </a:cubicBezTo>
                <a:cubicBezTo>
                  <a:pt x="8621" y="11126"/>
                  <a:pt x="8057" y="10484"/>
                  <a:pt x="7493" y="9857"/>
                </a:cubicBezTo>
                <a:cubicBezTo>
                  <a:pt x="6584" y="8838"/>
                  <a:pt x="5580" y="7380"/>
                  <a:pt x="4311" y="6769"/>
                </a:cubicBezTo>
                <a:cubicBezTo>
                  <a:pt x="4483" y="6549"/>
                  <a:pt x="4640" y="6330"/>
                  <a:pt x="4812" y="6126"/>
                </a:cubicBezTo>
                <a:cubicBezTo>
                  <a:pt x="4922" y="5970"/>
                  <a:pt x="5047" y="5828"/>
                  <a:pt x="5157" y="5687"/>
                </a:cubicBezTo>
                <a:close/>
                <a:moveTo>
                  <a:pt x="4123" y="7035"/>
                </a:moveTo>
                <a:cubicBezTo>
                  <a:pt x="4562" y="7615"/>
                  <a:pt x="5157" y="8086"/>
                  <a:pt x="5659" y="8603"/>
                </a:cubicBezTo>
                <a:cubicBezTo>
                  <a:pt x="6286" y="9277"/>
                  <a:pt x="6881" y="9998"/>
                  <a:pt x="7493" y="10687"/>
                </a:cubicBezTo>
                <a:cubicBezTo>
                  <a:pt x="8417" y="11722"/>
                  <a:pt x="9515" y="13180"/>
                  <a:pt x="10878" y="13666"/>
                </a:cubicBezTo>
                <a:lnTo>
                  <a:pt x="10972" y="13666"/>
                </a:lnTo>
                <a:cubicBezTo>
                  <a:pt x="11004" y="14246"/>
                  <a:pt x="11035" y="14826"/>
                  <a:pt x="11066" y="15390"/>
                </a:cubicBezTo>
                <a:cubicBezTo>
                  <a:pt x="9515" y="14340"/>
                  <a:pt x="8088" y="13117"/>
                  <a:pt x="6787" y="11738"/>
                </a:cubicBezTo>
                <a:cubicBezTo>
                  <a:pt x="6270" y="11189"/>
                  <a:pt x="5753" y="10609"/>
                  <a:pt x="5220" y="10061"/>
                </a:cubicBezTo>
                <a:cubicBezTo>
                  <a:pt x="5236" y="9966"/>
                  <a:pt x="5236" y="9857"/>
                  <a:pt x="5236" y="9763"/>
                </a:cubicBezTo>
                <a:cubicBezTo>
                  <a:pt x="5251" y="9465"/>
                  <a:pt x="5016" y="9151"/>
                  <a:pt x="4718" y="9089"/>
                </a:cubicBezTo>
                <a:cubicBezTo>
                  <a:pt x="4483" y="9026"/>
                  <a:pt x="4248" y="8979"/>
                  <a:pt x="3997" y="8932"/>
                </a:cubicBezTo>
                <a:cubicBezTo>
                  <a:pt x="3715" y="8713"/>
                  <a:pt x="3433" y="8493"/>
                  <a:pt x="3120" y="8305"/>
                </a:cubicBezTo>
                <a:cubicBezTo>
                  <a:pt x="3480" y="7897"/>
                  <a:pt x="3809" y="7459"/>
                  <a:pt x="4123" y="7035"/>
                </a:cubicBezTo>
                <a:close/>
                <a:moveTo>
                  <a:pt x="5189" y="10797"/>
                </a:moveTo>
                <a:cubicBezTo>
                  <a:pt x="5784" y="11409"/>
                  <a:pt x="6364" y="12067"/>
                  <a:pt x="6975" y="12694"/>
                </a:cubicBezTo>
                <a:cubicBezTo>
                  <a:pt x="8229" y="14010"/>
                  <a:pt x="9624" y="15170"/>
                  <a:pt x="11113" y="16189"/>
                </a:cubicBezTo>
                <a:cubicBezTo>
                  <a:pt x="11129" y="16362"/>
                  <a:pt x="11145" y="16534"/>
                  <a:pt x="11145" y="16691"/>
                </a:cubicBezTo>
                <a:cubicBezTo>
                  <a:pt x="9044" y="15343"/>
                  <a:pt x="7148" y="13775"/>
                  <a:pt x="5157" y="12255"/>
                </a:cubicBezTo>
                <a:cubicBezTo>
                  <a:pt x="5157" y="12255"/>
                  <a:pt x="5142" y="12239"/>
                  <a:pt x="5142" y="12239"/>
                </a:cubicBezTo>
                <a:cubicBezTo>
                  <a:pt x="5157" y="11753"/>
                  <a:pt x="5173" y="11267"/>
                  <a:pt x="5189" y="10797"/>
                </a:cubicBezTo>
                <a:close/>
                <a:moveTo>
                  <a:pt x="5047" y="15139"/>
                </a:moveTo>
                <a:cubicBezTo>
                  <a:pt x="5659" y="15829"/>
                  <a:pt x="6333" y="16456"/>
                  <a:pt x="7007" y="17067"/>
                </a:cubicBezTo>
                <a:cubicBezTo>
                  <a:pt x="7069" y="17114"/>
                  <a:pt x="7116" y="17177"/>
                  <a:pt x="7179" y="17224"/>
                </a:cubicBezTo>
                <a:cubicBezTo>
                  <a:pt x="6928" y="17177"/>
                  <a:pt x="6678" y="17145"/>
                  <a:pt x="6427" y="17114"/>
                </a:cubicBezTo>
                <a:cubicBezTo>
                  <a:pt x="6207" y="17083"/>
                  <a:pt x="5988" y="17051"/>
                  <a:pt x="5784" y="17020"/>
                </a:cubicBezTo>
                <a:cubicBezTo>
                  <a:pt x="5580" y="16832"/>
                  <a:pt x="5392" y="16644"/>
                  <a:pt x="5220" y="16456"/>
                </a:cubicBezTo>
                <a:cubicBezTo>
                  <a:pt x="5142" y="16362"/>
                  <a:pt x="5079" y="16268"/>
                  <a:pt x="5000" y="16189"/>
                </a:cubicBezTo>
                <a:cubicBezTo>
                  <a:pt x="5016" y="15844"/>
                  <a:pt x="5032" y="15484"/>
                  <a:pt x="5047" y="15139"/>
                </a:cubicBezTo>
                <a:close/>
                <a:moveTo>
                  <a:pt x="5094" y="14010"/>
                </a:moveTo>
                <a:cubicBezTo>
                  <a:pt x="6427" y="15217"/>
                  <a:pt x="7838" y="16377"/>
                  <a:pt x="9233" y="17521"/>
                </a:cubicBezTo>
                <a:cubicBezTo>
                  <a:pt x="8856" y="17474"/>
                  <a:pt x="8496" y="17412"/>
                  <a:pt x="8135" y="17365"/>
                </a:cubicBezTo>
                <a:cubicBezTo>
                  <a:pt x="7806" y="17114"/>
                  <a:pt x="7477" y="16879"/>
                  <a:pt x="7211" y="16644"/>
                </a:cubicBezTo>
                <a:cubicBezTo>
                  <a:pt x="6490" y="15985"/>
                  <a:pt x="5800" y="15296"/>
                  <a:pt x="5063" y="14622"/>
                </a:cubicBezTo>
                <a:cubicBezTo>
                  <a:pt x="5079" y="14418"/>
                  <a:pt x="5079" y="14214"/>
                  <a:pt x="5094" y="14010"/>
                </a:cubicBezTo>
                <a:close/>
                <a:moveTo>
                  <a:pt x="5126" y="12568"/>
                </a:moveTo>
                <a:cubicBezTo>
                  <a:pt x="6834" y="14465"/>
                  <a:pt x="9029" y="16048"/>
                  <a:pt x="11192" y="17396"/>
                </a:cubicBezTo>
                <a:cubicBezTo>
                  <a:pt x="11192" y="17537"/>
                  <a:pt x="11207" y="17678"/>
                  <a:pt x="11223" y="17819"/>
                </a:cubicBezTo>
                <a:lnTo>
                  <a:pt x="10439" y="17710"/>
                </a:lnTo>
                <a:cubicBezTo>
                  <a:pt x="10377" y="17631"/>
                  <a:pt x="10314" y="17569"/>
                  <a:pt x="10251" y="17506"/>
                </a:cubicBezTo>
                <a:cubicBezTo>
                  <a:pt x="10231" y="17486"/>
                  <a:pt x="10204" y="17477"/>
                  <a:pt x="10178" y="17477"/>
                </a:cubicBezTo>
                <a:cubicBezTo>
                  <a:pt x="10122" y="17477"/>
                  <a:pt x="10068" y="17515"/>
                  <a:pt x="10079" y="17569"/>
                </a:cubicBezTo>
                <a:cubicBezTo>
                  <a:pt x="8433" y="16205"/>
                  <a:pt x="6803" y="14810"/>
                  <a:pt x="5110" y="13525"/>
                </a:cubicBezTo>
                <a:cubicBezTo>
                  <a:pt x="5110" y="13211"/>
                  <a:pt x="5126" y="12882"/>
                  <a:pt x="5126" y="12568"/>
                </a:cubicBezTo>
                <a:close/>
                <a:moveTo>
                  <a:pt x="8114" y="0"/>
                </a:moveTo>
                <a:cubicBezTo>
                  <a:pt x="7935" y="0"/>
                  <a:pt x="7763" y="65"/>
                  <a:pt x="7649" y="217"/>
                </a:cubicBezTo>
                <a:lnTo>
                  <a:pt x="4076" y="4716"/>
                </a:lnTo>
                <a:cubicBezTo>
                  <a:pt x="3088" y="5938"/>
                  <a:pt x="2069" y="7788"/>
                  <a:pt x="580" y="8446"/>
                </a:cubicBezTo>
                <a:cubicBezTo>
                  <a:pt x="0" y="8697"/>
                  <a:pt x="157" y="9684"/>
                  <a:pt x="753" y="9794"/>
                </a:cubicBezTo>
                <a:cubicBezTo>
                  <a:pt x="1787" y="9982"/>
                  <a:pt x="2822" y="10170"/>
                  <a:pt x="3856" y="10358"/>
                </a:cubicBezTo>
                <a:cubicBezTo>
                  <a:pt x="3935" y="12678"/>
                  <a:pt x="3888" y="15029"/>
                  <a:pt x="4029" y="17349"/>
                </a:cubicBezTo>
                <a:cubicBezTo>
                  <a:pt x="4029" y="17380"/>
                  <a:pt x="4029" y="17412"/>
                  <a:pt x="4013" y="17427"/>
                </a:cubicBezTo>
                <a:cubicBezTo>
                  <a:pt x="3903" y="17553"/>
                  <a:pt x="3809" y="17710"/>
                  <a:pt x="3731" y="17913"/>
                </a:cubicBezTo>
                <a:cubicBezTo>
                  <a:pt x="3621" y="18164"/>
                  <a:pt x="3699" y="18368"/>
                  <a:pt x="3872" y="18493"/>
                </a:cubicBezTo>
                <a:cubicBezTo>
                  <a:pt x="3856" y="18572"/>
                  <a:pt x="3856" y="18634"/>
                  <a:pt x="3841" y="18681"/>
                </a:cubicBezTo>
                <a:cubicBezTo>
                  <a:pt x="3809" y="18854"/>
                  <a:pt x="3903" y="19026"/>
                  <a:pt x="4076" y="19089"/>
                </a:cubicBezTo>
                <a:cubicBezTo>
                  <a:pt x="4653" y="19262"/>
                  <a:pt x="5266" y="19323"/>
                  <a:pt x="5881" y="19323"/>
                </a:cubicBezTo>
                <a:cubicBezTo>
                  <a:pt x="6434" y="19323"/>
                  <a:pt x="6990" y="19274"/>
                  <a:pt x="7524" y="19214"/>
                </a:cubicBezTo>
                <a:cubicBezTo>
                  <a:pt x="8057" y="19167"/>
                  <a:pt x="8621" y="19120"/>
                  <a:pt x="9170" y="18995"/>
                </a:cubicBezTo>
                <a:cubicBezTo>
                  <a:pt x="10048" y="19120"/>
                  <a:pt x="10925" y="19261"/>
                  <a:pt x="11803" y="19387"/>
                </a:cubicBezTo>
                <a:cubicBezTo>
                  <a:pt x="11856" y="19396"/>
                  <a:pt x="11910" y="19401"/>
                  <a:pt x="11964" y="19401"/>
                </a:cubicBezTo>
                <a:cubicBezTo>
                  <a:pt x="12362" y="19401"/>
                  <a:pt x="12771" y="19150"/>
                  <a:pt x="12744" y="18681"/>
                </a:cubicBezTo>
                <a:cubicBezTo>
                  <a:pt x="12571" y="15876"/>
                  <a:pt x="12414" y="13070"/>
                  <a:pt x="12242" y="10280"/>
                </a:cubicBezTo>
                <a:cubicBezTo>
                  <a:pt x="13151" y="10249"/>
                  <a:pt x="14045" y="10217"/>
                  <a:pt x="14954" y="10202"/>
                </a:cubicBezTo>
                <a:cubicBezTo>
                  <a:pt x="15549" y="10170"/>
                  <a:pt x="15910" y="9418"/>
                  <a:pt x="15455" y="8979"/>
                </a:cubicBezTo>
                <a:cubicBezTo>
                  <a:pt x="12806" y="6440"/>
                  <a:pt x="10581" y="3556"/>
                  <a:pt x="8778" y="358"/>
                </a:cubicBezTo>
                <a:cubicBezTo>
                  <a:pt x="8656" y="143"/>
                  <a:pt x="8378" y="0"/>
                  <a:pt x="8114" y="0"/>
                </a:cubicBezTo>
                <a:close/>
              </a:path>
            </a:pathLst>
          </a:custGeom>
          <a:solidFill>
            <a:srgbClr val="CF87A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C252C80-52CE-4834-AAF4-41DDA3AADC29}"/>
              </a:ext>
            </a:extLst>
          </p:cNvPr>
          <p:cNvSpPr txBox="1"/>
          <p:nvPr/>
        </p:nvSpPr>
        <p:spPr>
          <a:xfrm>
            <a:off x="5287852" y="542079"/>
            <a:ext cx="5523907" cy="2802690"/>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vi-VN" sz="2400" i="1">
                <a:ln w="0"/>
                <a:solidFill>
                  <a:srgbClr val="002060"/>
                </a:solidFill>
              </a:rPr>
              <a:t>Phía Bắc: Châu Âu</a:t>
            </a:r>
          </a:p>
          <a:p>
            <a:pPr marL="571500" indent="-571500">
              <a:lnSpc>
                <a:spcPct val="150000"/>
              </a:lnSpc>
              <a:buFont typeface="Arial" panose="020B0604020202020204" pitchFamily="34" charset="0"/>
              <a:buChar char="•"/>
            </a:pPr>
            <a:r>
              <a:rPr lang="vi-VN" sz="2400" i="1">
                <a:ln w="0"/>
                <a:solidFill>
                  <a:srgbClr val="002060"/>
                </a:solidFill>
              </a:rPr>
              <a:t>Phía Đông Bắc: Châu Á</a:t>
            </a:r>
          </a:p>
          <a:p>
            <a:pPr marL="571500" indent="-571500">
              <a:lnSpc>
                <a:spcPct val="150000"/>
              </a:lnSpc>
              <a:buFont typeface="Arial" panose="020B0604020202020204" pitchFamily="34" charset="0"/>
              <a:buChar char="•"/>
            </a:pPr>
            <a:r>
              <a:rPr lang="vi-VN" sz="2400" i="1">
                <a:ln w="0"/>
                <a:solidFill>
                  <a:srgbClr val="002060"/>
                </a:solidFill>
              </a:rPr>
              <a:t>Phía Bắc và Đông Bắc giáp biển Địa Trung Hải và biển Đỏ</a:t>
            </a:r>
          </a:p>
          <a:p>
            <a:pPr marL="571500" indent="-571500">
              <a:lnSpc>
                <a:spcPct val="150000"/>
              </a:lnSpc>
              <a:buFont typeface="Arial" panose="020B0604020202020204" pitchFamily="34" charset="0"/>
              <a:buChar char="•"/>
            </a:pPr>
            <a:r>
              <a:rPr lang="vi-VN" sz="2400" i="1">
                <a:ln w="0"/>
                <a:solidFill>
                  <a:srgbClr val="002060"/>
                </a:solidFill>
              </a:rPr>
              <a:t>Phía Tây: Đại Tây Dương</a:t>
            </a:r>
            <a:endParaRPr lang="en-US" sz="2400" i="1">
              <a:ln w="0"/>
              <a:solidFill>
                <a:srgbClr val="002060"/>
              </a:solidFill>
            </a:endParaRPr>
          </a:p>
        </p:txBody>
      </p:sp>
      <p:sp>
        <p:nvSpPr>
          <p:cNvPr id="92" name="Rectangle 91">
            <a:extLst>
              <a:ext uri="{FF2B5EF4-FFF2-40B4-BE49-F238E27FC236}">
                <a16:creationId xmlns:a16="http://schemas.microsoft.com/office/drawing/2014/main" id="{6E7F99D8-5F84-C846-7519-CE891B00D2CE}"/>
              </a:ext>
            </a:extLst>
          </p:cNvPr>
          <p:cNvSpPr/>
          <p:nvPr/>
        </p:nvSpPr>
        <p:spPr>
          <a:xfrm>
            <a:off x="5364088" y="4438029"/>
            <a:ext cx="5150817" cy="1140697"/>
          </a:xfrm>
          <a:prstGeom prst="rect">
            <a:avLst/>
          </a:prstGeom>
          <a:noFill/>
        </p:spPr>
        <p:txBody>
          <a:bodyPr wrap="square" lIns="91440" tIns="45720" rIns="91440" bIns="45720">
            <a:spAutoFit/>
          </a:bodyPr>
          <a:lstStyle/>
          <a:p>
            <a:pPr marL="342900" indent="-342900">
              <a:lnSpc>
                <a:spcPct val="150000"/>
              </a:lnSpc>
              <a:buFont typeface="Arial" panose="020B0604020202020204" pitchFamily="34" charset="0"/>
              <a:buChar char="•"/>
            </a:pPr>
            <a:r>
              <a:rPr lang="vi-VN" sz="2400" b="0" i="1" cap="none" spc="0">
                <a:ln w="0"/>
                <a:solidFill>
                  <a:srgbClr val="002060"/>
                </a:solidFill>
              </a:rPr>
              <a:t>Đường Xích đạo đi ngang qua giữa phần lãnh thổ của châu Phi</a:t>
            </a:r>
            <a:endParaRPr lang="en-US" sz="2400" b="0" i="1" cap="none" spc="0">
              <a:ln w="0"/>
              <a:solidFill>
                <a:srgbClr val="002060"/>
              </a:solidFill>
            </a:endParaRPr>
          </a:p>
        </p:txBody>
      </p:sp>
      <p:pic>
        <p:nvPicPr>
          <p:cNvPr id="93" name="Picture 92">
            <a:extLst>
              <a:ext uri="{FF2B5EF4-FFF2-40B4-BE49-F238E27FC236}">
                <a16:creationId xmlns:a16="http://schemas.microsoft.com/office/drawing/2014/main" id="{81B98674-711A-5A0D-F6D9-69A70F5D483A}"/>
              </a:ext>
            </a:extLst>
          </p:cNvPr>
          <p:cNvPicPr>
            <a:picLocks noChangeAspect="1"/>
          </p:cNvPicPr>
          <p:nvPr/>
        </p:nvPicPr>
        <p:blipFill>
          <a:blip r:embed="rId9"/>
          <a:stretch>
            <a:fillRect/>
          </a:stretch>
        </p:blipFill>
        <p:spPr>
          <a:xfrm>
            <a:off x="659723" y="2805353"/>
            <a:ext cx="3937153" cy="1040959"/>
          </a:xfrm>
          <a:prstGeom prst="rect">
            <a:avLst/>
          </a:prstGeom>
          <a:effectLst>
            <a:glow rad="63500">
              <a:schemeClr val="accent2">
                <a:alpha val="40000"/>
              </a:schemeClr>
            </a:glow>
          </a:effectLst>
        </p:spPr>
      </p:pic>
    </p:spTree>
    <p:extLst>
      <p:ext uri="{BB962C8B-B14F-4D97-AF65-F5344CB8AC3E}">
        <p14:creationId xmlns:p14="http://schemas.microsoft.com/office/powerpoint/2010/main" val="102502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barn(inVertical)">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0"/>
                                        </p:tgtEl>
                                        <p:attrNameLst>
                                          <p:attrName>style.visibility</p:attrName>
                                        </p:attrNameLst>
                                      </p:cBhvr>
                                      <p:to>
                                        <p:strVal val="visible"/>
                                      </p:to>
                                    </p:set>
                                    <p:animEffect transition="in" filter="wipe(left)">
                                      <p:cBhvr>
                                        <p:cTn id="12" dur="500"/>
                                        <p:tgtEl>
                                          <p:spTgt spid="18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69"/>
                                        </p:tgtEl>
                                        <p:attrNameLst>
                                          <p:attrName>style.visibility</p:attrName>
                                        </p:attrNameLst>
                                      </p:cBhvr>
                                      <p:to>
                                        <p:strVal val="visible"/>
                                      </p:to>
                                    </p:set>
                                    <p:animEffect transition="in" filter="barn(inVertical)">
                                      <p:cBhvr>
                                        <p:cTn id="18" dur="500"/>
                                        <p:tgtEl>
                                          <p:spTgt spid="16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9"/>
                                        </p:tgtEl>
                                        <p:attrNameLst>
                                          <p:attrName>style.visibility</p:attrName>
                                        </p:attrNameLst>
                                      </p:cBhvr>
                                      <p:to>
                                        <p:strVal val="visible"/>
                                      </p:to>
                                    </p:set>
                                    <p:animEffect transition="in" filter="wipe(left)">
                                      <p:cBhvr>
                                        <p:cTn id="23" dur="500"/>
                                        <p:tgtEl>
                                          <p:spTgt spid="179"/>
                                        </p:tgtEl>
                                      </p:cBhvr>
                                    </p:animEffect>
                                  </p:childTnLst>
                                </p:cTn>
                              </p:par>
                              <p:par>
                                <p:cTn id="24" presetID="16" presetClass="entr" presetSubtype="21" fill="hold" nodeType="withEffect">
                                  <p:stCondLst>
                                    <p:cond delay="0"/>
                                  </p:stCondLst>
                                  <p:childTnLst>
                                    <p:set>
                                      <p:cBhvr>
                                        <p:cTn id="25" dur="1" fill="hold">
                                          <p:stCondLst>
                                            <p:cond delay="0"/>
                                          </p:stCondLst>
                                        </p:cTn>
                                        <p:tgtEl>
                                          <p:spTgt spid="172"/>
                                        </p:tgtEl>
                                        <p:attrNameLst>
                                          <p:attrName>style.visibility</p:attrName>
                                        </p:attrNameLst>
                                      </p:cBhvr>
                                      <p:to>
                                        <p:strVal val="visible"/>
                                      </p:to>
                                    </p:set>
                                    <p:animEffect transition="in" filter="barn(inVertical)">
                                      <p:cBhvr>
                                        <p:cTn id="26" dur="500"/>
                                        <p:tgtEl>
                                          <p:spTgt spid="17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2"/>
                                        </p:tgtEl>
                                        <p:attrNameLst>
                                          <p:attrName>style.visibility</p:attrName>
                                        </p:attrNameLst>
                                      </p:cBhvr>
                                      <p:to>
                                        <p:strVal val="visible"/>
                                      </p:to>
                                    </p:set>
                                    <p:animEffect transition="in" filter="barn(inVertical)">
                                      <p:cBhvr>
                                        <p:cTn id="2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p:bldP spid="180" grpId="0" animBg="1"/>
      <p:bldP spid="3" grpId="0"/>
      <p:bldP spid="9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57339" y="372549"/>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grpSp>
        <p:nvGrpSpPr>
          <p:cNvPr id="103" name="กลุ่ม 142">
            <a:extLst>
              <a:ext uri="{FF2B5EF4-FFF2-40B4-BE49-F238E27FC236}">
                <a16:creationId xmlns:a16="http://schemas.microsoft.com/office/drawing/2014/main" id="{DF975438-FA1C-4BE2-89C7-D6E45E103E4B}"/>
              </a:ext>
            </a:extLst>
          </p:cNvPr>
          <p:cNvGrpSpPr/>
          <p:nvPr/>
        </p:nvGrpSpPr>
        <p:grpSpPr>
          <a:xfrm>
            <a:off x="-1009381" y="5340456"/>
            <a:ext cx="3003978" cy="2175586"/>
            <a:chOff x="-1085994" y="4314392"/>
            <a:chExt cx="3003978" cy="2175586"/>
          </a:xfrm>
        </p:grpSpPr>
        <p:sp>
          <p:nvSpPr>
            <p:cNvPr id="104" name="เมฆ 143">
              <a:extLst>
                <a:ext uri="{FF2B5EF4-FFF2-40B4-BE49-F238E27FC236}">
                  <a16:creationId xmlns:a16="http://schemas.microsoft.com/office/drawing/2014/main" id="{72EA1C9E-6F78-46C1-A708-3D5C09E58D72}"/>
                </a:ext>
              </a:extLst>
            </p:cNvPr>
            <p:cNvSpPr/>
            <p:nvPr/>
          </p:nvSpPr>
          <p:spPr>
            <a:xfrm rot="1140269" flipH="1">
              <a:off x="-1085994" y="4314392"/>
              <a:ext cx="3003978" cy="2175586"/>
            </a:xfrm>
            <a:prstGeom prst="cloud">
              <a:avLst/>
            </a:prstGeom>
            <a:solidFill>
              <a:srgbClr val="8064A2">
                <a:lumMod val="60000"/>
                <a:lumOff val="40000"/>
              </a:srgbClr>
            </a:solidFill>
            <a:ln w="25400" cap="flat" cmpd="sng" algn="ctr">
              <a:noFill/>
              <a:prstDash val="solid"/>
            </a:ln>
            <a:effectLst>
              <a:outerShdw blurRad="50800" dist="25400" algn="l"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44">
              <a:extLst>
                <a:ext uri="{FF2B5EF4-FFF2-40B4-BE49-F238E27FC236}">
                  <a16:creationId xmlns:a16="http://schemas.microsoft.com/office/drawing/2014/main" id="{4393A352-E642-46AE-B9F7-81E03D99A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06" name="รูปภาพ 145">
              <a:extLst>
                <a:ext uri="{FF2B5EF4-FFF2-40B4-BE49-F238E27FC236}">
                  <a16:creationId xmlns:a16="http://schemas.microsoft.com/office/drawing/2014/main" id="{29003255-432A-40F3-B213-F0122474046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pic>
        <p:nvPicPr>
          <p:cNvPr id="101" name="รูปภาพ 116">
            <a:extLst>
              <a:ext uri="{FF2B5EF4-FFF2-40B4-BE49-F238E27FC236}">
                <a16:creationId xmlns:a16="http://schemas.microsoft.com/office/drawing/2014/main" id="{D06F7CFE-9CA0-4D77-8614-7249947E69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486614" flipH="1">
            <a:off x="11099952" y="5145833"/>
            <a:ext cx="1517950" cy="1525355"/>
          </a:xfrm>
          <a:prstGeom prst="rect">
            <a:avLst/>
          </a:prstGeom>
          <a:effectLst>
            <a:outerShdw blurRad="50800" dist="38100" dir="2700000" algn="tl" rotWithShape="0">
              <a:srgbClr val="8064A2">
                <a:alpha val="40000"/>
              </a:srgbClr>
            </a:outerShdw>
          </a:effectLst>
        </p:spPr>
      </p:pic>
      <p:grpSp>
        <p:nvGrpSpPr>
          <p:cNvPr id="107" name="กลุ่ม 146">
            <a:extLst>
              <a:ext uri="{FF2B5EF4-FFF2-40B4-BE49-F238E27FC236}">
                <a16:creationId xmlns:a16="http://schemas.microsoft.com/office/drawing/2014/main" id="{CF77BAA2-A070-48CB-AADD-41ACD6D1482C}"/>
              </a:ext>
            </a:extLst>
          </p:cNvPr>
          <p:cNvGrpSpPr/>
          <p:nvPr/>
        </p:nvGrpSpPr>
        <p:grpSpPr>
          <a:xfrm>
            <a:off x="10397000" y="-851758"/>
            <a:ext cx="3003978" cy="2175586"/>
            <a:chOff x="7646242" y="-1173366"/>
            <a:chExt cx="3003978" cy="2175586"/>
          </a:xfrm>
        </p:grpSpPr>
        <p:sp>
          <p:nvSpPr>
            <p:cNvPr id="108" name="เมฆ 147">
              <a:extLst>
                <a:ext uri="{FF2B5EF4-FFF2-40B4-BE49-F238E27FC236}">
                  <a16:creationId xmlns:a16="http://schemas.microsoft.com/office/drawing/2014/main" id="{A6DE3CE5-8374-4903-AD30-A53B29746146}"/>
                </a:ext>
              </a:extLst>
            </p:cNvPr>
            <p:cNvSpPr/>
            <p:nvPr/>
          </p:nvSpPr>
          <p:spPr>
            <a:xfrm rot="12665460" flipH="1">
              <a:off x="7646242" y="-1173366"/>
              <a:ext cx="3003978" cy="2175586"/>
            </a:xfrm>
            <a:prstGeom prst="cloud">
              <a:avLst/>
            </a:prstGeom>
            <a:solidFill>
              <a:srgbClr val="8064A2">
                <a:lumMod val="60000"/>
                <a:lumOff val="40000"/>
              </a:srgbClr>
            </a:solidFill>
            <a:ln w="25400" cap="flat" cmpd="sng" algn="ctr">
              <a:noFill/>
              <a:prstDash val="solid"/>
            </a:ln>
            <a:effectLst>
              <a:outerShdw blurRad="50800" dist="25400" dir="8100000" algn="tr"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48">
              <a:extLst>
                <a:ext uri="{FF2B5EF4-FFF2-40B4-BE49-F238E27FC236}">
                  <a16:creationId xmlns:a16="http://schemas.microsoft.com/office/drawing/2014/main" id="{534DB94D-3D3A-4CDD-8DF8-BAF60BE3A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10" name="รูปภาพ 149">
              <a:extLst>
                <a:ext uri="{FF2B5EF4-FFF2-40B4-BE49-F238E27FC236}">
                  <a16:creationId xmlns:a16="http://schemas.microsoft.com/office/drawing/2014/main" id="{A9740A65-8C3C-4D10-BC84-60C8E6368B4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grpSp>
        <p:nvGrpSpPr>
          <p:cNvPr id="74" name="กลุ่ม 44">
            <a:extLst>
              <a:ext uri="{FF2B5EF4-FFF2-40B4-BE49-F238E27FC236}">
                <a16:creationId xmlns:a16="http://schemas.microsoft.com/office/drawing/2014/main" id="{6D3BAA7B-C025-4834-AAA6-D0E0F432CB21}"/>
              </a:ext>
            </a:extLst>
          </p:cNvPr>
          <p:cNvGrpSpPr/>
          <p:nvPr/>
        </p:nvGrpSpPr>
        <p:grpSpPr>
          <a:xfrm>
            <a:off x="1834118" y="180009"/>
            <a:ext cx="7875860" cy="6096000"/>
            <a:chOff x="977297" y="1053814"/>
            <a:chExt cx="1371358" cy="1400198"/>
          </a:xfrm>
        </p:grpSpPr>
        <p:sp>
          <p:nvSpPr>
            <p:cNvPr id="75" name="รูปแบบอิสระ 40">
              <a:extLst>
                <a:ext uri="{FF2B5EF4-FFF2-40B4-BE49-F238E27FC236}">
                  <a16:creationId xmlns:a16="http://schemas.microsoft.com/office/drawing/2014/main" id="{1704832E-285D-496B-952A-C0F5A8245CC0}"/>
                </a:ext>
              </a:extLst>
            </p:cNvPr>
            <p:cNvSpPr/>
            <p:nvPr/>
          </p:nvSpPr>
          <p:spPr>
            <a:xfrm>
              <a:off x="1066096" y="1200578"/>
              <a:ext cx="1206857" cy="1084807"/>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CF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รูปแบบอิสระ 43">
              <a:extLst>
                <a:ext uri="{FF2B5EF4-FFF2-40B4-BE49-F238E27FC236}">
                  <a16:creationId xmlns:a16="http://schemas.microsoft.com/office/drawing/2014/main" id="{ED819A07-FBD6-42D3-B147-07B81CEEC624}"/>
                </a:ext>
              </a:extLst>
            </p:cNvPr>
            <p:cNvSpPr/>
            <p:nvPr/>
          </p:nvSpPr>
          <p:spPr>
            <a:xfrm>
              <a:off x="977297" y="1053814"/>
              <a:ext cx="1371358" cy="1400198"/>
            </a:xfrm>
            <a:custGeom>
              <a:avLst/>
              <a:gdLst>
                <a:gd name="connsiteX0" fmla="*/ 47939 w 1371358"/>
                <a:gd name="connsiteY0" fmla="*/ 359350 h 1400198"/>
                <a:gd name="connsiteX1" fmla="*/ 491285 w 1371358"/>
                <a:gd name="connsiteY1" fmla="*/ 96113 h 1400198"/>
                <a:gd name="connsiteX2" fmla="*/ 1294848 w 1371358"/>
                <a:gd name="connsiteY2" fmla="*/ 317786 h 1400198"/>
                <a:gd name="connsiteX3" fmla="*/ 1225576 w 1371358"/>
                <a:gd name="connsiteY3" fmla="*/ 1107495 h 1400198"/>
                <a:gd name="connsiteX4" fmla="*/ 297321 w 1371358"/>
                <a:gd name="connsiteY4" fmla="*/ 1190622 h 1400198"/>
                <a:gd name="connsiteX5" fmla="*/ 75648 w 1371358"/>
                <a:gd name="connsiteY5" fmla="*/ 608731 h 1400198"/>
                <a:gd name="connsiteX6" fmla="*/ 366594 w 1371358"/>
                <a:gd name="connsiteY6" fmla="*/ 165386 h 1400198"/>
                <a:gd name="connsiteX7" fmla="*/ 1087030 w 1371358"/>
                <a:gd name="connsiteY7" fmla="*/ 248513 h 1400198"/>
                <a:gd name="connsiteX8" fmla="*/ 1322558 w 1371358"/>
                <a:gd name="connsiteY8" fmla="*/ 525604 h 1400198"/>
                <a:gd name="connsiteX9" fmla="*/ 1322558 w 1371358"/>
                <a:gd name="connsiteY9" fmla="*/ 525604 h 1400198"/>
                <a:gd name="connsiteX10" fmla="*/ 1239430 w 1371358"/>
                <a:gd name="connsiteY10" fmla="*/ 1190622 h 1400198"/>
                <a:gd name="connsiteX11" fmla="*/ 283467 w 1371358"/>
                <a:gd name="connsiteY11" fmla="*/ 1273750 h 1400198"/>
                <a:gd name="connsiteX12" fmla="*/ 6376 w 1371358"/>
                <a:gd name="connsiteY12" fmla="*/ 581022 h 1400198"/>
                <a:gd name="connsiteX13" fmla="*/ 325030 w 1371358"/>
                <a:gd name="connsiteY13" fmla="*/ 40695 h 1400198"/>
                <a:gd name="connsiteX14" fmla="*/ 1017758 w 1371358"/>
                <a:gd name="connsiteY14" fmla="*/ 109968 h 1400198"/>
                <a:gd name="connsiteX15" fmla="*/ 1322558 w 1371358"/>
                <a:gd name="connsiteY15" fmla="*/ 678004 h 1400198"/>
                <a:gd name="connsiteX16" fmla="*/ 1142448 w 1371358"/>
                <a:gd name="connsiteY16" fmla="*/ 1259895 h 1400198"/>
                <a:gd name="connsiteX17" fmla="*/ 394303 w 1371358"/>
                <a:gd name="connsiteY17" fmla="*/ 1384586 h 1400198"/>
                <a:gd name="connsiteX18" fmla="*/ 47939 w 1371358"/>
                <a:gd name="connsiteY18" fmla="*/ 996659 h 1400198"/>
                <a:gd name="connsiteX19" fmla="*/ 47939 w 1371358"/>
                <a:gd name="connsiteY19" fmla="*/ 359350 h 140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358" h="1400198">
                  <a:moveTo>
                    <a:pt x="47939" y="359350"/>
                  </a:moveTo>
                  <a:cubicBezTo>
                    <a:pt x="121830" y="209259"/>
                    <a:pt x="283467" y="103040"/>
                    <a:pt x="491285" y="96113"/>
                  </a:cubicBezTo>
                  <a:cubicBezTo>
                    <a:pt x="699103" y="89186"/>
                    <a:pt x="1172466" y="149222"/>
                    <a:pt x="1294848" y="317786"/>
                  </a:cubicBezTo>
                  <a:cubicBezTo>
                    <a:pt x="1417230" y="486350"/>
                    <a:pt x="1391831" y="962022"/>
                    <a:pt x="1225576" y="1107495"/>
                  </a:cubicBezTo>
                  <a:cubicBezTo>
                    <a:pt x="1059322" y="1252968"/>
                    <a:pt x="488976" y="1273749"/>
                    <a:pt x="297321" y="1190622"/>
                  </a:cubicBezTo>
                  <a:cubicBezTo>
                    <a:pt x="105666" y="1107495"/>
                    <a:pt x="64103" y="779604"/>
                    <a:pt x="75648" y="608731"/>
                  </a:cubicBezTo>
                  <a:cubicBezTo>
                    <a:pt x="87193" y="437858"/>
                    <a:pt x="198030" y="225422"/>
                    <a:pt x="366594" y="165386"/>
                  </a:cubicBezTo>
                  <a:cubicBezTo>
                    <a:pt x="535158" y="105350"/>
                    <a:pt x="927703" y="188477"/>
                    <a:pt x="1087030" y="248513"/>
                  </a:cubicBezTo>
                  <a:cubicBezTo>
                    <a:pt x="1246357" y="308549"/>
                    <a:pt x="1322558" y="525604"/>
                    <a:pt x="1322558" y="525604"/>
                  </a:cubicBezTo>
                  <a:lnTo>
                    <a:pt x="1322558" y="525604"/>
                  </a:lnTo>
                  <a:cubicBezTo>
                    <a:pt x="1308703" y="636440"/>
                    <a:pt x="1412612" y="1065931"/>
                    <a:pt x="1239430" y="1190622"/>
                  </a:cubicBezTo>
                  <a:cubicBezTo>
                    <a:pt x="1066248" y="1315313"/>
                    <a:pt x="488976" y="1375350"/>
                    <a:pt x="283467" y="1273750"/>
                  </a:cubicBezTo>
                  <a:cubicBezTo>
                    <a:pt x="77958" y="1172150"/>
                    <a:pt x="-551" y="786531"/>
                    <a:pt x="6376" y="581022"/>
                  </a:cubicBezTo>
                  <a:cubicBezTo>
                    <a:pt x="13303" y="375513"/>
                    <a:pt x="156467" y="119204"/>
                    <a:pt x="325030" y="40695"/>
                  </a:cubicBezTo>
                  <a:cubicBezTo>
                    <a:pt x="493593" y="-37814"/>
                    <a:pt x="851503" y="3750"/>
                    <a:pt x="1017758" y="109968"/>
                  </a:cubicBezTo>
                  <a:cubicBezTo>
                    <a:pt x="1184013" y="216186"/>
                    <a:pt x="1301776" y="486350"/>
                    <a:pt x="1322558" y="678004"/>
                  </a:cubicBezTo>
                  <a:cubicBezTo>
                    <a:pt x="1343340" y="869659"/>
                    <a:pt x="1297157" y="1142131"/>
                    <a:pt x="1142448" y="1259895"/>
                  </a:cubicBezTo>
                  <a:cubicBezTo>
                    <a:pt x="987739" y="1377659"/>
                    <a:pt x="576721" y="1428459"/>
                    <a:pt x="394303" y="1384586"/>
                  </a:cubicBezTo>
                  <a:cubicBezTo>
                    <a:pt x="211885" y="1340713"/>
                    <a:pt x="101048" y="1167532"/>
                    <a:pt x="47939" y="996659"/>
                  </a:cubicBezTo>
                  <a:cubicBezTo>
                    <a:pt x="-5170" y="825786"/>
                    <a:pt x="-25952" y="509441"/>
                    <a:pt x="47939" y="359350"/>
                  </a:cubicBezTo>
                  <a:close/>
                </a:path>
              </a:pathLst>
            </a:custGeom>
            <a:noFill/>
            <a:ln w="12700">
              <a:solidFill>
                <a:srgbClr val="CF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2" name="TextBox 1">
            <a:extLst>
              <a:ext uri="{FF2B5EF4-FFF2-40B4-BE49-F238E27FC236}">
                <a16:creationId xmlns:a16="http://schemas.microsoft.com/office/drawing/2014/main" id="{FF6FC85F-1474-4BB0-991B-23671E5DB40E}"/>
              </a:ext>
            </a:extLst>
          </p:cNvPr>
          <p:cNvSpPr txBox="1"/>
          <p:nvPr/>
        </p:nvSpPr>
        <p:spPr>
          <a:xfrm>
            <a:off x="2590325" y="2472368"/>
            <a:ext cx="6338304"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a:ea typeface="+mn-ea"/>
                <a:cs typeface="+mn-cs"/>
              </a:rPr>
              <a:t>Châu</a:t>
            </a:r>
            <a:r>
              <a:rPr kumimoji="0" lang="en-US" sz="4400" b="1" i="0" u="none" strike="noStrike" kern="1200" cap="none" spc="0" normalizeH="0" noProof="0">
                <a:ln>
                  <a:noFill/>
                </a:ln>
                <a:solidFill>
                  <a:prstClr val="white"/>
                </a:solidFill>
                <a:effectLst/>
                <a:uLnTx/>
                <a:uFillTx/>
                <a:latin typeface="Calibri" panose="020F0502020204030204"/>
                <a:ea typeface="+mn-ea"/>
                <a:cs typeface="+mn-cs"/>
              </a:rPr>
              <a:t> Phi có diện tích lớn thứ ba trên thế giới, sau châu Á và châu Mĩ</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22F2A28-6167-47EE-9821-426A203375D1}"/>
              </a:ext>
            </a:extLst>
          </p:cNvPr>
          <p:cNvPicPr>
            <a:picLocks noChangeAspect="1"/>
          </p:cNvPicPr>
          <p:nvPr/>
        </p:nvPicPr>
        <p:blipFill>
          <a:blip r:embed="rId14"/>
          <a:stretch>
            <a:fillRect/>
          </a:stretch>
        </p:blipFill>
        <p:spPr>
          <a:xfrm>
            <a:off x="3608514" y="883432"/>
            <a:ext cx="4389500" cy="1280271"/>
          </a:xfrm>
          <a:prstGeom prst="rect">
            <a:avLst/>
          </a:prstGeom>
        </p:spPr>
      </p:pic>
      <p:pic>
        <p:nvPicPr>
          <p:cNvPr id="77" name="Picture 76" descr="Map&#10;&#10;Description automatically generated">
            <a:extLst>
              <a:ext uri="{FF2B5EF4-FFF2-40B4-BE49-F238E27FC236}">
                <a16:creationId xmlns:a16="http://schemas.microsoft.com/office/drawing/2014/main" id="{5CA7D670-5544-6FD1-7CB5-C6C5B436A764}"/>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r="59161" b="50000"/>
          <a:stretch/>
        </p:blipFill>
        <p:spPr>
          <a:xfrm>
            <a:off x="8721276" y="828665"/>
            <a:ext cx="3800290" cy="5879667"/>
          </a:xfrm>
          <a:prstGeom prst="rect">
            <a:avLst/>
          </a:prstGeom>
        </p:spPr>
      </p:pic>
    </p:spTree>
    <p:extLst>
      <p:ext uri="{BB962C8B-B14F-4D97-AF65-F5344CB8AC3E}">
        <p14:creationId xmlns:p14="http://schemas.microsoft.com/office/powerpoint/2010/main" val="207550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barn(inVertical)">
                                      <p:cBhvr>
                                        <p:cTn id="17" dur="500"/>
                                        <p:tgtEl>
                                          <p:spTgt spid="7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95439" y="339804"/>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175586"/>
            <a:chOff x="7394814" y="-989414"/>
            <a:chExt cx="3003978" cy="2175586"/>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10471102" y="5099547"/>
            <a:ext cx="3003978" cy="2175586"/>
            <a:chOff x="-1567217" y="4100635"/>
            <a:chExt cx="3003978" cy="2175586"/>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1567217" y="4100635"/>
              <a:ext cx="3003978" cy="2175586"/>
              <a:chOff x="-1250470" y="-989413"/>
              <a:chExt cx="3003978" cy="2175586"/>
            </a:xfrm>
          </p:grpSpPr>
          <p:sp>
            <p:nvSpPr>
              <p:cNvPr id="158" name="เมฆ 63">
                <a:extLst>
                  <a:ext uri="{FF2B5EF4-FFF2-40B4-BE49-F238E27FC236}">
                    <a16:creationId xmlns:a16="http://schemas.microsoft.com/office/drawing/2014/main" id="{BF038B4D-42C2-443A-9A92-EE5D824E1BB1}"/>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2"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grpSp>
        <p:nvGrpSpPr>
          <p:cNvPr id="338" name="กลุ่ม 46">
            <a:extLst>
              <a:ext uri="{FF2B5EF4-FFF2-40B4-BE49-F238E27FC236}">
                <a16:creationId xmlns:a16="http://schemas.microsoft.com/office/drawing/2014/main" id="{2B4DE772-8B50-4D38-AF4D-36BBEEC00765}"/>
              </a:ext>
            </a:extLst>
          </p:cNvPr>
          <p:cNvGrpSpPr/>
          <p:nvPr/>
        </p:nvGrpSpPr>
        <p:grpSpPr>
          <a:xfrm>
            <a:off x="7747230" y="517318"/>
            <a:ext cx="2261782" cy="450000"/>
            <a:chOff x="3289945" y="3405879"/>
            <a:chExt cx="2261782" cy="450000"/>
          </a:xfrm>
        </p:grpSpPr>
        <p:sp>
          <p:nvSpPr>
            <p:cNvPr id="339" name="วงรี 47">
              <a:extLst>
                <a:ext uri="{FF2B5EF4-FFF2-40B4-BE49-F238E27FC236}">
                  <a16:creationId xmlns:a16="http://schemas.microsoft.com/office/drawing/2014/main" id="{CF41ADC8-A132-4409-9111-BB4192963A70}"/>
                </a:ext>
              </a:extLst>
            </p:cNvPr>
            <p:cNvSpPr/>
            <p:nvPr/>
          </p:nvSpPr>
          <p:spPr>
            <a:xfrm>
              <a:off x="3289945" y="3405879"/>
              <a:ext cx="472517" cy="450000"/>
            </a:xfrm>
            <a:prstGeom prst="ellipse">
              <a:avLst/>
            </a:prstGeom>
            <a:solidFill>
              <a:srgbClr val="A8C7CC"/>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0" name="วงรี 48">
              <a:extLst>
                <a:ext uri="{FF2B5EF4-FFF2-40B4-BE49-F238E27FC236}">
                  <a16:creationId xmlns:a16="http://schemas.microsoft.com/office/drawing/2014/main" id="{4735CFC3-55FE-4316-AF53-73C36D24D098}"/>
                </a:ext>
              </a:extLst>
            </p:cNvPr>
            <p:cNvSpPr/>
            <p:nvPr/>
          </p:nvSpPr>
          <p:spPr>
            <a:xfrm>
              <a:off x="3886367" y="3405879"/>
              <a:ext cx="472517" cy="450000"/>
            </a:xfrm>
            <a:prstGeom prst="ellipse">
              <a:avLst/>
            </a:prstGeom>
            <a:solidFill>
              <a:srgbClr val="B8B5C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1" name="วงรี 49">
              <a:extLst>
                <a:ext uri="{FF2B5EF4-FFF2-40B4-BE49-F238E27FC236}">
                  <a16:creationId xmlns:a16="http://schemas.microsoft.com/office/drawing/2014/main" id="{DFC2CFC8-F598-45A1-ADCA-18038AB94985}"/>
                </a:ext>
              </a:extLst>
            </p:cNvPr>
            <p:cNvSpPr/>
            <p:nvPr/>
          </p:nvSpPr>
          <p:spPr>
            <a:xfrm>
              <a:off x="4482789" y="3405879"/>
              <a:ext cx="472517" cy="450000"/>
            </a:xfrm>
            <a:prstGeom prst="ellipse">
              <a:avLst/>
            </a:prstGeom>
            <a:solidFill>
              <a:srgbClr val="CBBCC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2" name="วงรี 50">
              <a:extLst>
                <a:ext uri="{FF2B5EF4-FFF2-40B4-BE49-F238E27FC236}">
                  <a16:creationId xmlns:a16="http://schemas.microsoft.com/office/drawing/2014/main" id="{F1840E4F-C2A0-4958-B8C7-10BA257C6E6B}"/>
                </a:ext>
              </a:extLst>
            </p:cNvPr>
            <p:cNvSpPr/>
            <p:nvPr/>
          </p:nvSpPr>
          <p:spPr>
            <a:xfrm>
              <a:off x="5079210" y="3405879"/>
              <a:ext cx="472517" cy="450000"/>
            </a:xfrm>
            <a:prstGeom prst="ellipse">
              <a:avLst/>
            </a:prstGeom>
            <a:solidFill>
              <a:srgbClr val="E8C6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pic>
        <p:nvPicPr>
          <p:cNvPr id="80" name="รูปภาพ 116">
            <a:extLst>
              <a:ext uri="{FF2B5EF4-FFF2-40B4-BE49-F238E27FC236}">
                <a16:creationId xmlns:a16="http://schemas.microsoft.com/office/drawing/2014/main" id="{F109992E-C1EB-4790-A8D1-6F4EC5AA5D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486614" flipH="1">
            <a:off x="10677042" y="5122972"/>
            <a:ext cx="1517950" cy="1525355"/>
          </a:xfrm>
          <a:prstGeom prst="rect">
            <a:avLst/>
          </a:prstGeom>
          <a:effectLst>
            <a:outerShdw blurRad="50800" dist="38100" dir="2700000" algn="tl" rotWithShape="0">
              <a:srgbClr val="8064A2">
                <a:alpha val="40000"/>
              </a:srgbClr>
            </a:outerShdw>
          </a:effectLst>
        </p:spPr>
      </p:pic>
      <p:sp>
        <p:nvSpPr>
          <p:cNvPr id="94" name="Rectangle: Rounded Corners 93">
            <a:extLst>
              <a:ext uri="{FF2B5EF4-FFF2-40B4-BE49-F238E27FC236}">
                <a16:creationId xmlns:a16="http://schemas.microsoft.com/office/drawing/2014/main" id="{E620B4E9-E17F-42AF-9F2B-08F926C88F29}"/>
              </a:ext>
            </a:extLst>
          </p:cNvPr>
          <p:cNvSpPr/>
          <p:nvPr/>
        </p:nvSpPr>
        <p:spPr>
          <a:xfrm>
            <a:off x="3238500" y="1333500"/>
            <a:ext cx="5791200" cy="1016000"/>
          </a:xfrm>
          <a:prstGeom prst="roundRect">
            <a:avLst>
              <a:gd name="adj" fmla="val 50000"/>
            </a:avLst>
          </a:prstGeom>
          <a:solidFill>
            <a:srgbClr val="EB1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a:extLst>
              <a:ext uri="{FF2B5EF4-FFF2-40B4-BE49-F238E27FC236}">
                <a16:creationId xmlns:a16="http://schemas.microsoft.com/office/drawing/2014/main" id="{D69255E1-3B0B-ADF7-748F-55AB4F3D640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8208" r="90000">
                        <a14:foregroundMark x1="35991" y1="21597" x2="42453" y2="26639"/>
                        <a14:foregroundMark x1="33302" y1="21261" x2="34151" y2="31092"/>
                        <a14:foregroundMark x1="40802" y1="49412" x2="40142" y2="68067"/>
                        <a14:foregroundMark x1="40142" y1="68067" x2="43632" y2="74622"/>
                        <a14:foregroundMark x1="37123" y1="45294" x2="34481" y2="71261"/>
                        <a14:foregroundMark x1="34481" y1="71261" x2="32123" y2="74958"/>
                        <a14:foregroundMark x1="15519" y1="22437" x2="18255" y2="67731"/>
                        <a14:foregroundMark x1="19116" y1="70842" x2="20000" y2="74034"/>
                        <a14:foregroundMark x1="79575" y1="23025" x2="85189" y2="50000"/>
                        <a14:foregroundMark x1="85189" y1="50000" x2="85755" y2="73782"/>
                        <a14:foregroundMark x1="85755" y1="73782" x2="87075" y2="74034"/>
                        <a14:foregroundMark x1="81887" y1="71092" x2="78585" y2="73193"/>
                        <a14:foregroundMark x1="13160" y1="18908" x2="16745" y2="18908"/>
                        <a14:foregroundMark x1="21274" y1="32353" x2="21274" y2="38487"/>
                        <a14:foregroundMark x1="24245" y1="48403" x2="24245" y2="49244"/>
                        <a14:foregroundMark x1="45236" y1="50504" x2="44387" y2="51765"/>
                        <a14:foregroundMark x1="85943" y1="71849" x2="86934" y2="72773"/>
                        <a14:foregroundMark x1="63160" y1="72017" x2="64481" y2="72773"/>
                        <a14:foregroundMark x1="58632" y1="48908" x2="57028" y2="48739"/>
                        <a14:foregroundMark x1="41085" y1="71008" x2="39906" y2="71008"/>
                        <a14:foregroundMark x1="33962" y1="72437" x2="35566" y2="71008"/>
                        <a14:foregroundMark x1="36226" y1="69580" x2="36132" y2="72185"/>
                        <a14:foregroundMark x1="42594" y1="44370" x2="43349" y2="45798"/>
                        <a14:foregroundMark x1="44858" y1="42605" x2="45047" y2="45546"/>
                        <a14:foregroundMark x1="43774" y1="43782" x2="44575" y2="42269"/>
                        <a14:foregroundMark x1="44953" y1="42605" x2="45377" y2="46639"/>
                        <a14:foregroundMark x1="45236" y1="44706" x2="45660" y2="44874"/>
                        <a14:foregroundMark x1="44764" y1="42101" x2="44953" y2="42017"/>
                        <a14:foregroundMark x1="45236" y1="42017" x2="45472" y2="41849"/>
                        <a14:foregroundMark x1="18396" y1="44034" x2="21179" y2="43277"/>
                        <a14:foregroundMark x1="21415" y1="43445" x2="22877" y2="45798"/>
                        <a14:foregroundMark x1="24481" y1="42101" x2="22500" y2="45546"/>
                        <a14:foregroundMark x1="23962" y1="42605" x2="25330" y2="44370"/>
                        <a14:foregroundMark x1="8632" y1="31092" x2="8208" y2="40252"/>
                        <a14:foregroundMark x1="8208" y1="40252" x2="8632" y2="41345"/>
                        <a14:foregroundMark x1="81179" y1="55630" x2="81368" y2="70672"/>
                        <a14:foregroundMark x1="78443" y1="48403" x2="79717" y2="49664"/>
                        <a14:foregroundMark x1="84575" y1="70420" x2="83868" y2="72185"/>
                        <a14:foregroundMark x1="87925" y1="36050" x2="87311" y2="37479"/>
                        <a14:backgroundMark x1="22075" y1="39748" x2="21368" y2="41176"/>
                        <a14:backgroundMark x1="60708" y1="65294" x2="60708" y2="70084"/>
                        <a14:backgroundMark x1="65849" y1="40840" x2="64340" y2="42017"/>
                        <a14:backgroundMark x1="87736" y1="35042" x2="87641" y2="35720"/>
                        <a14:backgroundMark x1="18915" y1="70084" x2="19387" y2="70084"/>
                        <a14:backgroundMark x1="19009" y1="68151" x2="18915" y2="70084"/>
                      </a14:backgroundRemoval>
                    </a14:imgEffect>
                  </a14:imgLayer>
                </a14:imgProps>
              </a:ext>
              <a:ext uri="{28A0092B-C50C-407E-A947-70E740481C1C}">
                <a14:useLocalDpi xmlns:a14="http://schemas.microsoft.com/office/drawing/2010/main" val="0"/>
              </a:ext>
            </a:extLst>
          </a:blip>
          <a:stretch>
            <a:fillRect/>
          </a:stretch>
        </p:blipFill>
        <p:spPr>
          <a:xfrm>
            <a:off x="2164210" y="3428999"/>
            <a:ext cx="7858877" cy="4411350"/>
          </a:xfrm>
          <a:prstGeom prst="rect">
            <a:avLst/>
          </a:prstGeom>
        </p:spPr>
      </p:pic>
      <p:pic>
        <p:nvPicPr>
          <p:cNvPr id="81" name="Picture 80">
            <a:extLst>
              <a:ext uri="{FF2B5EF4-FFF2-40B4-BE49-F238E27FC236}">
                <a16:creationId xmlns:a16="http://schemas.microsoft.com/office/drawing/2014/main" id="{D66DB6BF-7CE6-19FB-F763-488D8330CCFF}"/>
              </a:ext>
            </a:extLst>
          </p:cNvPr>
          <p:cNvPicPr>
            <a:picLocks noChangeAspect="1"/>
          </p:cNvPicPr>
          <p:nvPr/>
        </p:nvPicPr>
        <p:blipFill>
          <a:blip r:embed="rId12"/>
          <a:stretch>
            <a:fillRect/>
          </a:stretch>
        </p:blipFill>
        <p:spPr>
          <a:xfrm>
            <a:off x="3493909" y="1398970"/>
            <a:ext cx="5468586" cy="920576"/>
          </a:xfrm>
          <a:prstGeom prst="rect">
            <a:avLst/>
          </a:prstGeom>
        </p:spPr>
      </p:pic>
      <p:pic>
        <p:nvPicPr>
          <p:cNvPr id="3" name="Picture 2">
            <a:extLst>
              <a:ext uri="{FF2B5EF4-FFF2-40B4-BE49-F238E27FC236}">
                <a16:creationId xmlns:a16="http://schemas.microsoft.com/office/drawing/2014/main" id="{01D47D70-5AEC-D7D7-71B3-31262FC7888E}"/>
              </a:ext>
            </a:extLst>
          </p:cNvPr>
          <p:cNvPicPr>
            <a:picLocks noChangeAspect="1"/>
          </p:cNvPicPr>
          <p:nvPr/>
        </p:nvPicPr>
        <p:blipFill>
          <a:blip r:embed="rId13"/>
          <a:stretch>
            <a:fillRect/>
          </a:stretch>
        </p:blipFill>
        <p:spPr>
          <a:xfrm>
            <a:off x="1175276" y="2352149"/>
            <a:ext cx="9882473" cy="1566808"/>
          </a:xfrm>
          <a:prstGeom prst="rect">
            <a:avLst/>
          </a:prstGeom>
        </p:spPr>
      </p:pic>
    </p:spTree>
    <p:extLst>
      <p:ext uri="{BB962C8B-B14F-4D97-AF65-F5344CB8AC3E}">
        <p14:creationId xmlns:p14="http://schemas.microsoft.com/office/powerpoint/2010/main" val="142287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8.33333E-7 -1.85185E-6 L -8.33333E-7 0.25 " pathEditMode="relative" rAng="0" ptsTypes="AA">
                                      <p:cBhvr>
                                        <p:cTn id="6" dur="2000" fill="hold"/>
                                        <p:tgtEl>
                                          <p:spTgt spid="80"/>
                                        </p:tgtEl>
                                        <p:attrNameLst>
                                          <p:attrName>ppt_x</p:attrName>
                                          <p:attrName>ppt_y</p:attrName>
                                        </p:attrNameLst>
                                      </p:cBhvr>
                                      <p:rCtr x="0" y="12500"/>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8.33333E-7 0.19769 L -0.00052 -1.27083 " pathEditMode="relative" rAng="0" ptsTypes="AA">
                                      <p:cBhvr>
                                        <p:cTn id="9" dur="2000" fill="hold"/>
                                        <p:tgtEl>
                                          <p:spTgt spid="80"/>
                                        </p:tgtEl>
                                        <p:attrNameLst>
                                          <p:attrName>ppt_x</p:attrName>
                                          <p:attrName>ppt_y</p:attrName>
                                        </p:attrNameLst>
                                      </p:cBhvr>
                                      <p:rCtr x="-26" y="-73426"/>
                                    </p:animMotion>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94"/>
                                        </p:tgtEl>
                                        <p:attrNameLst>
                                          <p:attrName>style.visibility</p:attrName>
                                        </p:attrNameLst>
                                      </p:cBhvr>
                                      <p:to>
                                        <p:strVal val="visible"/>
                                      </p:to>
                                    </p:set>
                                    <p:anim calcmode="lin" valueType="num">
                                      <p:cBhvr additive="base">
                                        <p:cTn id="14" dur="500" fill="hold"/>
                                        <p:tgtEl>
                                          <p:spTgt spid="94"/>
                                        </p:tgtEl>
                                        <p:attrNameLst>
                                          <p:attrName>ppt_x</p:attrName>
                                        </p:attrNameLst>
                                      </p:cBhvr>
                                      <p:tavLst>
                                        <p:tav tm="0">
                                          <p:val>
                                            <p:strVal val="0-#ppt_w/2"/>
                                          </p:val>
                                        </p:tav>
                                        <p:tav tm="100000">
                                          <p:val>
                                            <p:strVal val="#ppt_x"/>
                                          </p:val>
                                        </p:tav>
                                      </p:tavLst>
                                    </p:anim>
                                    <p:anim calcmode="lin" valueType="num">
                                      <p:cBhvr additive="base">
                                        <p:cTn id="15" dur="500" fill="hold"/>
                                        <p:tgtEl>
                                          <p:spTgt spid="9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 calcmode="lin" valueType="num">
                                      <p:cBhvr additive="base">
                                        <p:cTn id="18" dur="500" fill="hold"/>
                                        <p:tgtEl>
                                          <p:spTgt spid="81"/>
                                        </p:tgtEl>
                                        <p:attrNameLst>
                                          <p:attrName>ppt_x</p:attrName>
                                        </p:attrNameLst>
                                      </p:cBhvr>
                                      <p:tavLst>
                                        <p:tav tm="0">
                                          <p:val>
                                            <p:strVal val="0-#ppt_w/2"/>
                                          </p:val>
                                        </p:tav>
                                        <p:tav tm="100000">
                                          <p:val>
                                            <p:strVal val="#ppt_x"/>
                                          </p:val>
                                        </p:tav>
                                      </p:tavLst>
                                    </p:anim>
                                    <p:anim calcmode="lin" valueType="num">
                                      <p:cBhvr additive="base">
                                        <p:cTn id="19" dur="500" fill="hold"/>
                                        <p:tgtEl>
                                          <p:spTgt spid="81"/>
                                        </p:tgtEl>
                                        <p:attrNameLst>
                                          <p:attrName>ppt_y</p:attrName>
                                        </p:attrNameLst>
                                      </p:cBhvr>
                                      <p:tavLst>
                                        <p:tav tm="0">
                                          <p:val>
                                            <p:strVal val="#ppt_y"/>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353778" y="308505"/>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pic>
        <p:nvPicPr>
          <p:cNvPr id="5" name="Picture 4">
            <a:extLst>
              <a:ext uri="{FF2B5EF4-FFF2-40B4-BE49-F238E27FC236}">
                <a16:creationId xmlns:a16="http://schemas.microsoft.com/office/drawing/2014/main" id="{422A5376-CF7F-90E6-5984-02A8423B03DA}"/>
              </a:ext>
            </a:extLst>
          </p:cNvPr>
          <p:cNvPicPr>
            <a:picLocks noChangeAspect="1"/>
          </p:cNvPicPr>
          <p:nvPr/>
        </p:nvPicPr>
        <p:blipFill>
          <a:blip r:embed="rId3"/>
          <a:stretch>
            <a:fillRect/>
          </a:stretch>
        </p:blipFill>
        <p:spPr>
          <a:xfrm>
            <a:off x="6530410" y="359305"/>
            <a:ext cx="5208238" cy="6204877"/>
          </a:xfrm>
          <a:prstGeom prst="rect">
            <a:avLst/>
          </a:prstGeom>
        </p:spPr>
      </p:pic>
      <p:pic>
        <p:nvPicPr>
          <p:cNvPr id="45" name="Picture 44">
            <a:extLst>
              <a:ext uri="{FF2B5EF4-FFF2-40B4-BE49-F238E27FC236}">
                <a16:creationId xmlns:a16="http://schemas.microsoft.com/office/drawing/2014/main" id="{891AB2FC-DE83-5C8E-8310-B936B993E58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8841" y="1720195"/>
            <a:ext cx="5654842" cy="5654842"/>
          </a:xfrm>
          <a:prstGeom prst="rect">
            <a:avLst/>
          </a:prstGeom>
        </p:spPr>
      </p:pic>
      <p:grpSp>
        <p:nvGrpSpPr>
          <p:cNvPr id="46" name="Group 45">
            <a:extLst>
              <a:ext uri="{FF2B5EF4-FFF2-40B4-BE49-F238E27FC236}">
                <a16:creationId xmlns:a16="http://schemas.microsoft.com/office/drawing/2014/main" id="{F3CBF5CB-D1DE-E523-4BCC-AA839FA4502C}"/>
              </a:ext>
            </a:extLst>
          </p:cNvPr>
          <p:cNvGrpSpPr/>
          <p:nvPr/>
        </p:nvGrpSpPr>
        <p:grpSpPr>
          <a:xfrm>
            <a:off x="688964" y="1180535"/>
            <a:ext cx="5618541" cy="1149357"/>
            <a:chOff x="1847588" y="4840527"/>
            <a:chExt cx="9166187" cy="1487799"/>
          </a:xfrm>
        </p:grpSpPr>
        <p:grpSp>
          <p:nvGrpSpPr>
            <p:cNvPr id="47" name="กลุ่ม 79">
              <a:extLst>
                <a:ext uri="{FF2B5EF4-FFF2-40B4-BE49-F238E27FC236}">
                  <a16:creationId xmlns:a16="http://schemas.microsoft.com/office/drawing/2014/main" id="{09449100-F746-58FF-12BD-5A2182566C4F}"/>
                </a:ext>
              </a:extLst>
            </p:cNvPr>
            <p:cNvGrpSpPr/>
            <p:nvPr/>
          </p:nvGrpSpPr>
          <p:grpSpPr>
            <a:xfrm>
              <a:off x="1847588" y="4840527"/>
              <a:ext cx="8659293" cy="1397475"/>
              <a:chOff x="1857782" y="1456522"/>
              <a:chExt cx="2613449" cy="254869"/>
            </a:xfrm>
            <a:effectLst/>
          </p:grpSpPr>
          <p:sp>
            <p:nvSpPr>
              <p:cNvPr id="57" name="รูปแบบอิสระ 80">
                <a:extLst>
                  <a:ext uri="{FF2B5EF4-FFF2-40B4-BE49-F238E27FC236}">
                    <a16:creationId xmlns:a16="http://schemas.microsoft.com/office/drawing/2014/main" id="{24975B9B-6133-230F-2258-F7EB470D7E40}"/>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58" name="รูปแบบอิสระ 81">
                <a:extLst>
                  <a:ext uri="{FF2B5EF4-FFF2-40B4-BE49-F238E27FC236}">
                    <a16:creationId xmlns:a16="http://schemas.microsoft.com/office/drawing/2014/main" id="{ED92067C-A21E-E752-E075-D2757EDABD6A}"/>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nvGrpSpPr>
            <p:cNvPr id="48" name="กลุ่ม 79">
              <a:extLst>
                <a:ext uri="{FF2B5EF4-FFF2-40B4-BE49-F238E27FC236}">
                  <a16:creationId xmlns:a16="http://schemas.microsoft.com/office/drawing/2014/main" id="{90433F51-A167-AB12-CC7D-9CAE37E981FD}"/>
                </a:ext>
              </a:extLst>
            </p:cNvPr>
            <p:cNvGrpSpPr/>
            <p:nvPr/>
          </p:nvGrpSpPr>
          <p:grpSpPr>
            <a:xfrm>
              <a:off x="1986735" y="4873657"/>
              <a:ext cx="8659293" cy="1397475"/>
              <a:chOff x="1857782" y="1456522"/>
              <a:chExt cx="2613449" cy="254869"/>
            </a:xfrm>
            <a:effectLst/>
          </p:grpSpPr>
          <p:sp>
            <p:nvSpPr>
              <p:cNvPr id="55" name="รูปแบบอิสระ 80">
                <a:extLst>
                  <a:ext uri="{FF2B5EF4-FFF2-40B4-BE49-F238E27FC236}">
                    <a16:creationId xmlns:a16="http://schemas.microsoft.com/office/drawing/2014/main" id="{39D2B63C-1050-EA6C-3627-7131B0EF4034}"/>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56" name="รูปแบบอิสระ 81">
                <a:extLst>
                  <a:ext uri="{FF2B5EF4-FFF2-40B4-BE49-F238E27FC236}">
                    <a16:creationId xmlns:a16="http://schemas.microsoft.com/office/drawing/2014/main" id="{BFB6CA67-89BC-F6F5-4D13-285965A28338}"/>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nvGrpSpPr>
            <p:cNvPr id="49" name="กลุ่ม 79">
              <a:extLst>
                <a:ext uri="{FF2B5EF4-FFF2-40B4-BE49-F238E27FC236}">
                  <a16:creationId xmlns:a16="http://schemas.microsoft.com/office/drawing/2014/main" id="{FFFF9528-32AC-7306-34BD-A295F6101F3E}"/>
                </a:ext>
              </a:extLst>
            </p:cNvPr>
            <p:cNvGrpSpPr/>
            <p:nvPr/>
          </p:nvGrpSpPr>
          <p:grpSpPr>
            <a:xfrm>
              <a:off x="2354482" y="4930851"/>
              <a:ext cx="8659293" cy="1397475"/>
              <a:chOff x="1857782" y="1456522"/>
              <a:chExt cx="2613449" cy="254869"/>
            </a:xfrm>
            <a:effectLst/>
          </p:grpSpPr>
          <p:sp>
            <p:nvSpPr>
              <p:cNvPr id="53" name="รูปแบบอิสระ 80">
                <a:extLst>
                  <a:ext uri="{FF2B5EF4-FFF2-40B4-BE49-F238E27FC236}">
                    <a16:creationId xmlns:a16="http://schemas.microsoft.com/office/drawing/2014/main" id="{576C3C60-1525-5050-3F27-0081A889E833}"/>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54" name="รูปแบบอิสระ 81">
                <a:extLst>
                  <a:ext uri="{FF2B5EF4-FFF2-40B4-BE49-F238E27FC236}">
                    <a16:creationId xmlns:a16="http://schemas.microsoft.com/office/drawing/2014/main" id="{FE03A74B-D74F-8F65-5BB1-EA5517CC249C}"/>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nvGrpSpPr>
            <p:cNvPr id="50" name="กลุ่ม 79">
              <a:extLst>
                <a:ext uri="{FF2B5EF4-FFF2-40B4-BE49-F238E27FC236}">
                  <a16:creationId xmlns:a16="http://schemas.microsoft.com/office/drawing/2014/main" id="{FE5A64B2-405D-D6EB-9C8D-9A6F46E637DB}"/>
                </a:ext>
              </a:extLst>
            </p:cNvPr>
            <p:cNvGrpSpPr/>
            <p:nvPr/>
          </p:nvGrpSpPr>
          <p:grpSpPr>
            <a:xfrm>
              <a:off x="2289093" y="4879760"/>
              <a:ext cx="8659293" cy="1397475"/>
              <a:chOff x="1857782" y="1456522"/>
              <a:chExt cx="2613449" cy="254869"/>
            </a:xfrm>
            <a:effectLst/>
          </p:grpSpPr>
          <p:sp>
            <p:nvSpPr>
              <p:cNvPr id="51" name="รูปแบบอิสระ 80">
                <a:extLst>
                  <a:ext uri="{FF2B5EF4-FFF2-40B4-BE49-F238E27FC236}">
                    <a16:creationId xmlns:a16="http://schemas.microsoft.com/office/drawing/2014/main" id="{A08E10F8-9C78-9CB1-F53F-FD69AF8DD55D}"/>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52" name="รูปแบบอิสระ 81">
                <a:extLst>
                  <a:ext uri="{FF2B5EF4-FFF2-40B4-BE49-F238E27FC236}">
                    <a16:creationId xmlns:a16="http://schemas.microsoft.com/office/drawing/2014/main" id="{C7539BAF-DE7D-0B30-5FAA-743A53E3FFD8}"/>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sp>
        <p:nvSpPr>
          <p:cNvPr id="2" name="Rectangle 1">
            <a:extLst>
              <a:ext uri="{FF2B5EF4-FFF2-40B4-BE49-F238E27FC236}">
                <a16:creationId xmlns:a16="http://schemas.microsoft.com/office/drawing/2014/main" id="{AF643904-F093-2BD8-EED6-5D0DD3683718}"/>
              </a:ext>
            </a:extLst>
          </p:cNvPr>
          <p:cNvSpPr/>
          <p:nvPr/>
        </p:nvSpPr>
        <p:spPr>
          <a:xfrm>
            <a:off x="627441" y="1180691"/>
            <a:ext cx="5857693" cy="1015663"/>
          </a:xfrm>
          <a:prstGeom prst="rect">
            <a:avLst/>
          </a:prstGeom>
          <a:noFill/>
        </p:spPr>
        <p:txBody>
          <a:bodyPr wrap="none" lIns="91440" tIns="45720" rIns="91440" bIns="45720">
            <a:spAutoFit/>
          </a:bodyPr>
          <a:lstStyle/>
          <a:p>
            <a:pPr algn="ctr"/>
            <a:r>
              <a:rPr lang="en-US" sz="6000" b="0" cap="none" spc="0">
                <a:ln w="19050">
                  <a:solidFill>
                    <a:schemeClr val="tx1"/>
                  </a:solidFill>
                </a:ln>
                <a:solidFill>
                  <a:schemeClr val="accent2">
                    <a:lumMod val="75000"/>
                  </a:schemeClr>
                </a:solidFill>
                <a:latin typeface="iCiel Cadena" panose="02000503000000020004" pitchFamily="2" charset="0"/>
              </a:rPr>
              <a:t>Hoang mạc là gì?</a:t>
            </a:r>
          </a:p>
        </p:txBody>
      </p:sp>
    </p:spTree>
    <p:extLst>
      <p:ext uri="{BB962C8B-B14F-4D97-AF65-F5344CB8AC3E}">
        <p14:creationId xmlns:p14="http://schemas.microsoft.com/office/powerpoint/2010/main" val="57943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254955" y="334675"/>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grpSp>
        <p:nvGrpSpPr>
          <p:cNvPr id="103" name="กลุ่ม 142">
            <a:extLst>
              <a:ext uri="{FF2B5EF4-FFF2-40B4-BE49-F238E27FC236}">
                <a16:creationId xmlns:a16="http://schemas.microsoft.com/office/drawing/2014/main" id="{DF975438-FA1C-4BE2-89C7-D6E45E103E4B}"/>
              </a:ext>
            </a:extLst>
          </p:cNvPr>
          <p:cNvGrpSpPr/>
          <p:nvPr/>
        </p:nvGrpSpPr>
        <p:grpSpPr>
          <a:xfrm>
            <a:off x="-1009381" y="5340456"/>
            <a:ext cx="3003978" cy="2175586"/>
            <a:chOff x="-1085994" y="4314392"/>
            <a:chExt cx="3003978" cy="2175586"/>
          </a:xfrm>
        </p:grpSpPr>
        <p:sp>
          <p:nvSpPr>
            <p:cNvPr id="104" name="เมฆ 143">
              <a:extLst>
                <a:ext uri="{FF2B5EF4-FFF2-40B4-BE49-F238E27FC236}">
                  <a16:creationId xmlns:a16="http://schemas.microsoft.com/office/drawing/2014/main" id="{72EA1C9E-6F78-46C1-A708-3D5C09E58D72}"/>
                </a:ext>
              </a:extLst>
            </p:cNvPr>
            <p:cNvSpPr/>
            <p:nvPr/>
          </p:nvSpPr>
          <p:spPr>
            <a:xfrm rot="1140269" flipH="1">
              <a:off x="-1085994" y="4314392"/>
              <a:ext cx="3003978" cy="2175586"/>
            </a:xfrm>
            <a:prstGeom prst="cloud">
              <a:avLst/>
            </a:prstGeom>
            <a:solidFill>
              <a:srgbClr val="8064A2">
                <a:lumMod val="60000"/>
                <a:lumOff val="40000"/>
              </a:srgbClr>
            </a:solidFill>
            <a:ln w="25400" cap="flat" cmpd="sng" algn="ctr">
              <a:noFill/>
              <a:prstDash val="solid"/>
            </a:ln>
            <a:effectLst>
              <a:outerShdw blurRad="50800" dist="25400" algn="l"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44">
              <a:extLst>
                <a:ext uri="{FF2B5EF4-FFF2-40B4-BE49-F238E27FC236}">
                  <a16:creationId xmlns:a16="http://schemas.microsoft.com/office/drawing/2014/main" id="{4393A352-E642-46AE-B9F7-81E03D99A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06" name="รูปภาพ 145">
              <a:extLst>
                <a:ext uri="{FF2B5EF4-FFF2-40B4-BE49-F238E27FC236}">
                  <a16:creationId xmlns:a16="http://schemas.microsoft.com/office/drawing/2014/main" id="{29003255-432A-40F3-B213-F0122474046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pic>
        <p:nvPicPr>
          <p:cNvPr id="101" name="รูปภาพ 116">
            <a:extLst>
              <a:ext uri="{FF2B5EF4-FFF2-40B4-BE49-F238E27FC236}">
                <a16:creationId xmlns:a16="http://schemas.microsoft.com/office/drawing/2014/main" id="{D06F7CFE-9CA0-4D77-8614-7249947E69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486614" flipH="1">
            <a:off x="11099952" y="5145833"/>
            <a:ext cx="1517950" cy="1525355"/>
          </a:xfrm>
          <a:prstGeom prst="rect">
            <a:avLst/>
          </a:prstGeom>
          <a:effectLst>
            <a:outerShdw blurRad="50800" dist="38100" dir="2700000" algn="tl" rotWithShape="0">
              <a:srgbClr val="8064A2">
                <a:alpha val="40000"/>
              </a:srgbClr>
            </a:outerShdw>
          </a:effectLst>
        </p:spPr>
      </p:pic>
      <p:grpSp>
        <p:nvGrpSpPr>
          <p:cNvPr id="107" name="กลุ่ม 146">
            <a:extLst>
              <a:ext uri="{FF2B5EF4-FFF2-40B4-BE49-F238E27FC236}">
                <a16:creationId xmlns:a16="http://schemas.microsoft.com/office/drawing/2014/main" id="{CF77BAA2-A070-48CB-AADD-41ACD6D1482C}"/>
              </a:ext>
            </a:extLst>
          </p:cNvPr>
          <p:cNvGrpSpPr/>
          <p:nvPr/>
        </p:nvGrpSpPr>
        <p:grpSpPr>
          <a:xfrm>
            <a:off x="10397000" y="-851758"/>
            <a:ext cx="3003978" cy="2175586"/>
            <a:chOff x="7646242" y="-1173366"/>
            <a:chExt cx="3003978" cy="2175586"/>
          </a:xfrm>
        </p:grpSpPr>
        <p:sp>
          <p:nvSpPr>
            <p:cNvPr id="108" name="เมฆ 147">
              <a:extLst>
                <a:ext uri="{FF2B5EF4-FFF2-40B4-BE49-F238E27FC236}">
                  <a16:creationId xmlns:a16="http://schemas.microsoft.com/office/drawing/2014/main" id="{A6DE3CE5-8374-4903-AD30-A53B29746146}"/>
                </a:ext>
              </a:extLst>
            </p:cNvPr>
            <p:cNvSpPr/>
            <p:nvPr/>
          </p:nvSpPr>
          <p:spPr>
            <a:xfrm rot="12665460" flipH="1">
              <a:off x="7646242" y="-1173366"/>
              <a:ext cx="3003978" cy="2175586"/>
            </a:xfrm>
            <a:prstGeom prst="cloud">
              <a:avLst/>
            </a:prstGeom>
            <a:solidFill>
              <a:srgbClr val="8064A2">
                <a:lumMod val="60000"/>
                <a:lumOff val="40000"/>
              </a:srgbClr>
            </a:solidFill>
            <a:ln w="25400" cap="flat" cmpd="sng" algn="ctr">
              <a:noFill/>
              <a:prstDash val="solid"/>
            </a:ln>
            <a:effectLst>
              <a:outerShdw blurRad="50800" dist="25400" dir="8100000" algn="tr"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48">
              <a:extLst>
                <a:ext uri="{FF2B5EF4-FFF2-40B4-BE49-F238E27FC236}">
                  <a16:creationId xmlns:a16="http://schemas.microsoft.com/office/drawing/2014/main" id="{534DB94D-3D3A-4CDD-8DF8-BAF60BE3A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10" name="รูปภาพ 149">
              <a:extLst>
                <a:ext uri="{FF2B5EF4-FFF2-40B4-BE49-F238E27FC236}">
                  <a16:creationId xmlns:a16="http://schemas.microsoft.com/office/drawing/2014/main" id="{A9740A65-8C3C-4D10-BC84-60C8E6368B4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58" name="TextBox 57">
            <a:extLst>
              <a:ext uri="{FF2B5EF4-FFF2-40B4-BE49-F238E27FC236}">
                <a16:creationId xmlns:a16="http://schemas.microsoft.com/office/drawing/2014/main" id="{1135EF54-CC9F-22A3-4A94-8411AB088B12}"/>
              </a:ext>
            </a:extLst>
          </p:cNvPr>
          <p:cNvSpPr txBox="1"/>
          <p:nvPr/>
        </p:nvSpPr>
        <p:spPr>
          <a:xfrm>
            <a:off x="513469" y="1595232"/>
            <a:ext cx="4263317" cy="3694409"/>
          </a:xfrm>
          <a:prstGeom prst="rect">
            <a:avLst/>
          </a:prstGeom>
          <a:noFill/>
        </p:spPr>
        <p:txBody>
          <a:bodyPr wrap="square">
            <a:spAutoFit/>
          </a:bodyPr>
          <a:lstStyle/>
          <a:p>
            <a:pPr algn="just">
              <a:lnSpc>
                <a:spcPct val="150000"/>
              </a:lnSpc>
            </a:pPr>
            <a:r>
              <a:rPr lang="en-US" sz="3200" b="1">
                <a:solidFill>
                  <a:srgbClr val="002060"/>
                </a:solidFill>
                <a:latin typeface="Arial" panose="020B0604020202020204" pitchFamily="34" charset="0"/>
                <a:cs typeface="Arial" panose="020B0604020202020204" pitchFamily="34" charset="0"/>
              </a:rPr>
              <a:t>Xa</a:t>
            </a:r>
            <a:r>
              <a:rPr lang="vi-VN" sz="3200" b="1">
                <a:solidFill>
                  <a:srgbClr val="002060"/>
                </a:solidFill>
                <a:latin typeface="Arial" panose="020B0604020202020204" pitchFamily="34" charset="0"/>
                <a:cs typeface="Arial" panose="020B0604020202020204" pitchFamily="34" charset="0"/>
              </a:rPr>
              <a:t> </a:t>
            </a:r>
            <a:r>
              <a:rPr lang="en-US" sz="3200" b="1">
                <a:solidFill>
                  <a:srgbClr val="002060"/>
                </a:solidFill>
                <a:latin typeface="Arial" panose="020B0604020202020204" pitchFamily="34" charset="0"/>
                <a:cs typeface="Arial" panose="020B0604020202020204" pitchFamily="34" charset="0"/>
              </a:rPr>
              <a:t>van</a:t>
            </a:r>
            <a:r>
              <a:rPr lang="vi-VN" sz="3200" b="1">
                <a:solidFill>
                  <a:srgbClr val="002060"/>
                </a:solidFill>
                <a:latin typeface="Arial" panose="020B0604020202020204" pitchFamily="34" charset="0"/>
                <a:cs typeface="Arial" panose="020B0604020202020204" pitchFamily="34" charset="0"/>
              </a:rPr>
              <a:t> </a:t>
            </a:r>
            <a:r>
              <a:rPr lang="vi-VN" sz="3200">
                <a:solidFill>
                  <a:srgbClr val="002060"/>
                </a:solidFill>
                <a:latin typeface="Arial" panose="020B0604020202020204" pitchFamily="34" charset="0"/>
                <a:cs typeface="Arial" panose="020B0604020202020204" pitchFamily="34" charset="0"/>
              </a:rPr>
              <a:t>là một kiểu thảm thực vật nhiệt đới trong đó tầng ưu thế sinh thái là tầng cỏ.</a:t>
            </a:r>
            <a:endParaRPr lang="en-US" sz="3200">
              <a:solidFill>
                <a:srgbClr val="002060"/>
              </a:solidFill>
              <a:latin typeface="Arial" panose="020B0604020202020204" pitchFamily="34" charset="0"/>
              <a:cs typeface="Arial" panose="020B0604020202020204" pitchFamily="34" charset="0"/>
            </a:endParaRPr>
          </a:p>
        </p:txBody>
      </p:sp>
      <p:pic>
        <p:nvPicPr>
          <p:cNvPr id="4098" name="Picture 2" descr="LỜI GIẢI CHUẨN] Rừng thưa và xa van là cảnh quan đặc trưng của môi trường">
            <a:extLst>
              <a:ext uri="{FF2B5EF4-FFF2-40B4-BE49-F238E27FC236}">
                <a16:creationId xmlns:a16="http://schemas.microsoft.com/office/drawing/2014/main" id="{4AD32EC8-E9E8-E942-CE8E-0A5722CB9B2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16285" y="1362432"/>
            <a:ext cx="60198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04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par>
                                <p:cTn id="8" presetID="14"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randombar(horizont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589926" y="289080"/>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pic>
        <p:nvPicPr>
          <p:cNvPr id="6" name="Picture 5">
            <a:extLst>
              <a:ext uri="{FF2B5EF4-FFF2-40B4-BE49-F238E27FC236}">
                <a16:creationId xmlns:a16="http://schemas.microsoft.com/office/drawing/2014/main" id="{497F372D-35C4-467C-A06B-AC817B8A83B3}"/>
              </a:ext>
            </a:extLst>
          </p:cNvPr>
          <p:cNvPicPr>
            <a:picLocks noChangeAspect="1"/>
          </p:cNvPicPr>
          <p:nvPr/>
        </p:nvPicPr>
        <p:blipFill>
          <a:blip r:embed="rId2"/>
          <a:stretch>
            <a:fillRect/>
          </a:stretch>
        </p:blipFill>
        <p:spPr>
          <a:xfrm>
            <a:off x="1901156" y="258837"/>
            <a:ext cx="8734426" cy="6238876"/>
          </a:xfrm>
          <a:prstGeom prst="rect">
            <a:avLst/>
          </a:prstGeom>
        </p:spPr>
      </p:pic>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175586"/>
            <a:chOff x="7394814" y="-989414"/>
            <a:chExt cx="3003978" cy="2175586"/>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10471102" y="5099547"/>
            <a:ext cx="3003978" cy="2175586"/>
            <a:chOff x="-1567217" y="4100635"/>
            <a:chExt cx="3003978" cy="2175586"/>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1567217" y="4100635"/>
              <a:ext cx="3003978" cy="2175586"/>
              <a:chOff x="-1250470" y="-989413"/>
              <a:chExt cx="3003978" cy="2175586"/>
            </a:xfrm>
          </p:grpSpPr>
          <p:sp>
            <p:nvSpPr>
              <p:cNvPr id="158" name="เมฆ 63">
                <a:extLst>
                  <a:ext uri="{FF2B5EF4-FFF2-40B4-BE49-F238E27FC236}">
                    <a16:creationId xmlns:a16="http://schemas.microsoft.com/office/drawing/2014/main" id="{BF038B4D-42C2-443A-9A92-EE5D824E1BB1}"/>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3"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pic>
        <p:nvPicPr>
          <p:cNvPr id="80" name="รูปภาพ 116">
            <a:extLst>
              <a:ext uri="{FF2B5EF4-FFF2-40B4-BE49-F238E27FC236}">
                <a16:creationId xmlns:a16="http://schemas.microsoft.com/office/drawing/2014/main" id="{F109992E-C1EB-4790-A8D1-6F4EC5AA5D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86614" flipH="1">
            <a:off x="10677042" y="5122972"/>
            <a:ext cx="1517950" cy="1525355"/>
          </a:xfrm>
          <a:prstGeom prst="rect">
            <a:avLst/>
          </a:prstGeom>
          <a:effectLst>
            <a:outerShdw blurRad="50800" dist="38100" dir="2700000" algn="tl" rotWithShape="0">
              <a:srgbClr val="8064A2">
                <a:alpha val="40000"/>
              </a:srgbClr>
            </a:outerShdw>
          </a:effectLst>
        </p:spPr>
      </p:pic>
      <p:grpSp>
        <p:nvGrpSpPr>
          <p:cNvPr id="77" name="กลุ่ม 91">
            <a:extLst>
              <a:ext uri="{FF2B5EF4-FFF2-40B4-BE49-F238E27FC236}">
                <a16:creationId xmlns:a16="http://schemas.microsoft.com/office/drawing/2014/main" id="{F75028D4-CE78-48CC-B126-2AF5AF090D50}"/>
              </a:ext>
            </a:extLst>
          </p:cNvPr>
          <p:cNvGrpSpPr/>
          <p:nvPr/>
        </p:nvGrpSpPr>
        <p:grpSpPr>
          <a:xfrm>
            <a:off x="10483252" y="-339045"/>
            <a:ext cx="1708748" cy="1883432"/>
            <a:chOff x="7969508" y="131271"/>
            <a:chExt cx="1135231" cy="1197357"/>
          </a:xfrm>
        </p:grpSpPr>
        <p:pic>
          <p:nvPicPr>
            <p:cNvPr id="78" name="รูปภาพ 92">
              <a:extLst>
                <a:ext uri="{FF2B5EF4-FFF2-40B4-BE49-F238E27FC236}">
                  <a16:creationId xmlns:a16="http://schemas.microsoft.com/office/drawing/2014/main" id="{75B004D1-D329-4D46-BA15-F87FA2C041A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pic>
          <p:nvPicPr>
            <p:cNvPr id="81" name="รูปภาพ 94">
              <a:extLst>
                <a:ext uri="{FF2B5EF4-FFF2-40B4-BE49-F238E27FC236}">
                  <a16:creationId xmlns:a16="http://schemas.microsoft.com/office/drawing/2014/main" id="{D2888E83-50DB-4929-9A3A-39AF438A8E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82" name="รูปภาพ 95">
              <a:extLst>
                <a:ext uri="{FF2B5EF4-FFF2-40B4-BE49-F238E27FC236}">
                  <a16:creationId xmlns:a16="http://schemas.microsoft.com/office/drawing/2014/main" id="{E63C31A8-A058-4ACC-8CD9-095761F9F7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pic>
        <p:nvPicPr>
          <p:cNvPr id="4" name="Picture 3">
            <a:extLst>
              <a:ext uri="{FF2B5EF4-FFF2-40B4-BE49-F238E27FC236}">
                <a16:creationId xmlns:a16="http://schemas.microsoft.com/office/drawing/2014/main" id="{CF3581CA-4861-743D-8774-02B6E9ADB8F5}"/>
              </a:ext>
            </a:extLst>
          </p:cNvPr>
          <p:cNvPicPr>
            <a:picLocks noChangeAspect="1"/>
          </p:cNvPicPr>
          <p:nvPr/>
        </p:nvPicPr>
        <p:blipFill>
          <a:blip r:embed="rId14"/>
          <a:stretch>
            <a:fillRect/>
          </a:stretch>
        </p:blipFill>
        <p:spPr>
          <a:xfrm>
            <a:off x="2977839" y="3718273"/>
            <a:ext cx="6724471" cy="1944793"/>
          </a:xfrm>
          <a:prstGeom prst="rect">
            <a:avLst/>
          </a:prstGeom>
        </p:spPr>
      </p:pic>
    </p:spTree>
    <p:extLst>
      <p:ext uri="{BB962C8B-B14F-4D97-AF65-F5344CB8AC3E}">
        <p14:creationId xmlns:p14="http://schemas.microsoft.com/office/powerpoint/2010/main" val="212946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8.33333E-7 -1.85185E-6 L -8.33333E-7 0.25 " pathEditMode="relative" rAng="0" ptsTypes="AA">
                                      <p:cBhvr>
                                        <p:cTn id="6" dur="2000" fill="hold"/>
                                        <p:tgtEl>
                                          <p:spTgt spid="80"/>
                                        </p:tgtEl>
                                        <p:attrNameLst>
                                          <p:attrName>ppt_x</p:attrName>
                                          <p:attrName>ppt_y</p:attrName>
                                        </p:attrNameLst>
                                      </p:cBhvr>
                                      <p:rCtr x="0" y="12500"/>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8.33333E-7 0.19769 L -0.00052 -1.27083 " pathEditMode="relative" rAng="0" ptsTypes="AA">
                                      <p:cBhvr>
                                        <p:cTn id="9" dur="2000" fill="hold"/>
                                        <p:tgtEl>
                                          <p:spTgt spid="80"/>
                                        </p:tgtEl>
                                        <p:attrNameLst>
                                          <p:attrName>ppt_x</p:attrName>
                                          <p:attrName>ppt_y</p:attrName>
                                        </p:attrNameLst>
                                      </p:cBhvr>
                                      <p:rCtr x="-26" y="-73426"/>
                                    </p:animMotion>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95439" y="339804"/>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175586"/>
            <a:chOff x="7394814" y="-989414"/>
            <a:chExt cx="3003978" cy="2175586"/>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10471102" y="5099547"/>
            <a:ext cx="3003978" cy="2175586"/>
            <a:chOff x="-1567217" y="4100635"/>
            <a:chExt cx="3003978" cy="2175586"/>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1567217" y="4100635"/>
              <a:ext cx="3003978" cy="2175586"/>
              <a:chOff x="-1250470" y="-989413"/>
              <a:chExt cx="3003978" cy="2175586"/>
            </a:xfrm>
          </p:grpSpPr>
          <p:sp>
            <p:nvSpPr>
              <p:cNvPr id="158" name="เมฆ 63">
                <a:extLst>
                  <a:ext uri="{FF2B5EF4-FFF2-40B4-BE49-F238E27FC236}">
                    <a16:creationId xmlns:a16="http://schemas.microsoft.com/office/drawing/2014/main" id="{BF038B4D-42C2-443A-9A92-EE5D824E1BB1}"/>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2"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sp>
        <p:nvSpPr>
          <p:cNvPr id="76" name="Freeform: Shape 75">
            <a:extLst>
              <a:ext uri="{FF2B5EF4-FFF2-40B4-BE49-F238E27FC236}">
                <a16:creationId xmlns:a16="http://schemas.microsoft.com/office/drawing/2014/main" id="{D2F26A4B-A14E-DCC0-09E1-B9B1613DD1B0}"/>
              </a:ext>
            </a:extLst>
          </p:cNvPr>
          <p:cNvSpPr/>
          <p:nvPr/>
        </p:nvSpPr>
        <p:spPr>
          <a:xfrm>
            <a:off x="2353884" y="931880"/>
            <a:ext cx="9092629" cy="5033545"/>
          </a:xfrm>
          <a:custGeom>
            <a:avLst/>
            <a:gdLst>
              <a:gd name="connsiteX0" fmla="*/ 63949 w 8100254"/>
              <a:gd name="connsiteY0" fmla="*/ 705085 h 1607830"/>
              <a:gd name="connsiteX1" fmla="*/ 280926 w 8100254"/>
              <a:gd name="connsiteY1" fmla="*/ 348624 h 1607830"/>
              <a:gd name="connsiteX2" fmla="*/ 1040343 w 8100254"/>
              <a:gd name="connsiteY2" fmla="*/ 193641 h 1607830"/>
              <a:gd name="connsiteX3" fmla="*/ 5162892 w 8100254"/>
              <a:gd name="connsiteY3" fmla="*/ 162644 h 1607830"/>
              <a:gd name="connsiteX4" fmla="*/ 7162173 w 8100254"/>
              <a:gd name="connsiteY4" fmla="*/ 23160 h 1607830"/>
              <a:gd name="connsiteX5" fmla="*/ 8014580 w 8100254"/>
              <a:gd name="connsiteY5" fmla="*/ 705085 h 1607830"/>
              <a:gd name="connsiteX6" fmla="*/ 7921590 w 8100254"/>
              <a:gd name="connsiteY6" fmla="*/ 1510997 h 1607830"/>
              <a:gd name="connsiteX7" fmla="*/ 6697224 w 8100254"/>
              <a:gd name="connsiteY7" fmla="*/ 1588488 h 1607830"/>
              <a:gd name="connsiteX8" fmla="*/ 3241102 w 8100254"/>
              <a:gd name="connsiteY8" fmla="*/ 1588488 h 1607830"/>
              <a:gd name="connsiteX9" fmla="*/ 327421 w 8100254"/>
              <a:gd name="connsiteY9" fmla="*/ 1371512 h 1607830"/>
              <a:gd name="connsiteX10" fmla="*/ 63949 w 8100254"/>
              <a:gd name="connsiteY10" fmla="*/ 705085 h 1607830"/>
              <a:gd name="connsiteX0" fmla="*/ 70721 w 8107026"/>
              <a:gd name="connsiteY0" fmla="*/ 705085 h 1607830"/>
              <a:gd name="connsiteX1" fmla="*/ 396186 w 8107026"/>
              <a:gd name="connsiteY1" fmla="*/ 240136 h 1607830"/>
              <a:gd name="connsiteX2" fmla="*/ 1047115 w 8107026"/>
              <a:gd name="connsiteY2" fmla="*/ 193641 h 1607830"/>
              <a:gd name="connsiteX3" fmla="*/ 5169664 w 8107026"/>
              <a:gd name="connsiteY3" fmla="*/ 162644 h 1607830"/>
              <a:gd name="connsiteX4" fmla="*/ 7168945 w 8107026"/>
              <a:gd name="connsiteY4" fmla="*/ 23160 h 1607830"/>
              <a:gd name="connsiteX5" fmla="*/ 8021352 w 8107026"/>
              <a:gd name="connsiteY5" fmla="*/ 705085 h 1607830"/>
              <a:gd name="connsiteX6" fmla="*/ 7928362 w 8107026"/>
              <a:gd name="connsiteY6" fmla="*/ 1510997 h 1607830"/>
              <a:gd name="connsiteX7" fmla="*/ 6703996 w 8107026"/>
              <a:gd name="connsiteY7" fmla="*/ 1588488 h 1607830"/>
              <a:gd name="connsiteX8" fmla="*/ 3247874 w 8107026"/>
              <a:gd name="connsiteY8" fmla="*/ 1588488 h 1607830"/>
              <a:gd name="connsiteX9" fmla="*/ 334193 w 8107026"/>
              <a:gd name="connsiteY9" fmla="*/ 1371512 h 1607830"/>
              <a:gd name="connsiteX10" fmla="*/ 70721 w 8107026"/>
              <a:gd name="connsiteY10" fmla="*/ 705085 h 1607830"/>
              <a:gd name="connsiteX0" fmla="*/ 35972 w 8165267"/>
              <a:gd name="connsiteY0" fmla="*/ 627594 h 1607830"/>
              <a:gd name="connsiteX1" fmla="*/ 454427 w 8165267"/>
              <a:gd name="connsiteY1" fmla="*/ 240136 h 1607830"/>
              <a:gd name="connsiteX2" fmla="*/ 1105356 w 8165267"/>
              <a:gd name="connsiteY2" fmla="*/ 193641 h 1607830"/>
              <a:gd name="connsiteX3" fmla="*/ 5227905 w 8165267"/>
              <a:gd name="connsiteY3" fmla="*/ 162644 h 1607830"/>
              <a:gd name="connsiteX4" fmla="*/ 7227186 w 8165267"/>
              <a:gd name="connsiteY4" fmla="*/ 23160 h 1607830"/>
              <a:gd name="connsiteX5" fmla="*/ 8079593 w 8165267"/>
              <a:gd name="connsiteY5" fmla="*/ 705085 h 1607830"/>
              <a:gd name="connsiteX6" fmla="*/ 7986603 w 8165267"/>
              <a:gd name="connsiteY6" fmla="*/ 1510997 h 1607830"/>
              <a:gd name="connsiteX7" fmla="*/ 6762237 w 8165267"/>
              <a:gd name="connsiteY7" fmla="*/ 1588488 h 1607830"/>
              <a:gd name="connsiteX8" fmla="*/ 3306115 w 8165267"/>
              <a:gd name="connsiteY8" fmla="*/ 1588488 h 1607830"/>
              <a:gd name="connsiteX9" fmla="*/ 392434 w 8165267"/>
              <a:gd name="connsiteY9" fmla="*/ 1371512 h 1607830"/>
              <a:gd name="connsiteX10" fmla="*/ 35972 w 8165267"/>
              <a:gd name="connsiteY10" fmla="*/ 627594 h 1607830"/>
              <a:gd name="connsiteX0" fmla="*/ 27117 w 8156412"/>
              <a:gd name="connsiteY0" fmla="*/ 627594 h 1607830"/>
              <a:gd name="connsiteX1" fmla="*/ 321585 w 8156412"/>
              <a:gd name="connsiteY1" fmla="*/ 240136 h 1607830"/>
              <a:gd name="connsiteX2" fmla="*/ 1096501 w 8156412"/>
              <a:gd name="connsiteY2" fmla="*/ 193641 h 1607830"/>
              <a:gd name="connsiteX3" fmla="*/ 5219050 w 8156412"/>
              <a:gd name="connsiteY3" fmla="*/ 162644 h 1607830"/>
              <a:gd name="connsiteX4" fmla="*/ 7218331 w 8156412"/>
              <a:gd name="connsiteY4" fmla="*/ 23160 h 1607830"/>
              <a:gd name="connsiteX5" fmla="*/ 8070738 w 8156412"/>
              <a:gd name="connsiteY5" fmla="*/ 705085 h 1607830"/>
              <a:gd name="connsiteX6" fmla="*/ 7977748 w 8156412"/>
              <a:gd name="connsiteY6" fmla="*/ 1510997 h 1607830"/>
              <a:gd name="connsiteX7" fmla="*/ 6753382 w 8156412"/>
              <a:gd name="connsiteY7" fmla="*/ 1588488 h 1607830"/>
              <a:gd name="connsiteX8" fmla="*/ 3297260 w 8156412"/>
              <a:gd name="connsiteY8" fmla="*/ 1588488 h 1607830"/>
              <a:gd name="connsiteX9" fmla="*/ 383579 w 8156412"/>
              <a:gd name="connsiteY9" fmla="*/ 1371512 h 1607830"/>
              <a:gd name="connsiteX10" fmla="*/ 27117 w 8156412"/>
              <a:gd name="connsiteY10" fmla="*/ 627594 h 1607830"/>
              <a:gd name="connsiteX0" fmla="*/ 13930 w 8189720"/>
              <a:gd name="connsiteY0" fmla="*/ 767079 h 1607830"/>
              <a:gd name="connsiteX1" fmla="*/ 354893 w 8189720"/>
              <a:gd name="connsiteY1" fmla="*/ 240136 h 1607830"/>
              <a:gd name="connsiteX2" fmla="*/ 1129809 w 8189720"/>
              <a:gd name="connsiteY2" fmla="*/ 193641 h 1607830"/>
              <a:gd name="connsiteX3" fmla="*/ 5252358 w 8189720"/>
              <a:gd name="connsiteY3" fmla="*/ 162644 h 1607830"/>
              <a:gd name="connsiteX4" fmla="*/ 7251639 w 8189720"/>
              <a:gd name="connsiteY4" fmla="*/ 23160 h 1607830"/>
              <a:gd name="connsiteX5" fmla="*/ 8104046 w 8189720"/>
              <a:gd name="connsiteY5" fmla="*/ 705085 h 1607830"/>
              <a:gd name="connsiteX6" fmla="*/ 8011056 w 8189720"/>
              <a:gd name="connsiteY6" fmla="*/ 1510997 h 1607830"/>
              <a:gd name="connsiteX7" fmla="*/ 6786690 w 8189720"/>
              <a:gd name="connsiteY7" fmla="*/ 1588488 h 1607830"/>
              <a:gd name="connsiteX8" fmla="*/ 3330568 w 8189720"/>
              <a:gd name="connsiteY8" fmla="*/ 1588488 h 1607830"/>
              <a:gd name="connsiteX9" fmla="*/ 416887 w 8189720"/>
              <a:gd name="connsiteY9" fmla="*/ 1371512 h 1607830"/>
              <a:gd name="connsiteX10" fmla="*/ 13930 w 8189720"/>
              <a:gd name="connsiteY10" fmla="*/ 767079 h 1607830"/>
              <a:gd name="connsiteX0" fmla="*/ 13930 w 8189720"/>
              <a:gd name="connsiteY0" fmla="*/ 765338 h 1606089"/>
              <a:gd name="connsiteX1" fmla="*/ 354893 w 8189720"/>
              <a:gd name="connsiteY1" fmla="*/ 238395 h 1606089"/>
              <a:gd name="connsiteX2" fmla="*/ 1315789 w 8189720"/>
              <a:gd name="connsiteY2" fmla="*/ 52415 h 1606089"/>
              <a:gd name="connsiteX3" fmla="*/ 5252358 w 8189720"/>
              <a:gd name="connsiteY3" fmla="*/ 160903 h 1606089"/>
              <a:gd name="connsiteX4" fmla="*/ 7251639 w 8189720"/>
              <a:gd name="connsiteY4" fmla="*/ 21419 h 1606089"/>
              <a:gd name="connsiteX5" fmla="*/ 8104046 w 8189720"/>
              <a:gd name="connsiteY5" fmla="*/ 703344 h 1606089"/>
              <a:gd name="connsiteX6" fmla="*/ 8011056 w 8189720"/>
              <a:gd name="connsiteY6" fmla="*/ 1509256 h 1606089"/>
              <a:gd name="connsiteX7" fmla="*/ 6786690 w 8189720"/>
              <a:gd name="connsiteY7" fmla="*/ 1586747 h 1606089"/>
              <a:gd name="connsiteX8" fmla="*/ 3330568 w 8189720"/>
              <a:gd name="connsiteY8" fmla="*/ 1586747 h 1606089"/>
              <a:gd name="connsiteX9" fmla="*/ 416887 w 8189720"/>
              <a:gd name="connsiteY9" fmla="*/ 1369771 h 1606089"/>
              <a:gd name="connsiteX10" fmla="*/ 13930 w 8189720"/>
              <a:gd name="connsiteY10" fmla="*/ 765338 h 1606089"/>
              <a:gd name="connsiteX0" fmla="*/ 13930 w 8189720"/>
              <a:gd name="connsiteY0" fmla="*/ 778572 h 1619323"/>
              <a:gd name="connsiteX1" fmla="*/ 354893 w 8189720"/>
              <a:gd name="connsiteY1" fmla="*/ 251629 h 1619323"/>
              <a:gd name="connsiteX2" fmla="*/ 1315789 w 8189720"/>
              <a:gd name="connsiteY2" fmla="*/ 65649 h 1619323"/>
              <a:gd name="connsiteX3" fmla="*/ 4864900 w 8189720"/>
              <a:gd name="connsiteY3" fmla="*/ 96645 h 1619323"/>
              <a:gd name="connsiteX4" fmla="*/ 7251639 w 8189720"/>
              <a:gd name="connsiteY4" fmla="*/ 34653 h 1619323"/>
              <a:gd name="connsiteX5" fmla="*/ 8104046 w 8189720"/>
              <a:gd name="connsiteY5" fmla="*/ 716578 h 1619323"/>
              <a:gd name="connsiteX6" fmla="*/ 8011056 w 8189720"/>
              <a:gd name="connsiteY6" fmla="*/ 1522490 h 1619323"/>
              <a:gd name="connsiteX7" fmla="*/ 6786690 w 8189720"/>
              <a:gd name="connsiteY7" fmla="*/ 1599981 h 1619323"/>
              <a:gd name="connsiteX8" fmla="*/ 3330568 w 8189720"/>
              <a:gd name="connsiteY8" fmla="*/ 1599981 h 1619323"/>
              <a:gd name="connsiteX9" fmla="*/ 416887 w 8189720"/>
              <a:gd name="connsiteY9" fmla="*/ 1383005 h 1619323"/>
              <a:gd name="connsiteX10" fmla="*/ 13930 w 8189720"/>
              <a:gd name="connsiteY10" fmla="*/ 778572 h 1619323"/>
              <a:gd name="connsiteX0" fmla="*/ 13930 w 8189720"/>
              <a:gd name="connsiteY0" fmla="*/ 795600 h 1636351"/>
              <a:gd name="connsiteX1" fmla="*/ 354893 w 8189720"/>
              <a:gd name="connsiteY1" fmla="*/ 268657 h 1636351"/>
              <a:gd name="connsiteX2" fmla="*/ 1315789 w 8189720"/>
              <a:gd name="connsiteY2" fmla="*/ 82677 h 1636351"/>
              <a:gd name="connsiteX3" fmla="*/ 3780019 w 8189720"/>
              <a:gd name="connsiteY3" fmla="*/ 51679 h 1636351"/>
              <a:gd name="connsiteX4" fmla="*/ 7251639 w 8189720"/>
              <a:gd name="connsiteY4" fmla="*/ 51681 h 1636351"/>
              <a:gd name="connsiteX5" fmla="*/ 8104046 w 8189720"/>
              <a:gd name="connsiteY5" fmla="*/ 733606 h 1636351"/>
              <a:gd name="connsiteX6" fmla="*/ 8011056 w 8189720"/>
              <a:gd name="connsiteY6" fmla="*/ 1539518 h 1636351"/>
              <a:gd name="connsiteX7" fmla="*/ 6786690 w 8189720"/>
              <a:gd name="connsiteY7" fmla="*/ 1617009 h 1636351"/>
              <a:gd name="connsiteX8" fmla="*/ 3330568 w 8189720"/>
              <a:gd name="connsiteY8" fmla="*/ 1617009 h 1636351"/>
              <a:gd name="connsiteX9" fmla="*/ 416887 w 8189720"/>
              <a:gd name="connsiteY9" fmla="*/ 1400033 h 1636351"/>
              <a:gd name="connsiteX10" fmla="*/ 13930 w 8189720"/>
              <a:gd name="connsiteY10" fmla="*/ 795600 h 1636351"/>
              <a:gd name="connsiteX0" fmla="*/ 13930 w 8189720"/>
              <a:gd name="connsiteY0" fmla="*/ 793864 h 1634615"/>
              <a:gd name="connsiteX1" fmla="*/ 354893 w 8189720"/>
              <a:gd name="connsiteY1" fmla="*/ 266921 h 1634615"/>
              <a:gd name="connsiteX2" fmla="*/ 1346786 w 8189720"/>
              <a:gd name="connsiteY2" fmla="*/ 34446 h 1634615"/>
              <a:gd name="connsiteX3" fmla="*/ 3780019 w 8189720"/>
              <a:gd name="connsiteY3" fmla="*/ 49943 h 1634615"/>
              <a:gd name="connsiteX4" fmla="*/ 7251639 w 8189720"/>
              <a:gd name="connsiteY4" fmla="*/ 49945 h 1634615"/>
              <a:gd name="connsiteX5" fmla="*/ 8104046 w 8189720"/>
              <a:gd name="connsiteY5" fmla="*/ 731870 h 1634615"/>
              <a:gd name="connsiteX6" fmla="*/ 8011056 w 8189720"/>
              <a:gd name="connsiteY6" fmla="*/ 1537782 h 1634615"/>
              <a:gd name="connsiteX7" fmla="*/ 6786690 w 8189720"/>
              <a:gd name="connsiteY7" fmla="*/ 1615273 h 1634615"/>
              <a:gd name="connsiteX8" fmla="*/ 3330568 w 8189720"/>
              <a:gd name="connsiteY8" fmla="*/ 1615273 h 1634615"/>
              <a:gd name="connsiteX9" fmla="*/ 416887 w 8189720"/>
              <a:gd name="connsiteY9" fmla="*/ 1398297 h 1634615"/>
              <a:gd name="connsiteX10" fmla="*/ 13930 w 8189720"/>
              <a:gd name="connsiteY10" fmla="*/ 793864 h 1634615"/>
              <a:gd name="connsiteX0" fmla="*/ 5869 w 8181659"/>
              <a:gd name="connsiteY0" fmla="*/ 793864 h 1634615"/>
              <a:gd name="connsiteX1" fmla="*/ 346832 w 8181659"/>
              <a:gd name="connsiteY1" fmla="*/ 266921 h 1634615"/>
              <a:gd name="connsiteX2" fmla="*/ 1338725 w 8181659"/>
              <a:gd name="connsiteY2" fmla="*/ 34446 h 1634615"/>
              <a:gd name="connsiteX3" fmla="*/ 3771958 w 8181659"/>
              <a:gd name="connsiteY3" fmla="*/ 49943 h 1634615"/>
              <a:gd name="connsiteX4" fmla="*/ 7243578 w 8181659"/>
              <a:gd name="connsiteY4" fmla="*/ 49945 h 1634615"/>
              <a:gd name="connsiteX5" fmla="*/ 8095985 w 8181659"/>
              <a:gd name="connsiteY5" fmla="*/ 731870 h 1634615"/>
              <a:gd name="connsiteX6" fmla="*/ 8002995 w 8181659"/>
              <a:gd name="connsiteY6" fmla="*/ 1537782 h 1634615"/>
              <a:gd name="connsiteX7" fmla="*/ 6778629 w 8181659"/>
              <a:gd name="connsiteY7" fmla="*/ 1615273 h 1634615"/>
              <a:gd name="connsiteX8" fmla="*/ 3322507 w 8181659"/>
              <a:gd name="connsiteY8" fmla="*/ 1615273 h 1634615"/>
              <a:gd name="connsiteX9" fmla="*/ 579307 w 8181659"/>
              <a:gd name="connsiteY9" fmla="*/ 1568778 h 1634615"/>
              <a:gd name="connsiteX10" fmla="*/ 5869 w 8181659"/>
              <a:gd name="connsiteY10" fmla="*/ 793864 h 1634615"/>
              <a:gd name="connsiteX0" fmla="*/ 5869 w 8181659"/>
              <a:gd name="connsiteY0" fmla="*/ 793864 h 1672869"/>
              <a:gd name="connsiteX1" fmla="*/ 346832 w 8181659"/>
              <a:gd name="connsiteY1" fmla="*/ 266921 h 1672869"/>
              <a:gd name="connsiteX2" fmla="*/ 1338725 w 8181659"/>
              <a:gd name="connsiteY2" fmla="*/ 34446 h 1672869"/>
              <a:gd name="connsiteX3" fmla="*/ 3771958 w 8181659"/>
              <a:gd name="connsiteY3" fmla="*/ 49943 h 1672869"/>
              <a:gd name="connsiteX4" fmla="*/ 7243578 w 8181659"/>
              <a:gd name="connsiteY4" fmla="*/ 49945 h 1672869"/>
              <a:gd name="connsiteX5" fmla="*/ 8095985 w 8181659"/>
              <a:gd name="connsiteY5" fmla="*/ 731870 h 1672869"/>
              <a:gd name="connsiteX6" fmla="*/ 8002995 w 8181659"/>
              <a:gd name="connsiteY6" fmla="*/ 1537782 h 1672869"/>
              <a:gd name="connsiteX7" fmla="*/ 6778629 w 8181659"/>
              <a:gd name="connsiteY7" fmla="*/ 1615273 h 1672869"/>
              <a:gd name="connsiteX8" fmla="*/ 3492988 w 8181659"/>
              <a:gd name="connsiteY8" fmla="*/ 1661768 h 1672869"/>
              <a:gd name="connsiteX9" fmla="*/ 579307 w 8181659"/>
              <a:gd name="connsiteY9" fmla="*/ 1568778 h 1672869"/>
              <a:gd name="connsiteX10" fmla="*/ 5869 w 8181659"/>
              <a:gd name="connsiteY10" fmla="*/ 793864 h 1672869"/>
              <a:gd name="connsiteX0" fmla="*/ 5869 w 8199984"/>
              <a:gd name="connsiteY0" fmla="*/ 793864 h 1714895"/>
              <a:gd name="connsiteX1" fmla="*/ 346832 w 8199984"/>
              <a:gd name="connsiteY1" fmla="*/ 266921 h 1714895"/>
              <a:gd name="connsiteX2" fmla="*/ 1338725 w 8199984"/>
              <a:gd name="connsiteY2" fmla="*/ 34446 h 1714895"/>
              <a:gd name="connsiteX3" fmla="*/ 3771958 w 8199984"/>
              <a:gd name="connsiteY3" fmla="*/ 49943 h 1714895"/>
              <a:gd name="connsiteX4" fmla="*/ 7243578 w 8199984"/>
              <a:gd name="connsiteY4" fmla="*/ 49945 h 1714895"/>
              <a:gd name="connsiteX5" fmla="*/ 8095985 w 8199984"/>
              <a:gd name="connsiteY5" fmla="*/ 731870 h 1714895"/>
              <a:gd name="connsiteX6" fmla="*/ 8002995 w 8199984"/>
              <a:gd name="connsiteY6" fmla="*/ 1537782 h 1714895"/>
              <a:gd name="connsiteX7" fmla="*/ 6453165 w 8199984"/>
              <a:gd name="connsiteY7" fmla="*/ 1708262 h 1714895"/>
              <a:gd name="connsiteX8" fmla="*/ 3492988 w 8199984"/>
              <a:gd name="connsiteY8" fmla="*/ 1661768 h 1714895"/>
              <a:gd name="connsiteX9" fmla="*/ 579307 w 8199984"/>
              <a:gd name="connsiteY9" fmla="*/ 1568778 h 1714895"/>
              <a:gd name="connsiteX10" fmla="*/ 5869 w 8199984"/>
              <a:gd name="connsiteY10" fmla="*/ 793864 h 1714895"/>
              <a:gd name="connsiteX0" fmla="*/ 5869 w 8119635"/>
              <a:gd name="connsiteY0" fmla="*/ 793864 h 1715944"/>
              <a:gd name="connsiteX1" fmla="*/ 346832 w 8119635"/>
              <a:gd name="connsiteY1" fmla="*/ 266921 h 1715944"/>
              <a:gd name="connsiteX2" fmla="*/ 1338725 w 8119635"/>
              <a:gd name="connsiteY2" fmla="*/ 34446 h 1715944"/>
              <a:gd name="connsiteX3" fmla="*/ 3771958 w 8119635"/>
              <a:gd name="connsiteY3" fmla="*/ 49943 h 1715944"/>
              <a:gd name="connsiteX4" fmla="*/ 7243578 w 8119635"/>
              <a:gd name="connsiteY4" fmla="*/ 49945 h 1715944"/>
              <a:gd name="connsiteX5" fmla="*/ 8095985 w 8119635"/>
              <a:gd name="connsiteY5" fmla="*/ 731870 h 1715944"/>
              <a:gd name="connsiteX6" fmla="*/ 7755022 w 8119635"/>
              <a:gd name="connsiteY6" fmla="*/ 1522284 h 1715944"/>
              <a:gd name="connsiteX7" fmla="*/ 6453165 w 8119635"/>
              <a:gd name="connsiteY7" fmla="*/ 1708262 h 1715944"/>
              <a:gd name="connsiteX8" fmla="*/ 3492988 w 8119635"/>
              <a:gd name="connsiteY8" fmla="*/ 1661768 h 1715944"/>
              <a:gd name="connsiteX9" fmla="*/ 579307 w 8119635"/>
              <a:gd name="connsiteY9" fmla="*/ 1568778 h 1715944"/>
              <a:gd name="connsiteX10" fmla="*/ 5869 w 8119635"/>
              <a:gd name="connsiteY10" fmla="*/ 793864 h 17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19635" h="1715944">
                <a:moveTo>
                  <a:pt x="5869" y="793864"/>
                </a:moveTo>
                <a:cubicBezTo>
                  <a:pt x="-32877" y="576888"/>
                  <a:pt x="124689" y="393491"/>
                  <a:pt x="346832" y="266921"/>
                </a:cubicBezTo>
                <a:cubicBezTo>
                  <a:pt x="568975" y="140351"/>
                  <a:pt x="767871" y="70609"/>
                  <a:pt x="1338725" y="34446"/>
                </a:cubicBezTo>
                <a:cubicBezTo>
                  <a:pt x="1909579" y="-1717"/>
                  <a:pt x="2787816" y="47360"/>
                  <a:pt x="3771958" y="49943"/>
                </a:cubicBezTo>
                <a:cubicBezTo>
                  <a:pt x="4756100" y="52526"/>
                  <a:pt x="6522907" y="-63709"/>
                  <a:pt x="7243578" y="49945"/>
                </a:cubicBezTo>
                <a:cubicBezTo>
                  <a:pt x="7964249" y="163599"/>
                  <a:pt x="8010744" y="486480"/>
                  <a:pt x="8095985" y="731870"/>
                </a:cubicBezTo>
                <a:cubicBezTo>
                  <a:pt x="8181226" y="977260"/>
                  <a:pt x="8028825" y="1359552"/>
                  <a:pt x="7755022" y="1522284"/>
                </a:cubicBezTo>
                <a:cubicBezTo>
                  <a:pt x="7481219" y="1685016"/>
                  <a:pt x="7163504" y="1685015"/>
                  <a:pt x="6453165" y="1708262"/>
                </a:cubicBezTo>
                <a:cubicBezTo>
                  <a:pt x="5742826" y="1731509"/>
                  <a:pt x="4554622" y="1697931"/>
                  <a:pt x="3492988" y="1661768"/>
                </a:cubicBezTo>
                <a:lnTo>
                  <a:pt x="579307" y="1568778"/>
                </a:lnTo>
                <a:cubicBezTo>
                  <a:pt x="-1880" y="1424127"/>
                  <a:pt x="44615" y="1010840"/>
                  <a:pt x="5869" y="793864"/>
                </a:cubicBezTo>
                <a:close/>
              </a:path>
            </a:pathLst>
          </a:custGeom>
          <a:solidFill>
            <a:schemeClr val="accent5">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0" name="รูปภาพ 116">
            <a:extLst>
              <a:ext uri="{FF2B5EF4-FFF2-40B4-BE49-F238E27FC236}">
                <a16:creationId xmlns:a16="http://schemas.microsoft.com/office/drawing/2014/main" id="{F109992E-C1EB-4790-A8D1-6F4EC5AA5D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486614" flipH="1">
            <a:off x="10677042" y="5122972"/>
            <a:ext cx="1517950" cy="1525355"/>
          </a:xfrm>
          <a:prstGeom prst="rect">
            <a:avLst/>
          </a:prstGeom>
          <a:effectLst>
            <a:outerShdw blurRad="50800" dist="38100" dir="2700000" algn="tl" rotWithShape="0">
              <a:srgbClr val="8064A2">
                <a:alpha val="40000"/>
              </a:srgbClr>
            </a:outerShdw>
          </a:effectLst>
        </p:spPr>
      </p:pic>
      <p:pic>
        <p:nvPicPr>
          <p:cNvPr id="16" name="Picture 15">
            <a:extLst>
              <a:ext uri="{FF2B5EF4-FFF2-40B4-BE49-F238E27FC236}">
                <a16:creationId xmlns:a16="http://schemas.microsoft.com/office/drawing/2014/main" id="{D8BA8F4C-00D8-47B2-A715-DC20124FA6A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8208" r="90000">
                        <a14:foregroundMark x1="35991" y1="21597" x2="42453" y2="26639"/>
                        <a14:foregroundMark x1="33302" y1="21261" x2="34151" y2="31092"/>
                        <a14:foregroundMark x1="40802" y1="49412" x2="40142" y2="68067"/>
                        <a14:foregroundMark x1="40142" y1="68067" x2="43632" y2="74622"/>
                        <a14:foregroundMark x1="37123" y1="45294" x2="34481" y2="71261"/>
                        <a14:foregroundMark x1="34481" y1="71261" x2="32123" y2="74958"/>
                        <a14:foregroundMark x1="15519" y1="22437" x2="18255" y2="67731"/>
                        <a14:foregroundMark x1="19116" y1="70842" x2="20000" y2="74034"/>
                        <a14:foregroundMark x1="79575" y1="23025" x2="85189" y2="50000"/>
                        <a14:foregroundMark x1="85189" y1="50000" x2="85755" y2="73782"/>
                        <a14:foregroundMark x1="85755" y1="73782" x2="87075" y2="74034"/>
                        <a14:foregroundMark x1="81887" y1="71092" x2="78585" y2="73193"/>
                        <a14:foregroundMark x1="13160" y1="18908" x2="16745" y2="18908"/>
                        <a14:foregroundMark x1="21274" y1="32353" x2="21274" y2="38487"/>
                        <a14:foregroundMark x1="24245" y1="48403" x2="24245" y2="49244"/>
                        <a14:foregroundMark x1="45236" y1="50504" x2="44387" y2="51765"/>
                        <a14:foregroundMark x1="85943" y1="71849" x2="86934" y2="72773"/>
                        <a14:foregroundMark x1="63160" y1="72017" x2="64481" y2="72773"/>
                        <a14:foregroundMark x1="58632" y1="48908" x2="57028" y2="48739"/>
                        <a14:foregroundMark x1="41085" y1="71008" x2="39906" y2="71008"/>
                        <a14:foregroundMark x1="33962" y1="72437" x2="35566" y2="71008"/>
                        <a14:foregroundMark x1="36226" y1="69580" x2="36132" y2="72185"/>
                        <a14:foregroundMark x1="42594" y1="44370" x2="43349" y2="45798"/>
                        <a14:foregroundMark x1="44858" y1="42605" x2="45047" y2="45546"/>
                        <a14:foregroundMark x1="43774" y1="43782" x2="44575" y2="42269"/>
                        <a14:foregroundMark x1="44953" y1="42605" x2="45377" y2="46639"/>
                        <a14:foregroundMark x1="45236" y1="44706" x2="45660" y2="44874"/>
                        <a14:foregroundMark x1="44764" y1="42101" x2="44953" y2="42017"/>
                        <a14:foregroundMark x1="45236" y1="42017" x2="45472" y2="41849"/>
                        <a14:foregroundMark x1="18396" y1="44034" x2="21179" y2="43277"/>
                        <a14:foregroundMark x1="21415" y1="43445" x2="22877" y2="45798"/>
                        <a14:foregroundMark x1="24481" y1="42101" x2="22500" y2="45546"/>
                        <a14:foregroundMark x1="23962" y1="42605" x2="25330" y2="44370"/>
                        <a14:foregroundMark x1="8632" y1="31092" x2="8208" y2="40252"/>
                        <a14:foregroundMark x1="8208" y1="40252" x2="8632" y2="41345"/>
                        <a14:foregroundMark x1="81179" y1="55630" x2="81368" y2="70672"/>
                        <a14:foregroundMark x1="78443" y1="48403" x2="79717" y2="49664"/>
                        <a14:foregroundMark x1="84575" y1="70420" x2="83868" y2="72185"/>
                        <a14:foregroundMark x1="87925" y1="36050" x2="87311" y2="37479"/>
                        <a14:backgroundMark x1="22075" y1="39748" x2="21368" y2="41176"/>
                        <a14:backgroundMark x1="60708" y1="65294" x2="60708" y2="70084"/>
                        <a14:backgroundMark x1="65849" y1="40840" x2="64340" y2="42017"/>
                        <a14:backgroundMark x1="87736" y1="35042" x2="87641" y2="35720"/>
                        <a14:backgroundMark x1="18915" y1="70084" x2="19387" y2="70084"/>
                        <a14:backgroundMark x1="19009" y1="68151" x2="18915" y2="70084"/>
                      </a14:backgroundRemoval>
                    </a14:imgEffect>
                  </a14:imgLayer>
                </a14:imgProps>
              </a:ext>
              <a:ext uri="{28A0092B-C50C-407E-A947-70E740481C1C}">
                <a14:useLocalDpi xmlns:a14="http://schemas.microsoft.com/office/drawing/2010/main" val="0"/>
              </a:ext>
            </a:extLst>
          </a:blip>
          <a:srcRect l="72036"/>
          <a:stretch/>
        </p:blipFill>
        <p:spPr>
          <a:xfrm>
            <a:off x="24504" y="958030"/>
            <a:ext cx="3681788" cy="7390513"/>
          </a:xfrm>
          <a:prstGeom prst="rect">
            <a:avLst/>
          </a:prstGeom>
        </p:spPr>
      </p:pic>
      <p:sp>
        <p:nvSpPr>
          <p:cNvPr id="2" name="Rectangle 1">
            <a:extLst>
              <a:ext uri="{FF2B5EF4-FFF2-40B4-BE49-F238E27FC236}">
                <a16:creationId xmlns:a16="http://schemas.microsoft.com/office/drawing/2014/main" id="{D352157B-0847-9007-C217-E27F9D1D66E9}"/>
              </a:ext>
            </a:extLst>
          </p:cNvPr>
          <p:cNvSpPr/>
          <p:nvPr/>
        </p:nvSpPr>
        <p:spPr>
          <a:xfrm>
            <a:off x="2855517" y="2063051"/>
            <a:ext cx="8332168" cy="2800767"/>
          </a:xfrm>
          <a:prstGeom prst="rect">
            <a:avLst/>
          </a:prstGeom>
          <a:noFill/>
        </p:spPr>
        <p:txBody>
          <a:bodyPr wrap="square" lIns="91440" tIns="45720" rIns="91440" bIns="45720">
            <a:spAutoFit/>
          </a:bodyPr>
          <a:lstStyle/>
          <a:p>
            <a:pPr algn="just"/>
            <a:r>
              <a:rPr lang="en-US" sz="4400" b="0" cap="none" spc="0">
                <a:ln w="0"/>
                <a:solidFill>
                  <a:schemeClr val="tx1"/>
                </a:solidFill>
              </a:rPr>
              <a:t>Châu Phi có địa hình tương đối cao. Toàn bộ châu lục được coi như một cao nguyên khổng lồ, trên có các bồn địa lớn.</a:t>
            </a:r>
          </a:p>
        </p:txBody>
      </p:sp>
    </p:spTree>
    <p:extLst>
      <p:ext uri="{BB962C8B-B14F-4D97-AF65-F5344CB8AC3E}">
        <p14:creationId xmlns:p14="http://schemas.microsoft.com/office/powerpoint/2010/main" val="232816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8.33333E-7 -1.85185E-6 L -8.33333E-7 0.25 " pathEditMode="relative" rAng="0" ptsTypes="AA">
                                      <p:cBhvr>
                                        <p:cTn id="6" dur="2000" fill="hold"/>
                                        <p:tgtEl>
                                          <p:spTgt spid="80"/>
                                        </p:tgtEl>
                                        <p:attrNameLst>
                                          <p:attrName>ppt_x</p:attrName>
                                          <p:attrName>ppt_y</p:attrName>
                                        </p:attrNameLst>
                                      </p:cBhvr>
                                      <p:rCtr x="0" y="12500"/>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8.33333E-7 0.19769 L -0.00052 -1.27083 " pathEditMode="relative" rAng="0" ptsTypes="AA">
                                      <p:cBhvr>
                                        <p:cTn id="9" dur="2000" fill="hold"/>
                                        <p:tgtEl>
                                          <p:spTgt spid="80"/>
                                        </p:tgtEl>
                                        <p:attrNameLst>
                                          <p:attrName>ppt_x</p:attrName>
                                          <p:attrName>ppt_y</p:attrName>
                                        </p:attrNameLst>
                                      </p:cBhvr>
                                      <p:rCtr x="-26" y="-73426"/>
                                    </p:animMotion>
                                  </p:childTnLst>
                                </p:cTn>
                              </p:par>
                              <p:par>
                                <p:cTn id="10" presetID="16" presetClass="entr" presetSubtype="21" fill="hold" grpId="0" nodeType="with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barn(inVertical)">
                                      <p:cBhvr>
                                        <p:cTn id="12" dur="500"/>
                                        <p:tgtEl>
                                          <p:spTgt spid="7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353778" y="308505"/>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pic>
        <p:nvPicPr>
          <p:cNvPr id="5" name="Picture 4">
            <a:extLst>
              <a:ext uri="{FF2B5EF4-FFF2-40B4-BE49-F238E27FC236}">
                <a16:creationId xmlns:a16="http://schemas.microsoft.com/office/drawing/2014/main" id="{422A5376-CF7F-90E6-5984-02A8423B03DA}"/>
              </a:ext>
            </a:extLst>
          </p:cNvPr>
          <p:cNvPicPr>
            <a:picLocks noChangeAspect="1"/>
          </p:cNvPicPr>
          <p:nvPr/>
        </p:nvPicPr>
        <p:blipFill>
          <a:blip r:embed="rId3"/>
          <a:stretch>
            <a:fillRect/>
          </a:stretch>
        </p:blipFill>
        <p:spPr>
          <a:xfrm>
            <a:off x="6530410" y="359305"/>
            <a:ext cx="5208238" cy="6204877"/>
          </a:xfrm>
          <a:prstGeom prst="rect">
            <a:avLst/>
          </a:prstGeom>
        </p:spPr>
      </p:pic>
      <p:pic>
        <p:nvPicPr>
          <p:cNvPr id="45" name="Picture 44">
            <a:extLst>
              <a:ext uri="{FF2B5EF4-FFF2-40B4-BE49-F238E27FC236}">
                <a16:creationId xmlns:a16="http://schemas.microsoft.com/office/drawing/2014/main" id="{891AB2FC-DE83-5C8E-8310-B936B993E58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8841" y="1720195"/>
            <a:ext cx="5654842" cy="5654842"/>
          </a:xfrm>
          <a:prstGeom prst="rect">
            <a:avLst/>
          </a:prstGeom>
        </p:spPr>
      </p:pic>
      <p:grpSp>
        <p:nvGrpSpPr>
          <p:cNvPr id="46" name="Group 45">
            <a:extLst>
              <a:ext uri="{FF2B5EF4-FFF2-40B4-BE49-F238E27FC236}">
                <a16:creationId xmlns:a16="http://schemas.microsoft.com/office/drawing/2014/main" id="{F3CBF5CB-D1DE-E523-4BCC-AA839FA4502C}"/>
              </a:ext>
            </a:extLst>
          </p:cNvPr>
          <p:cNvGrpSpPr/>
          <p:nvPr/>
        </p:nvGrpSpPr>
        <p:grpSpPr>
          <a:xfrm>
            <a:off x="688964" y="1180535"/>
            <a:ext cx="5618541" cy="1149357"/>
            <a:chOff x="1847588" y="4840527"/>
            <a:chExt cx="9166187" cy="1487799"/>
          </a:xfrm>
        </p:grpSpPr>
        <p:grpSp>
          <p:nvGrpSpPr>
            <p:cNvPr id="47" name="กลุ่ม 79">
              <a:extLst>
                <a:ext uri="{FF2B5EF4-FFF2-40B4-BE49-F238E27FC236}">
                  <a16:creationId xmlns:a16="http://schemas.microsoft.com/office/drawing/2014/main" id="{09449100-F746-58FF-12BD-5A2182566C4F}"/>
                </a:ext>
              </a:extLst>
            </p:cNvPr>
            <p:cNvGrpSpPr/>
            <p:nvPr/>
          </p:nvGrpSpPr>
          <p:grpSpPr>
            <a:xfrm>
              <a:off x="1847588" y="4840527"/>
              <a:ext cx="8659293" cy="1397475"/>
              <a:chOff x="1857782" y="1456522"/>
              <a:chExt cx="2613449" cy="254869"/>
            </a:xfrm>
            <a:effectLst/>
          </p:grpSpPr>
          <p:sp>
            <p:nvSpPr>
              <p:cNvPr id="57" name="รูปแบบอิสระ 80">
                <a:extLst>
                  <a:ext uri="{FF2B5EF4-FFF2-40B4-BE49-F238E27FC236}">
                    <a16:creationId xmlns:a16="http://schemas.microsoft.com/office/drawing/2014/main" id="{24975B9B-6133-230F-2258-F7EB470D7E40}"/>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58" name="รูปแบบอิสระ 81">
                <a:extLst>
                  <a:ext uri="{FF2B5EF4-FFF2-40B4-BE49-F238E27FC236}">
                    <a16:creationId xmlns:a16="http://schemas.microsoft.com/office/drawing/2014/main" id="{ED92067C-A21E-E752-E075-D2757EDABD6A}"/>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nvGrpSpPr>
            <p:cNvPr id="48" name="กลุ่ม 79">
              <a:extLst>
                <a:ext uri="{FF2B5EF4-FFF2-40B4-BE49-F238E27FC236}">
                  <a16:creationId xmlns:a16="http://schemas.microsoft.com/office/drawing/2014/main" id="{90433F51-A167-AB12-CC7D-9CAE37E981FD}"/>
                </a:ext>
              </a:extLst>
            </p:cNvPr>
            <p:cNvGrpSpPr/>
            <p:nvPr/>
          </p:nvGrpSpPr>
          <p:grpSpPr>
            <a:xfrm>
              <a:off x="1986735" y="4873657"/>
              <a:ext cx="8659293" cy="1397475"/>
              <a:chOff x="1857782" y="1456522"/>
              <a:chExt cx="2613449" cy="254869"/>
            </a:xfrm>
            <a:effectLst/>
          </p:grpSpPr>
          <p:sp>
            <p:nvSpPr>
              <p:cNvPr id="55" name="รูปแบบอิสระ 80">
                <a:extLst>
                  <a:ext uri="{FF2B5EF4-FFF2-40B4-BE49-F238E27FC236}">
                    <a16:creationId xmlns:a16="http://schemas.microsoft.com/office/drawing/2014/main" id="{39D2B63C-1050-EA6C-3627-7131B0EF4034}"/>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56" name="รูปแบบอิสระ 81">
                <a:extLst>
                  <a:ext uri="{FF2B5EF4-FFF2-40B4-BE49-F238E27FC236}">
                    <a16:creationId xmlns:a16="http://schemas.microsoft.com/office/drawing/2014/main" id="{BFB6CA67-89BC-F6F5-4D13-285965A28338}"/>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nvGrpSpPr>
            <p:cNvPr id="49" name="กลุ่ม 79">
              <a:extLst>
                <a:ext uri="{FF2B5EF4-FFF2-40B4-BE49-F238E27FC236}">
                  <a16:creationId xmlns:a16="http://schemas.microsoft.com/office/drawing/2014/main" id="{FFFF9528-32AC-7306-34BD-A295F6101F3E}"/>
                </a:ext>
              </a:extLst>
            </p:cNvPr>
            <p:cNvGrpSpPr/>
            <p:nvPr/>
          </p:nvGrpSpPr>
          <p:grpSpPr>
            <a:xfrm>
              <a:off x="2354482" y="4930851"/>
              <a:ext cx="8659293" cy="1397475"/>
              <a:chOff x="1857782" y="1456522"/>
              <a:chExt cx="2613449" cy="254869"/>
            </a:xfrm>
            <a:effectLst/>
          </p:grpSpPr>
          <p:sp>
            <p:nvSpPr>
              <p:cNvPr id="53" name="รูปแบบอิสระ 80">
                <a:extLst>
                  <a:ext uri="{FF2B5EF4-FFF2-40B4-BE49-F238E27FC236}">
                    <a16:creationId xmlns:a16="http://schemas.microsoft.com/office/drawing/2014/main" id="{576C3C60-1525-5050-3F27-0081A889E833}"/>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54" name="รูปแบบอิสระ 81">
                <a:extLst>
                  <a:ext uri="{FF2B5EF4-FFF2-40B4-BE49-F238E27FC236}">
                    <a16:creationId xmlns:a16="http://schemas.microsoft.com/office/drawing/2014/main" id="{FE03A74B-D74F-8F65-5BB1-EA5517CC249C}"/>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nvGrpSpPr>
            <p:cNvPr id="50" name="กลุ่ม 79">
              <a:extLst>
                <a:ext uri="{FF2B5EF4-FFF2-40B4-BE49-F238E27FC236}">
                  <a16:creationId xmlns:a16="http://schemas.microsoft.com/office/drawing/2014/main" id="{FE5A64B2-405D-D6EB-9C8D-9A6F46E637DB}"/>
                </a:ext>
              </a:extLst>
            </p:cNvPr>
            <p:cNvGrpSpPr/>
            <p:nvPr/>
          </p:nvGrpSpPr>
          <p:grpSpPr>
            <a:xfrm>
              <a:off x="2289093" y="4879760"/>
              <a:ext cx="8659293" cy="1397475"/>
              <a:chOff x="1857782" y="1456522"/>
              <a:chExt cx="2613449" cy="254869"/>
            </a:xfrm>
            <a:effectLst/>
          </p:grpSpPr>
          <p:sp>
            <p:nvSpPr>
              <p:cNvPr id="51" name="รูปแบบอิสระ 80">
                <a:extLst>
                  <a:ext uri="{FF2B5EF4-FFF2-40B4-BE49-F238E27FC236}">
                    <a16:creationId xmlns:a16="http://schemas.microsoft.com/office/drawing/2014/main" id="{A08E10F8-9C78-9CB1-F53F-FD69AF8DD55D}"/>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52" name="รูปแบบอิสระ 81">
                <a:extLst>
                  <a:ext uri="{FF2B5EF4-FFF2-40B4-BE49-F238E27FC236}">
                    <a16:creationId xmlns:a16="http://schemas.microsoft.com/office/drawing/2014/main" id="{C7539BAF-DE7D-0B30-5FAA-743A53E3FFD8}"/>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sp>
        <p:nvSpPr>
          <p:cNvPr id="2" name="Rectangle 1">
            <a:extLst>
              <a:ext uri="{FF2B5EF4-FFF2-40B4-BE49-F238E27FC236}">
                <a16:creationId xmlns:a16="http://schemas.microsoft.com/office/drawing/2014/main" id="{AF643904-F093-2BD8-EED6-5D0DD3683718}"/>
              </a:ext>
            </a:extLst>
          </p:cNvPr>
          <p:cNvSpPr/>
          <p:nvPr/>
        </p:nvSpPr>
        <p:spPr>
          <a:xfrm>
            <a:off x="1214941" y="1180691"/>
            <a:ext cx="4682693" cy="1015663"/>
          </a:xfrm>
          <a:prstGeom prst="rect">
            <a:avLst/>
          </a:prstGeom>
          <a:noFill/>
        </p:spPr>
        <p:txBody>
          <a:bodyPr wrap="none" lIns="91440" tIns="45720" rIns="91440" bIns="45720">
            <a:spAutoFit/>
          </a:bodyPr>
          <a:lstStyle/>
          <a:p>
            <a:pPr algn="ctr"/>
            <a:r>
              <a:rPr lang="en-US" sz="6000" b="0" cap="none" spc="0">
                <a:ln w="19050">
                  <a:solidFill>
                    <a:schemeClr val="tx1"/>
                  </a:solidFill>
                </a:ln>
                <a:solidFill>
                  <a:schemeClr val="accent2">
                    <a:lumMod val="75000"/>
                  </a:schemeClr>
                </a:solidFill>
                <a:latin typeface="iCiel Cadena" panose="02000503000000020004" pitchFamily="2" charset="0"/>
              </a:rPr>
              <a:t>Bồn địa là gì?</a:t>
            </a:r>
          </a:p>
        </p:txBody>
      </p:sp>
    </p:spTree>
    <p:extLst>
      <p:ext uri="{BB962C8B-B14F-4D97-AF65-F5344CB8AC3E}">
        <p14:creationId xmlns:p14="http://schemas.microsoft.com/office/powerpoint/2010/main" val="162613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254955" y="334675"/>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grpSp>
        <p:nvGrpSpPr>
          <p:cNvPr id="103" name="กลุ่ม 142">
            <a:extLst>
              <a:ext uri="{FF2B5EF4-FFF2-40B4-BE49-F238E27FC236}">
                <a16:creationId xmlns:a16="http://schemas.microsoft.com/office/drawing/2014/main" id="{DF975438-FA1C-4BE2-89C7-D6E45E103E4B}"/>
              </a:ext>
            </a:extLst>
          </p:cNvPr>
          <p:cNvGrpSpPr/>
          <p:nvPr/>
        </p:nvGrpSpPr>
        <p:grpSpPr>
          <a:xfrm>
            <a:off x="-1009381" y="5340456"/>
            <a:ext cx="3003978" cy="2175586"/>
            <a:chOff x="-1085994" y="4314392"/>
            <a:chExt cx="3003978" cy="2175586"/>
          </a:xfrm>
        </p:grpSpPr>
        <p:sp>
          <p:nvSpPr>
            <p:cNvPr id="104" name="เมฆ 143">
              <a:extLst>
                <a:ext uri="{FF2B5EF4-FFF2-40B4-BE49-F238E27FC236}">
                  <a16:creationId xmlns:a16="http://schemas.microsoft.com/office/drawing/2014/main" id="{72EA1C9E-6F78-46C1-A708-3D5C09E58D72}"/>
                </a:ext>
              </a:extLst>
            </p:cNvPr>
            <p:cNvSpPr/>
            <p:nvPr/>
          </p:nvSpPr>
          <p:spPr>
            <a:xfrm rot="1140269" flipH="1">
              <a:off x="-1085994" y="4314392"/>
              <a:ext cx="3003978" cy="2175586"/>
            </a:xfrm>
            <a:prstGeom prst="cloud">
              <a:avLst/>
            </a:prstGeom>
            <a:solidFill>
              <a:srgbClr val="8064A2">
                <a:lumMod val="60000"/>
                <a:lumOff val="40000"/>
              </a:srgbClr>
            </a:solidFill>
            <a:ln w="25400" cap="flat" cmpd="sng" algn="ctr">
              <a:noFill/>
              <a:prstDash val="solid"/>
            </a:ln>
            <a:effectLst>
              <a:outerShdw blurRad="50800" dist="25400" algn="l"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44">
              <a:extLst>
                <a:ext uri="{FF2B5EF4-FFF2-40B4-BE49-F238E27FC236}">
                  <a16:creationId xmlns:a16="http://schemas.microsoft.com/office/drawing/2014/main" id="{4393A352-E642-46AE-B9F7-81E03D99A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06" name="รูปภาพ 145">
              <a:extLst>
                <a:ext uri="{FF2B5EF4-FFF2-40B4-BE49-F238E27FC236}">
                  <a16:creationId xmlns:a16="http://schemas.microsoft.com/office/drawing/2014/main" id="{29003255-432A-40F3-B213-F0122474046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pic>
        <p:nvPicPr>
          <p:cNvPr id="101" name="รูปภาพ 116">
            <a:extLst>
              <a:ext uri="{FF2B5EF4-FFF2-40B4-BE49-F238E27FC236}">
                <a16:creationId xmlns:a16="http://schemas.microsoft.com/office/drawing/2014/main" id="{D06F7CFE-9CA0-4D77-8614-7249947E69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486614" flipH="1">
            <a:off x="11099952" y="5145833"/>
            <a:ext cx="1517950" cy="1525355"/>
          </a:xfrm>
          <a:prstGeom prst="rect">
            <a:avLst/>
          </a:prstGeom>
          <a:effectLst>
            <a:outerShdw blurRad="50800" dist="38100" dir="2700000" algn="tl" rotWithShape="0">
              <a:srgbClr val="8064A2">
                <a:alpha val="40000"/>
              </a:srgbClr>
            </a:outerShdw>
          </a:effectLst>
        </p:spPr>
      </p:pic>
      <p:sp>
        <p:nvSpPr>
          <p:cNvPr id="58" name="TextBox 57">
            <a:extLst>
              <a:ext uri="{FF2B5EF4-FFF2-40B4-BE49-F238E27FC236}">
                <a16:creationId xmlns:a16="http://schemas.microsoft.com/office/drawing/2014/main" id="{1135EF54-CC9F-22A3-4A94-8411AB088B12}"/>
              </a:ext>
            </a:extLst>
          </p:cNvPr>
          <p:cNvSpPr txBox="1"/>
          <p:nvPr/>
        </p:nvSpPr>
        <p:spPr>
          <a:xfrm>
            <a:off x="1814843" y="4949831"/>
            <a:ext cx="9462756" cy="1478418"/>
          </a:xfrm>
          <a:prstGeom prst="rect">
            <a:avLst/>
          </a:prstGeom>
          <a:noFill/>
        </p:spPr>
        <p:txBody>
          <a:bodyPr wrap="square">
            <a:spAutoFit/>
          </a:bodyPr>
          <a:lstStyle/>
          <a:p>
            <a:pPr algn="just">
              <a:lnSpc>
                <a:spcPct val="150000"/>
              </a:lnSpc>
            </a:pPr>
            <a:r>
              <a:rPr lang="en-US" sz="3200" b="1">
                <a:solidFill>
                  <a:srgbClr val="002060"/>
                </a:solidFill>
                <a:latin typeface="Arial" panose="020B0604020202020204" pitchFamily="34" charset="0"/>
                <a:cs typeface="Arial" panose="020B0604020202020204" pitchFamily="34" charset="0"/>
              </a:rPr>
              <a:t>Bồn địa </a:t>
            </a:r>
            <a:r>
              <a:rPr lang="en-US" sz="3200">
                <a:solidFill>
                  <a:srgbClr val="002060"/>
                </a:solidFill>
                <a:latin typeface="Arial" panose="020B0604020202020204" pitchFamily="34" charset="0"/>
                <a:cs typeface="Arial" panose="020B0604020202020204" pitchFamily="34" charset="0"/>
              </a:rPr>
              <a:t>là v</a:t>
            </a:r>
            <a:r>
              <a:rPr lang="vi-VN" sz="3200">
                <a:solidFill>
                  <a:srgbClr val="002060"/>
                </a:solidFill>
                <a:latin typeface="Arial" panose="020B0604020202020204" pitchFamily="34" charset="0"/>
                <a:cs typeface="Arial" panose="020B0604020202020204" pitchFamily="34" charset="0"/>
              </a:rPr>
              <a:t>ùng đất trũng thấp, rộng lớn, thường có núi bao quanh.</a:t>
            </a:r>
            <a:endParaRPr lang="en-US" sz="320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03BBE2E-1936-2FC7-B298-3141BB662A4B}"/>
              </a:ext>
            </a:extLst>
          </p:cNvPr>
          <p:cNvPicPr>
            <a:picLocks noChangeAspect="1"/>
          </p:cNvPicPr>
          <p:nvPr/>
        </p:nvPicPr>
        <p:blipFill>
          <a:blip r:embed="rId7"/>
          <a:stretch>
            <a:fillRect/>
          </a:stretch>
        </p:blipFill>
        <p:spPr>
          <a:xfrm>
            <a:off x="523869" y="971511"/>
            <a:ext cx="5063869" cy="3797902"/>
          </a:xfrm>
          <a:prstGeom prst="rect">
            <a:avLst/>
          </a:prstGeom>
        </p:spPr>
      </p:pic>
      <p:pic>
        <p:nvPicPr>
          <p:cNvPr id="5" name="Picture 4">
            <a:extLst>
              <a:ext uri="{FF2B5EF4-FFF2-40B4-BE49-F238E27FC236}">
                <a16:creationId xmlns:a16="http://schemas.microsoft.com/office/drawing/2014/main" id="{F8525A0D-5818-CA51-04FC-BD61F236123E}"/>
              </a:ext>
            </a:extLst>
          </p:cNvPr>
          <p:cNvPicPr>
            <a:picLocks noChangeAspect="1"/>
          </p:cNvPicPr>
          <p:nvPr/>
        </p:nvPicPr>
        <p:blipFill rotWithShape="1">
          <a:blip r:embed="rId8"/>
          <a:srcRect r="3598"/>
          <a:stretch/>
        </p:blipFill>
        <p:spPr>
          <a:xfrm>
            <a:off x="5764192" y="951560"/>
            <a:ext cx="5509400" cy="3807591"/>
          </a:xfrm>
          <a:prstGeom prst="rect">
            <a:avLst/>
          </a:prstGeom>
        </p:spPr>
      </p:pic>
      <p:grpSp>
        <p:nvGrpSpPr>
          <p:cNvPr id="107" name="กลุ่ม 146">
            <a:extLst>
              <a:ext uri="{FF2B5EF4-FFF2-40B4-BE49-F238E27FC236}">
                <a16:creationId xmlns:a16="http://schemas.microsoft.com/office/drawing/2014/main" id="{CF77BAA2-A070-48CB-AADD-41ACD6D1482C}"/>
              </a:ext>
            </a:extLst>
          </p:cNvPr>
          <p:cNvGrpSpPr/>
          <p:nvPr/>
        </p:nvGrpSpPr>
        <p:grpSpPr>
          <a:xfrm>
            <a:off x="10397000" y="-851758"/>
            <a:ext cx="3003978" cy="2175586"/>
            <a:chOff x="7646242" y="-1173366"/>
            <a:chExt cx="3003978" cy="2175586"/>
          </a:xfrm>
        </p:grpSpPr>
        <p:sp>
          <p:nvSpPr>
            <p:cNvPr id="108" name="เมฆ 147">
              <a:extLst>
                <a:ext uri="{FF2B5EF4-FFF2-40B4-BE49-F238E27FC236}">
                  <a16:creationId xmlns:a16="http://schemas.microsoft.com/office/drawing/2014/main" id="{A6DE3CE5-8374-4903-AD30-A53B29746146}"/>
                </a:ext>
              </a:extLst>
            </p:cNvPr>
            <p:cNvSpPr/>
            <p:nvPr/>
          </p:nvSpPr>
          <p:spPr>
            <a:xfrm rot="12665460" flipH="1">
              <a:off x="7646242" y="-1173366"/>
              <a:ext cx="3003978" cy="2175586"/>
            </a:xfrm>
            <a:prstGeom prst="cloud">
              <a:avLst/>
            </a:prstGeom>
            <a:solidFill>
              <a:srgbClr val="8064A2">
                <a:lumMod val="60000"/>
                <a:lumOff val="40000"/>
              </a:srgbClr>
            </a:solidFill>
            <a:ln w="25400" cap="flat" cmpd="sng" algn="ctr">
              <a:noFill/>
              <a:prstDash val="solid"/>
            </a:ln>
            <a:effectLst>
              <a:outerShdw blurRad="50800" dist="25400" dir="8100000" algn="tr"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48">
              <a:extLst>
                <a:ext uri="{FF2B5EF4-FFF2-40B4-BE49-F238E27FC236}">
                  <a16:creationId xmlns:a16="http://schemas.microsoft.com/office/drawing/2014/main" id="{534DB94D-3D3A-4CDD-8DF8-BAF60BE3AD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10" name="รูปภาพ 149">
              <a:extLst>
                <a:ext uri="{FF2B5EF4-FFF2-40B4-BE49-F238E27FC236}">
                  <a16:creationId xmlns:a16="http://schemas.microsoft.com/office/drawing/2014/main" id="{A9740A65-8C3C-4D10-BC84-60C8E6368B4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Tree>
    <p:extLst>
      <p:ext uri="{BB962C8B-B14F-4D97-AF65-F5344CB8AC3E}">
        <p14:creationId xmlns:p14="http://schemas.microsoft.com/office/powerpoint/2010/main" val="319615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down)">
                                      <p:cBhvr>
                                        <p:cTn id="39" dur="580">
                                          <p:stCondLst>
                                            <p:cond delay="0"/>
                                          </p:stCondLst>
                                        </p:cTn>
                                        <p:tgtEl>
                                          <p:spTgt spid="58"/>
                                        </p:tgtEl>
                                      </p:cBhvr>
                                    </p:animEffect>
                                    <p:anim calcmode="lin" valueType="num">
                                      <p:cBhvr>
                                        <p:cTn id="40"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45" dur="26">
                                          <p:stCondLst>
                                            <p:cond delay="650"/>
                                          </p:stCondLst>
                                        </p:cTn>
                                        <p:tgtEl>
                                          <p:spTgt spid="58"/>
                                        </p:tgtEl>
                                      </p:cBhvr>
                                      <p:to x="100000" y="60000"/>
                                    </p:animScale>
                                    <p:animScale>
                                      <p:cBhvr>
                                        <p:cTn id="46" dur="166" decel="50000">
                                          <p:stCondLst>
                                            <p:cond delay="676"/>
                                          </p:stCondLst>
                                        </p:cTn>
                                        <p:tgtEl>
                                          <p:spTgt spid="58"/>
                                        </p:tgtEl>
                                      </p:cBhvr>
                                      <p:to x="100000" y="100000"/>
                                    </p:animScale>
                                    <p:animScale>
                                      <p:cBhvr>
                                        <p:cTn id="47" dur="26">
                                          <p:stCondLst>
                                            <p:cond delay="1312"/>
                                          </p:stCondLst>
                                        </p:cTn>
                                        <p:tgtEl>
                                          <p:spTgt spid="58"/>
                                        </p:tgtEl>
                                      </p:cBhvr>
                                      <p:to x="100000" y="80000"/>
                                    </p:animScale>
                                    <p:animScale>
                                      <p:cBhvr>
                                        <p:cTn id="48" dur="166" decel="50000">
                                          <p:stCondLst>
                                            <p:cond delay="1338"/>
                                          </p:stCondLst>
                                        </p:cTn>
                                        <p:tgtEl>
                                          <p:spTgt spid="58"/>
                                        </p:tgtEl>
                                      </p:cBhvr>
                                      <p:to x="100000" y="100000"/>
                                    </p:animScale>
                                    <p:animScale>
                                      <p:cBhvr>
                                        <p:cTn id="49" dur="26">
                                          <p:stCondLst>
                                            <p:cond delay="1642"/>
                                          </p:stCondLst>
                                        </p:cTn>
                                        <p:tgtEl>
                                          <p:spTgt spid="58"/>
                                        </p:tgtEl>
                                      </p:cBhvr>
                                      <p:to x="100000" y="90000"/>
                                    </p:animScale>
                                    <p:animScale>
                                      <p:cBhvr>
                                        <p:cTn id="50" dur="166" decel="50000">
                                          <p:stCondLst>
                                            <p:cond delay="1668"/>
                                          </p:stCondLst>
                                        </p:cTn>
                                        <p:tgtEl>
                                          <p:spTgt spid="58"/>
                                        </p:tgtEl>
                                      </p:cBhvr>
                                      <p:to x="100000" y="100000"/>
                                    </p:animScale>
                                    <p:animScale>
                                      <p:cBhvr>
                                        <p:cTn id="51" dur="26">
                                          <p:stCondLst>
                                            <p:cond delay="1808"/>
                                          </p:stCondLst>
                                        </p:cTn>
                                        <p:tgtEl>
                                          <p:spTgt spid="58"/>
                                        </p:tgtEl>
                                      </p:cBhvr>
                                      <p:to x="100000" y="95000"/>
                                    </p:animScale>
                                    <p:animScale>
                                      <p:cBhvr>
                                        <p:cTn id="52" dur="166" decel="50000">
                                          <p:stCondLst>
                                            <p:cond delay="1834"/>
                                          </p:stCondLst>
                                        </p:cTn>
                                        <p:tgtEl>
                                          <p:spTgt spid="5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282506" y="281074"/>
            <a:ext cx="11626987" cy="6301192"/>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175586"/>
            <a:chOff x="7394814" y="-989414"/>
            <a:chExt cx="3003978" cy="2175586"/>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10471102" y="5099547"/>
            <a:ext cx="3003978" cy="2175586"/>
            <a:chOff x="-1567217" y="4100635"/>
            <a:chExt cx="3003978" cy="2175586"/>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1567217" y="4100635"/>
              <a:ext cx="3003978" cy="2175586"/>
              <a:chOff x="-1250470" y="-989413"/>
              <a:chExt cx="3003978" cy="2175586"/>
            </a:xfrm>
          </p:grpSpPr>
          <p:sp>
            <p:nvSpPr>
              <p:cNvPr id="158" name="เมฆ 63">
                <a:extLst>
                  <a:ext uri="{FF2B5EF4-FFF2-40B4-BE49-F238E27FC236}">
                    <a16:creationId xmlns:a16="http://schemas.microsoft.com/office/drawing/2014/main" id="{BF038B4D-42C2-443A-9A92-EE5D824E1BB1}"/>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2"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sp>
        <p:nvSpPr>
          <p:cNvPr id="3" name="Freeform: Shape 2">
            <a:extLst>
              <a:ext uri="{FF2B5EF4-FFF2-40B4-BE49-F238E27FC236}">
                <a16:creationId xmlns:a16="http://schemas.microsoft.com/office/drawing/2014/main" id="{EF51F525-BB9D-4DE7-84DC-C75DCF36C36A}"/>
              </a:ext>
            </a:extLst>
          </p:cNvPr>
          <p:cNvSpPr/>
          <p:nvPr/>
        </p:nvSpPr>
        <p:spPr>
          <a:xfrm>
            <a:off x="3962398" y="1726199"/>
            <a:ext cx="7871791" cy="3248360"/>
          </a:xfrm>
          <a:custGeom>
            <a:avLst/>
            <a:gdLst>
              <a:gd name="connsiteX0" fmla="*/ 63949 w 8100254"/>
              <a:gd name="connsiteY0" fmla="*/ 705085 h 1607830"/>
              <a:gd name="connsiteX1" fmla="*/ 280926 w 8100254"/>
              <a:gd name="connsiteY1" fmla="*/ 348624 h 1607830"/>
              <a:gd name="connsiteX2" fmla="*/ 1040343 w 8100254"/>
              <a:gd name="connsiteY2" fmla="*/ 193641 h 1607830"/>
              <a:gd name="connsiteX3" fmla="*/ 5162892 w 8100254"/>
              <a:gd name="connsiteY3" fmla="*/ 162644 h 1607830"/>
              <a:gd name="connsiteX4" fmla="*/ 7162173 w 8100254"/>
              <a:gd name="connsiteY4" fmla="*/ 23160 h 1607830"/>
              <a:gd name="connsiteX5" fmla="*/ 8014580 w 8100254"/>
              <a:gd name="connsiteY5" fmla="*/ 705085 h 1607830"/>
              <a:gd name="connsiteX6" fmla="*/ 7921590 w 8100254"/>
              <a:gd name="connsiteY6" fmla="*/ 1510997 h 1607830"/>
              <a:gd name="connsiteX7" fmla="*/ 6697224 w 8100254"/>
              <a:gd name="connsiteY7" fmla="*/ 1588488 h 1607830"/>
              <a:gd name="connsiteX8" fmla="*/ 3241102 w 8100254"/>
              <a:gd name="connsiteY8" fmla="*/ 1588488 h 1607830"/>
              <a:gd name="connsiteX9" fmla="*/ 327421 w 8100254"/>
              <a:gd name="connsiteY9" fmla="*/ 1371512 h 1607830"/>
              <a:gd name="connsiteX10" fmla="*/ 63949 w 8100254"/>
              <a:gd name="connsiteY10" fmla="*/ 705085 h 1607830"/>
              <a:gd name="connsiteX0" fmla="*/ 70721 w 8107026"/>
              <a:gd name="connsiteY0" fmla="*/ 705085 h 1607830"/>
              <a:gd name="connsiteX1" fmla="*/ 396186 w 8107026"/>
              <a:gd name="connsiteY1" fmla="*/ 240136 h 1607830"/>
              <a:gd name="connsiteX2" fmla="*/ 1047115 w 8107026"/>
              <a:gd name="connsiteY2" fmla="*/ 193641 h 1607830"/>
              <a:gd name="connsiteX3" fmla="*/ 5169664 w 8107026"/>
              <a:gd name="connsiteY3" fmla="*/ 162644 h 1607830"/>
              <a:gd name="connsiteX4" fmla="*/ 7168945 w 8107026"/>
              <a:gd name="connsiteY4" fmla="*/ 23160 h 1607830"/>
              <a:gd name="connsiteX5" fmla="*/ 8021352 w 8107026"/>
              <a:gd name="connsiteY5" fmla="*/ 705085 h 1607830"/>
              <a:gd name="connsiteX6" fmla="*/ 7928362 w 8107026"/>
              <a:gd name="connsiteY6" fmla="*/ 1510997 h 1607830"/>
              <a:gd name="connsiteX7" fmla="*/ 6703996 w 8107026"/>
              <a:gd name="connsiteY7" fmla="*/ 1588488 h 1607830"/>
              <a:gd name="connsiteX8" fmla="*/ 3247874 w 8107026"/>
              <a:gd name="connsiteY8" fmla="*/ 1588488 h 1607830"/>
              <a:gd name="connsiteX9" fmla="*/ 334193 w 8107026"/>
              <a:gd name="connsiteY9" fmla="*/ 1371512 h 1607830"/>
              <a:gd name="connsiteX10" fmla="*/ 70721 w 8107026"/>
              <a:gd name="connsiteY10" fmla="*/ 705085 h 1607830"/>
              <a:gd name="connsiteX0" fmla="*/ 35972 w 8165267"/>
              <a:gd name="connsiteY0" fmla="*/ 627594 h 1607830"/>
              <a:gd name="connsiteX1" fmla="*/ 454427 w 8165267"/>
              <a:gd name="connsiteY1" fmla="*/ 240136 h 1607830"/>
              <a:gd name="connsiteX2" fmla="*/ 1105356 w 8165267"/>
              <a:gd name="connsiteY2" fmla="*/ 193641 h 1607830"/>
              <a:gd name="connsiteX3" fmla="*/ 5227905 w 8165267"/>
              <a:gd name="connsiteY3" fmla="*/ 162644 h 1607830"/>
              <a:gd name="connsiteX4" fmla="*/ 7227186 w 8165267"/>
              <a:gd name="connsiteY4" fmla="*/ 23160 h 1607830"/>
              <a:gd name="connsiteX5" fmla="*/ 8079593 w 8165267"/>
              <a:gd name="connsiteY5" fmla="*/ 705085 h 1607830"/>
              <a:gd name="connsiteX6" fmla="*/ 7986603 w 8165267"/>
              <a:gd name="connsiteY6" fmla="*/ 1510997 h 1607830"/>
              <a:gd name="connsiteX7" fmla="*/ 6762237 w 8165267"/>
              <a:gd name="connsiteY7" fmla="*/ 1588488 h 1607830"/>
              <a:gd name="connsiteX8" fmla="*/ 3306115 w 8165267"/>
              <a:gd name="connsiteY8" fmla="*/ 1588488 h 1607830"/>
              <a:gd name="connsiteX9" fmla="*/ 392434 w 8165267"/>
              <a:gd name="connsiteY9" fmla="*/ 1371512 h 1607830"/>
              <a:gd name="connsiteX10" fmla="*/ 35972 w 8165267"/>
              <a:gd name="connsiteY10" fmla="*/ 627594 h 1607830"/>
              <a:gd name="connsiteX0" fmla="*/ 27117 w 8156412"/>
              <a:gd name="connsiteY0" fmla="*/ 627594 h 1607830"/>
              <a:gd name="connsiteX1" fmla="*/ 321585 w 8156412"/>
              <a:gd name="connsiteY1" fmla="*/ 240136 h 1607830"/>
              <a:gd name="connsiteX2" fmla="*/ 1096501 w 8156412"/>
              <a:gd name="connsiteY2" fmla="*/ 193641 h 1607830"/>
              <a:gd name="connsiteX3" fmla="*/ 5219050 w 8156412"/>
              <a:gd name="connsiteY3" fmla="*/ 162644 h 1607830"/>
              <a:gd name="connsiteX4" fmla="*/ 7218331 w 8156412"/>
              <a:gd name="connsiteY4" fmla="*/ 23160 h 1607830"/>
              <a:gd name="connsiteX5" fmla="*/ 8070738 w 8156412"/>
              <a:gd name="connsiteY5" fmla="*/ 705085 h 1607830"/>
              <a:gd name="connsiteX6" fmla="*/ 7977748 w 8156412"/>
              <a:gd name="connsiteY6" fmla="*/ 1510997 h 1607830"/>
              <a:gd name="connsiteX7" fmla="*/ 6753382 w 8156412"/>
              <a:gd name="connsiteY7" fmla="*/ 1588488 h 1607830"/>
              <a:gd name="connsiteX8" fmla="*/ 3297260 w 8156412"/>
              <a:gd name="connsiteY8" fmla="*/ 1588488 h 1607830"/>
              <a:gd name="connsiteX9" fmla="*/ 383579 w 8156412"/>
              <a:gd name="connsiteY9" fmla="*/ 1371512 h 1607830"/>
              <a:gd name="connsiteX10" fmla="*/ 27117 w 8156412"/>
              <a:gd name="connsiteY10" fmla="*/ 627594 h 1607830"/>
              <a:gd name="connsiteX0" fmla="*/ 13930 w 8189720"/>
              <a:gd name="connsiteY0" fmla="*/ 767079 h 1607830"/>
              <a:gd name="connsiteX1" fmla="*/ 354893 w 8189720"/>
              <a:gd name="connsiteY1" fmla="*/ 240136 h 1607830"/>
              <a:gd name="connsiteX2" fmla="*/ 1129809 w 8189720"/>
              <a:gd name="connsiteY2" fmla="*/ 193641 h 1607830"/>
              <a:gd name="connsiteX3" fmla="*/ 5252358 w 8189720"/>
              <a:gd name="connsiteY3" fmla="*/ 162644 h 1607830"/>
              <a:gd name="connsiteX4" fmla="*/ 7251639 w 8189720"/>
              <a:gd name="connsiteY4" fmla="*/ 23160 h 1607830"/>
              <a:gd name="connsiteX5" fmla="*/ 8104046 w 8189720"/>
              <a:gd name="connsiteY5" fmla="*/ 705085 h 1607830"/>
              <a:gd name="connsiteX6" fmla="*/ 8011056 w 8189720"/>
              <a:gd name="connsiteY6" fmla="*/ 1510997 h 1607830"/>
              <a:gd name="connsiteX7" fmla="*/ 6786690 w 8189720"/>
              <a:gd name="connsiteY7" fmla="*/ 1588488 h 1607830"/>
              <a:gd name="connsiteX8" fmla="*/ 3330568 w 8189720"/>
              <a:gd name="connsiteY8" fmla="*/ 1588488 h 1607830"/>
              <a:gd name="connsiteX9" fmla="*/ 416887 w 8189720"/>
              <a:gd name="connsiteY9" fmla="*/ 1371512 h 1607830"/>
              <a:gd name="connsiteX10" fmla="*/ 13930 w 8189720"/>
              <a:gd name="connsiteY10" fmla="*/ 767079 h 1607830"/>
              <a:gd name="connsiteX0" fmla="*/ 13930 w 8189720"/>
              <a:gd name="connsiteY0" fmla="*/ 765338 h 1606089"/>
              <a:gd name="connsiteX1" fmla="*/ 354893 w 8189720"/>
              <a:gd name="connsiteY1" fmla="*/ 238395 h 1606089"/>
              <a:gd name="connsiteX2" fmla="*/ 1315789 w 8189720"/>
              <a:gd name="connsiteY2" fmla="*/ 52415 h 1606089"/>
              <a:gd name="connsiteX3" fmla="*/ 5252358 w 8189720"/>
              <a:gd name="connsiteY3" fmla="*/ 160903 h 1606089"/>
              <a:gd name="connsiteX4" fmla="*/ 7251639 w 8189720"/>
              <a:gd name="connsiteY4" fmla="*/ 21419 h 1606089"/>
              <a:gd name="connsiteX5" fmla="*/ 8104046 w 8189720"/>
              <a:gd name="connsiteY5" fmla="*/ 703344 h 1606089"/>
              <a:gd name="connsiteX6" fmla="*/ 8011056 w 8189720"/>
              <a:gd name="connsiteY6" fmla="*/ 1509256 h 1606089"/>
              <a:gd name="connsiteX7" fmla="*/ 6786690 w 8189720"/>
              <a:gd name="connsiteY7" fmla="*/ 1586747 h 1606089"/>
              <a:gd name="connsiteX8" fmla="*/ 3330568 w 8189720"/>
              <a:gd name="connsiteY8" fmla="*/ 1586747 h 1606089"/>
              <a:gd name="connsiteX9" fmla="*/ 416887 w 8189720"/>
              <a:gd name="connsiteY9" fmla="*/ 1369771 h 1606089"/>
              <a:gd name="connsiteX10" fmla="*/ 13930 w 8189720"/>
              <a:gd name="connsiteY10" fmla="*/ 765338 h 1606089"/>
              <a:gd name="connsiteX0" fmla="*/ 13930 w 8189720"/>
              <a:gd name="connsiteY0" fmla="*/ 778572 h 1619323"/>
              <a:gd name="connsiteX1" fmla="*/ 354893 w 8189720"/>
              <a:gd name="connsiteY1" fmla="*/ 251629 h 1619323"/>
              <a:gd name="connsiteX2" fmla="*/ 1315789 w 8189720"/>
              <a:gd name="connsiteY2" fmla="*/ 65649 h 1619323"/>
              <a:gd name="connsiteX3" fmla="*/ 4864900 w 8189720"/>
              <a:gd name="connsiteY3" fmla="*/ 96645 h 1619323"/>
              <a:gd name="connsiteX4" fmla="*/ 7251639 w 8189720"/>
              <a:gd name="connsiteY4" fmla="*/ 34653 h 1619323"/>
              <a:gd name="connsiteX5" fmla="*/ 8104046 w 8189720"/>
              <a:gd name="connsiteY5" fmla="*/ 716578 h 1619323"/>
              <a:gd name="connsiteX6" fmla="*/ 8011056 w 8189720"/>
              <a:gd name="connsiteY6" fmla="*/ 1522490 h 1619323"/>
              <a:gd name="connsiteX7" fmla="*/ 6786690 w 8189720"/>
              <a:gd name="connsiteY7" fmla="*/ 1599981 h 1619323"/>
              <a:gd name="connsiteX8" fmla="*/ 3330568 w 8189720"/>
              <a:gd name="connsiteY8" fmla="*/ 1599981 h 1619323"/>
              <a:gd name="connsiteX9" fmla="*/ 416887 w 8189720"/>
              <a:gd name="connsiteY9" fmla="*/ 1383005 h 1619323"/>
              <a:gd name="connsiteX10" fmla="*/ 13930 w 8189720"/>
              <a:gd name="connsiteY10" fmla="*/ 778572 h 1619323"/>
              <a:gd name="connsiteX0" fmla="*/ 13930 w 8189720"/>
              <a:gd name="connsiteY0" fmla="*/ 795600 h 1636351"/>
              <a:gd name="connsiteX1" fmla="*/ 354893 w 8189720"/>
              <a:gd name="connsiteY1" fmla="*/ 268657 h 1636351"/>
              <a:gd name="connsiteX2" fmla="*/ 1315789 w 8189720"/>
              <a:gd name="connsiteY2" fmla="*/ 82677 h 1636351"/>
              <a:gd name="connsiteX3" fmla="*/ 3780019 w 8189720"/>
              <a:gd name="connsiteY3" fmla="*/ 51679 h 1636351"/>
              <a:gd name="connsiteX4" fmla="*/ 7251639 w 8189720"/>
              <a:gd name="connsiteY4" fmla="*/ 51681 h 1636351"/>
              <a:gd name="connsiteX5" fmla="*/ 8104046 w 8189720"/>
              <a:gd name="connsiteY5" fmla="*/ 733606 h 1636351"/>
              <a:gd name="connsiteX6" fmla="*/ 8011056 w 8189720"/>
              <a:gd name="connsiteY6" fmla="*/ 1539518 h 1636351"/>
              <a:gd name="connsiteX7" fmla="*/ 6786690 w 8189720"/>
              <a:gd name="connsiteY7" fmla="*/ 1617009 h 1636351"/>
              <a:gd name="connsiteX8" fmla="*/ 3330568 w 8189720"/>
              <a:gd name="connsiteY8" fmla="*/ 1617009 h 1636351"/>
              <a:gd name="connsiteX9" fmla="*/ 416887 w 8189720"/>
              <a:gd name="connsiteY9" fmla="*/ 1400033 h 1636351"/>
              <a:gd name="connsiteX10" fmla="*/ 13930 w 8189720"/>
              <a:gd name="connsiteY10" fmla="*/ 795600 h 1636351"/>
              <a:gd name="connsiteX0" fmla="*/ 13930 w 8189720"/>
              <a:gd name="connsiteY0" fmla="*/ 793864 h 1634615"/>
              <a:gd name="connsiteX1" fmla="*/ 354893 w 8189720"/>
              <a:gd name="connsiteY1" fmla="*/ 266921 h 1634615"/>
              <a:gd name="connsiteX2" fmla="*/ 1346786 w 8189720"/>
              <a:gd name="connsiteY2" fmla="*/ 34446 h 1634615"/>
              <a:gd name="connsiteX3" fmla="*/ 3780019 w 8189720"/>
              <a:gd name="connsiteY3" fmla="*/ 49943 h 1634615"/>
              <a:gd name="connsiteX4" fmla="*/ 7251639 w 8189720"/>
              <a:gd name="connsiteY4" fmla="*/ 49945 h 1634615"/>
              <a:gd name="connsiteX5" fmla="*/ 8104046 w 8189720"/>
              <a:gd name="connsiteY5" fmla="*/ 731870 h 1634615"/>
              <a:gd name="connsiteX6" fmla="*/ 8011056 w 8189720"/>
              <a:gd name="connsiteY6" fmla="*/ 1537782 h 1634615"/>
              <a:gd name="connsiteX7" fmla="*/ 6786690 w 8189720"/>
              <a:gd name="connsiteY7" fmla="*/ 1615273 h 1634615"/>
              <a:gd name="connsiteX8" fmla="*/ 3330568 w 8189720"/>
              <a:gd name="connsiteY8" fmla="*/ 1615273 h 1634615"/>
              <a:gd name="connsiteX9" fmla="*/ 416887 w 8189720"/>
              <a:gd name="connsiteY9" fmla="*/ 1398297 h 1634615"/>
              <a:gd name="connsiteX10" fmla="*/ 13930 w 8189720"/>
              <a:gd name="connsiteY10" fmla="*/ 793864 h 1634615"/>
              <a:gd name="connsiteX0" fmla="*/ 5869 w 8181659"/>
              <a:gd name="connsiteY0" fmla="*/ 793864 h 1634615"/>
              <a:gd name="connsiteX1" fmla="*/ 346832 w 8181659"/>
              <a:gd name="connsiteY1" fmla="*/ 266921 h 1634615"/>
              <a:gd name="connsiteX2" fmla="*/ 1338725 w 8181659"/>
              <a:gd name="connsiteY2" fmla="*/ 34446 h 1634615"/>
              <a:gd name="connsiteX3" fmla="*/ 3771958 w 8181659"/>
              <a:gd name="connsiteY3" fmla="*/ 49943 h 1634615"/>
              <a:gd name="connsiteX4" fmla="*/ 7243578 w 8181659"/>
              <a:gd name="connsiteY4" fmla="*/ 49945 h 1634615"/>
              <a:gd name="connsiteX5" fmla="*/ 8095985 w 8181659"/>
              <a:gd name="connsiteY5" fmla="*/ 731870 h 1634615"/>
              <a:gd name="connsiteX6" fmla="*/ 8002995 w 8181659"/>
              <a:gd name="connsiteY6" fmla="*/ 1537782 h 1634615"/>
              <a:gd name="connsiteX7" fmla="*/ 6778629 w 8181659"/>
              <a:gd name="connsiteY7" fmla="*/ 1615273 h 1634615"/>
              <a:gd name="connsiteX8" fmla="*/ 3322507 w 8181659"/>
              <a:gd name="connsiteY8" fmla="*/ 1615273 h 1634615"/>
              <a:gd name="connsiteX9" fmla="*/ 579307 w 8181659"/>
              <a:gd name="connsiteY9" fmla="*/ 1568778 h 1634615"/>
              <a:gd name="connsiteX10" fmla="*/ 5869 w 8181659"/>
              <a:gd name="connsiteY10" fmla="*/ 793864 h 1634615"/>
              <a:gd name="connsiteX0" fmla="*/ 5869 w 8181659"/>
              <a:gd name="connsiteY0" fmla="*/ 793864 h 1672869"/>
              <a:gd name="connsiteX1" fmla="*/ 346832 w 8181659"/>
              <a:gd name="connsiteY1" fmla="*/ 266921 h 1672869"/>
              <a:gd name="connsiteX2" fmla="*/ 1338725 w 8181659"/>
              <a:gd name="connsiteY2" fmla="*/ 34446 h 1672869"/>
              <a:gd name="connsiteX3" fmla="*/ 3771958 w 8181659"/>
              <a:gd name="connsiteY3" fmla="*/ 49943 h 1672869"/>
              <a:gd name="connsiteX4" fmla="*/ 7243578 w 8181659"/>
              <a:gd name="connsiteY4" fmla="*/ 49945 h 1672869"/>
              <a:gd name="connsiteX5" fmla="*/ 8095985 w 8181659"/>
              <a:gd name="connsiteY5" fmla="*/ 731870 h 1672869"/>
              <a:gd name="connsiteX6" fmla="*/ 8002995 w 8181659"/>
              <a:gd name="connsiteY6" fmla="*/ 1537782 h 1672869"/>
              <a:gd name="connsiteX7" fmla="*/ 6778629 w 8181659"/>
              <a:gd name="connsiteY7" fmla="*/ 1615273 h 1672869"/>
              <a:gd name="connsiteX8" fmla="*/ 3492988 w 8181659"/>
              <a:gd name="connsiteY8" fmla="*/ 1661768 h 1672869"/>
              <a:gd name="connsiteX9" fmla="*/ 579307 w 8181659"/>
              <a:gd name="connsiteY9" fmla="*/ 1568778 h 1672869"/>
              <a:gd name="connsiteX10" fmla="*/ 5869 w 8181659"/>
              <a:gd name="connsiteY10" fmla="*/ 793864 h 1672869"/>
              <a:gd name="connsiteX0" fmla="*/ 5869 w 8199984"/>
              <a:gd name="connsiteY0" fmla="*/ 793864 h 1714895"/>
              <a:gd name="connsiteX1" fmla="*/ 346832 w 8199984"/>
              <a:gd name="connsiteY1" fmla="*/ 266921 h 1714895"/>
              <a:gd name="connsiteX2" fmla="*/ 1338725 w 8199984"/>
              <a:gd name="connsiteY2" fmla="*/ 34446 h 1714895"/>
              <a:gd name="connsiteX3" fmla="*/ 3771958 w 8199984"/>
              <a:gd name="connsiteY3" fmla="*/ 49943 h 1714895"/>
              <a:gd name="connsiteX4" fmla="*/ 7243578 w 8199984"/>
              <a:gd name="connsiteY4" fmla="*/ 49945 h 1714895"/>
              <a:gd name="connsiteX5" fmla="*/ 8095985 w 8199984"/>
              <a:gd name="connsiteY5" fmla="*/ 731870 h 1714895"/>
              <a:gd name="connsiteX6" fmla="*/ 8002995 w 8199984"/>
              <a:gd name="connsiteY6" fmla="*/ 1537782 h 1714895"/>
              <a:gd name="connsiteX7" fmla="*/ 6453165 w 8199984"/>
              <a:gd name="connsiteY7" fmla="*/ 1708262 h 1714895"/>
              <a:gd name="connsiteX8" fmla="*/ 3492988 w 8199984"/>
              <a:gd name="connsiteY8" fmla="*/ 1661768 h 1714895"/>
              <a:gd name="connsiteX9" fmla="*/ 579307 w 8199984"/>
              <a:gd name="connsiteY9" fmla="*/ 1568778 h 1714895"/>
              <a:gd name="connsiteX10" fmla="*/ 5869 w 8199984"/>
              <a:gd name="connsiteY10" fmla="*/ 793864 h 1714895"/>
              <a:gd name="connsiteX0" fmla="*/ 5869 w 8119635"/>
              <a:gd name="connsiteY0" fmla="*/ 793864 h 1715944"/>
              <a:gd name="connsiteX1" fmla="*/ 346832 w 8119635"/>
              <a:gd name="connsiteY1" fmla="*/ 266921 h 1715944"/>
              <a:gd name="connsiteX2" fmla="*/ 1338725 w 8119635"/>
              <a:gd name="connsiteY2" fmla="*/ 34446 h 1715944"/>
              <a:gd name="connsiteX3" fmla="*/ 3771958 w 8119635"/>
              <a:gd name="connsiteY3" fmla="*/ 49943 h 1715944"/>
              <a:gd name="connsiteX4" fmla="*/ 7243578 w 8119635"/>
              <a:gd name="connsiteY4" fmla="*/ 49945 h 1715944"/>
              <a:gd name="connsiteX5" fmla="*/ 8095985 w 8119635"/>
              <a:gd name="connsiteY5" fmla="*/ 731870 h 1715944"/>
              <a:gd name="connsiteX6" fmla="*/ 7755022 w 8119635"/>
              <a:gd name="connsiteY6" fmla="*/ 1522284 h 1715944"/>
              <a:gd name="connsiteX7" fmla="*/ 6453165 w 8119635"/>
              <a:gd name="connsiteY7" fmla="*/ 1708262 h 1715944"/>
              <a:gd name="connsiteX8" fmla="*/ 3492988 w 8119635"/>
              <a:gd name="connsiteY8" fmla="*/ 1661768 h 1715944"/>
              <a:gd name="connsiteX9" fmla="*/ 579307 w 8119635"/>
              <a:gd name="connsiteY9" fmla="*/ 1568778 h 1715944"/>
              <a:gd name="connsiteX10" fmla="*/ 5869 w 8119635"/>
              <a:gd name="connsiteY10" fmla="*/ 793864 h 17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19635" h="1715944">
                <a:moveTo>
                  <a:pt x="5869" y="793864"/>
                </a:moveTo>
                <a:cubicBezTo>
                  <a:pt x="-32877" y="576888"/>
                  <a:pt x="124689" y="393491"/>
                  <a:pt x="346832" y="266921"/>
                </a:cubicBezTo>
                <a:cubicBezTo>
                  <a:pt x="568975" y="140351"/>
                  <a:pt x="767871" y="70609"/>
                  <a:pt x="1338725" y="34446"/>
                </a:cubicBezTo>
                <a:cubicBezTo>
                  <a:pt x="1909579" y="-1717"/>
                  <a:pt x="2787816" y="47360"/>
                  <a:pt x="3771958" y="49943"/>
                </a:cubicBezTo>
                <a:cubicBezTo>
                  <a:pt x="4756100" y="52526"/>
                  <a:pt x="6522907" y="-63709"/>
                  <a:pt x="7243578" y="49945"/>
                </a:cubicBezTo>
                <a:cubicBezTo>
                  <a:pt x="7964249" y="163599"/>
                  <a:pt x="8010744" y="486480"/>
                  <a:pt x="8095985" y="731870"/>
                </a:cubicBezTo>
                <a:cubicBezTo>
                  <a:pt x="8181226" y="977260"/>
                  <a:pt x="8028825" y="1359552"/>
                  <a:pt x="7755022" y="1522284"/>
                </a:cubicBezTo>
                <a:cubicBezTo>
                  <a:pt x="7481219" y="1685016"/>
                  <a:pt x="7163504" y="1685015"/>
                  <a:pt x="6453165" y="1708262"/>
                </a:cubicBezTo>
                <a:cubicBezTo>
                  <a:pt x="5742826" y="1731509"/>
                  <a:pt x="4554622" y="1697931"/>
                  <a:pt x="3492988" y="1661768"/>
                </a:cubicBezTo>
                <a:lnTo>
                  <a:pt x="579307" y="1568778"/>
                </a:lnTo>
                <a:cubicBezTo>
                  <a:pt x="-1880" y="1424127"/>
                  <a:pt x="44615" y="1010840"/>
                  <a:pt x="5869" y="793864"/>
                </a:cubicBezTo>
                <a:close/>
              </a:path>
            </a:pathLst>
          </a:cu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8830AF2-998B-4307-AAC6-915C78BAE148}"/>
              </a:ext>
            </a:extLst>
          </p:cNvPr>
          <p:cNvSpPr/>
          <p:nvPr/>
        </p:nvSpPr>
        <p:spPr>
          <a:xfrm>
            <a:off x="5080550" y="1276629"/>
            <a:ext cx="5791200" cy="10160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0FC950D-A553-41C0-867C-E2F03A4343FB}"/>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9612" b="90186" l="8354" r="92447">
                        <a14:foregroundMark x1="84650" y1="55452" x2="88688" y2="82310"/>
                        <a14:foregroundMark x1="26732" y1="77666" x2="67769" y2="76494"/>
                        <a14:foregroundMark x1="59972" y1="89620" x2="18448" y2="90226"/>
                        <a14:foregroundMark x1="21441" y1="69750" x2="38079" y2="68619"/>
                        <a14:foregroundMark x1="54682" y1="43780" x2="51932" y2="54887"/>
                        <a14:foregroundMark x1="51932" y1="54887" x2="38113" y2="70113"/>
                        <a14:foregroundMark x1="38113" y1="70113" x2="37069" y2="68619"/>
                        <a14:foregroundMark x1="48660" y1="42003" x2="59380" y2="47577"/>
                        <a14:foregroundMark x1="59380" y1="47577" x2="65715" y2="61511"/>
                        <a14:foregroundMark x1="65715" y1="61511" x2="64010" y2="70355"/>
                        <a14:foregroundMark x1="55691" y1="38530" x2="41594" y2="67124"/>
                        <a14:foregroundMark x1="50922" y1="40832" x2="54194" y2="37036"/>
                        <a14:foregroundMark x1="20466" y1="67124" x2="29760" y2="72415"/>
                        <a14:foregroundMark x1="68535" y1="64782" x2="67282" y2="60703"/>
                        <a14:foregroundMark x1="89175" y1="67730" x2="90602" y2="81583"/>
                        <a14:foregroundMark x1="90602" y1="81583" x2="89419" y2="82633"/>
                        <a14:foregroundMark x1="86669" y1="70073" x2="84894" y2="75040"/>
                        <a14:foregroundMark x1="8354" y1="77060" x2="9119" y2="82310"/>
                        <a14:foregroundMark x1="49913" y1="25363" x2="40828" y2="22738"/>
                        <a14:foregroundMark x1="40828" y1="22738" x2="40828" y2="22456"/>
                        <a14:foregroundMark x1="41107" y1="22456" x2="39819" y2="24475"/>
                        <a14:foregroundMark x1="87156" y1="67730" x2="83432" y2="83360"/>
                        <a14:foregroundMark x1="83432" y1="83360" x2="84650" y2="88449"/>
                        <a14:foregroundMark x1="90428" y1="68901" x2="92447" y2="68901"/>
                        <a14:foregroundMark x1="21197" y1="69750" x2="32022" y2="70073"/>
                        <a14:foregroundMark x1="61225" y1="70073" x2="59485" y2="50202"/>
                        <a14:foregroundMark x1="43613" y1="11349" x2="46885" y2="9612"/>
                        <a14:foregroundMark x1="48138" y1="32674" x2="42360" y2="32956"/>
                        <a14:foregroundMark x1="41351" y1="67447" x2="23738" y2="65388"/>
                      </a14:backgroundRemoval>
                    </a14:imgEffect>
                  </a14:imgLayer>
                </a14:imgProps>
              </a:ext>
              <a:ext uri="{28A0092B-C50C-407E-A947-70E740481C1C}">
                <a14:useLocalDpi xmlns:a14="http://schemas.microsoft.com/office/drawing/2010/main" val="0"/>
              </a:ext>
            </a:extLst>
          </a:blip>
          <a:stretch>
            <a:fillRect/>
          </a:stretch>
        </p:blipFill>
        <p:spPr>
          <a:xfrm>
            <a:off x="-283027" y="1008822"/>
            <a:ext cx="6731431" cy="5801217"/>
          </a:xfrm>
          <a:prstGeom prst="rect">
            <a:avLst/>
          </a:prstGeom>
        </p:spPr>
      </p:pic>
      <p:pic>
        <p:nvPicPr>
          <p:cNvPr id="8" name="Picture 7">
            <a:extLst>
              <a:ext uri="{FF2B5EF4-FFF2-40B4-BE49-F238E27FC236}">
                <a16:creationId xmlns:a16="http://schemas.microsoft.com/office/drawing/2014/main" id="{F6F478B6-2C5C-38CE-B794-FA691600FC17}"/>
              </a:ext>
            </a:extLst>
          </p:cNvPr>
          <p:cNvPicPr>
            <a:picLocks noChangeAspect="1"/>
          </p:cNvPicPr>
          <p:nvPr/>
        </p:nvPicPr>
        <p:blipFill>
          <a:blip r:embed="rId11"/>
          <a:stretch>
            <a:fillRect/>
          </a:stretch>
        </p:blipFill>
        <p:spPr>
          <a:xfrm>
            <a:off x="5397901" y="1343747"/>
            <a:ext cx="5316173" cy="1182727"/>
          </a:xfrm>
          <a:prstGeom prst="rect">
            <a:avLst/>
          </a:prstGeom>
        </p:spPr>
      </p:pic>
      <p:pic>
        <p:nvPicPr>
          <p:cNvPr id="10" name="Picture 9">
            <a:extLst>
              <a:ext uri="{FF2B5EF4-FFF2-40B4-BE49-F238E27FC236}">
                <a16:creationId xmlns:a16="http://schemas.microsoft.com/office/drawing/2014/main" id="{313CC7F6-5E42-12C8-CC2E-1BF6ED70F93F}"/>
              </a:ext>
            </a:extLst>
          </p:cNvPr>
          <p:cNvPicPr>
            <a:picLocks noChangeAspect="1"/>
          </p:cNvPicPr>
          <p:nvPr/>
        </p:nvPicPr>
        <p:blipFill>
          <a:blip r:embed="rId12"/>
          <a:stretch>
            <a:fillRect/>
          </a:stretch>
        </p:blipFill>
        <p:spPr>
          <a:xfrm>
            <a:off x="4206277" y="2513258"/>
            <a:ext cx="7358510" cy="1444877"/>
          </a:xfrm>
          <a:prstGeom prst="rect">
            <a:avLst/>
          </a:prstGeom>
        </p:spPr>
      </p:pic>
    </p:spTree>
    <p:extLst>
      <p:ext uri="{BB962C8B-B14F-4D97-AF65-F5344CB8AC3E}">
        <p14:creationId xmlns:p14="http://schemas.microsoft.com/office/powerpoint/2010/main" val="84330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57339" y="372549"/>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299973"/>
            <a:chOff x="7394814" y="-989414"/>
            <a:chExt cx="3003978" cy="2299973"/>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50">
              <a:extLst>
                <a:ext uri="{FF2B5EF4-FFF2-40B4-BE49-F238E27FC236}">
                  <a16:creationId xmlns:a16="http://schemas.microsoft.com/office/drawing/2014/main" id="{E94AA832-A617-46FE-AE3B-A87E048C4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rgbClr val="8064A2">
                  <a:alpha val="40000"/>
                </a:srgbClr>
              </a:outerShdw>
            </a:effectLst>
          </p:spPr>
        </p:pic>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10471102" y="5099547"/>
            <a:ext cx="3003978" cy="2175586"/>
            <a:chOff x="-1567217" y="4100635"/>
            <a:chExt cx="3003978" cy="2175586"/>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1567217" y="4100635"/>
              <a:ext cx="3003978" cy="2175586"/>
              <a:chOff x="-1250470" y="-989413"/>
              <a:chExt cx="3003978" cy="2175586"/>
            </a:xfrm>
          </p:grpSpPr>
          <p:sp>
            <p:nvSpPr>
              <p:cNvPr id="158" name="เมฆ 63">
                <a:extLst>
                  <a:ext uri="{FF2B5EF4-FFF2-40B4-BE49-F238E27FC236}">
                    <a16:creationId xmlns:a16="http://schemas.microsoft.com/office/drawing/2014/main" id="{BF038B4D-42C2-443A-9A92-EE5D824E1BB1}"/>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3"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sp>
        <p:nvSpPr>
          <p:cNvPr id="337" name="รูปแบบอิสระ 45">
            <a:extLst>
              <a:ext uri="{FF2B5EF4-FFF2-40B4-BE49-F238E27FC236}">
                <a16:creationId xmlns:a16="http://schemas.microsoft.com/office/drawing/2014/main" id="{3D9C0B16-736E-4492-9681-4B8FD4BF638E}"/>
              </a:ext>
            </a:extLst>
          </p:cNvPr>
          <p:cNvSpPr/>
          <p:nvPr/>
        </p:nvSpPr>
        <p:spPr>
          <a:xfrm>
            <a:off x="4716376" y="1171073"/>
            <a:ext cx="6416843" cy="4155725"/>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8064A2">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338" name="กลุ่ม 46">
            <a:extLst>
              <a:ext uri="{FF2B5EF4-FFF2-40B4-BE49-F238E27FC236}">
                <a16:creationId xmlns:a16="http://schemas.microsoft.com/office/drawing/2014/main" id="{2B4DE772-8B50-4D38-AF4D-36BBEEC00765}"/>
              </a:ext>
            </a:extLst>
          </p:cNvPr>
          <p:cNvGrpSpPr/>
          <p:nvPr/>
        </p:nvGrpSpPr>
        <p:grpSpPr>
          <a:xfrm>
            <a:off x="4963478" y="486627"/>
            <a:ext cx="2261782" cy="450000"/>
            <a:chOff x="3289945" y="3405879"/>
            <a:chExt cx="2261782" cy="450000"/>
          </a:xfrm>
        </p:grpSpPr>
        <p:sp>
          <p:nvSpPr>
            <p:cNvPr id="339" name="วงรี 47">
              <a:extLst>
                <a:ext uri="{FF2B5EF4-FFF2-40B4-BE49-F238E27FC236}">
                  <a16:creationId xmlns:a16="http://schemas.microsoft.com/office/drawing/2014/main" id="{CF41ADC8-A132-4409-9111-BB4192963A70}"/>
                </a:ext>
              </a:extLst>
            </p:cNvPr>
            <p:cNvSpPr/>
            <p:nvPr/>
          </p:nvSpPr>
          <p:spPr>
            <a:xfrm>
              <a:off x="3289945" y="3405879"/>
              <a:ext cx="472517" cy="450000"/>
            </a:xfrm>
            <a:prstGeom prst="ellipse">
              <a:avLst/>
            </a:prstGeom>
            <a:solidFill>
              <a:srgbClr val="A8C7CC"/>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0" name="วงรี 48">
              <a:extLst>
                <a:ext uri="{FF2B5EF4-FFF2-40B4-BE49-F238E27FC236}">
                  <a16:creationId xmlns:a16="http://schemas.microsoft.com/office/drawing/2014/main" id="{4735CFC3-55FE-4316-AF53-73C36D24D098}"/>
                </a:ext>
              </a:extLst>
            </p:cNvPr>
            <p:cNvSpPr/>
            <p:nvPr/>
          </p:nvSpPr>
          <p:spPr>
            <a:xfrm>
              <a:off x="3886367" y="3405879"/>
              <a:ext cx="472517" cy="450000"/>
            </a:xfrm>
            <a:prstGeom prst="ellipse">
              <a:avLst/>
            </a:prstGeom>
            <a:solidFill>
              <a:srgbClr val="B8B5C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1" name="วงรี 49">
              <a:extLst>
                <a:ext uri="{FF2B5EF4-FFF2-40B4-BE49-F238E27FC236}">
                  <a16:creationId xmlns:a16="http://schemas.microsoft.com/office/drawing/2014/main" id="{DFC2CFC8-F598-45A1-ADCA-18038AB94985}"/>
                </a:ext>
              </a:extLst>
            </p:cNvPr>
            <p:cNvSpPr/>
            <p:nvPr/>
          </p:nvSpPr>
          <p:spPr>
            <a:xfrm>
              <a:off x="4482789" y="3405879"/>
              <a:ext cx="472517" cy="450000"/>
            </a:xfrm>
            <a:prstGeom prst="ellipse">
              <a:avLst/>
            </a:prstGeom>
            <a:solidFill>
              <a:srgbClr val="CBBCC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2" name="วงรี 50">
              <a:extLst>
                <a:ext uri="{FF2B5EF4-FFF2-40B4-BE49-F238E27FC236}">
                  <a16:creationId xmlns:a16="http://schemas.microsoft.com/office/drawing/2014/main" id="{F1840E4F-C2A0-4958-B8C7-10BA257C6E6B}"/>
                </a:ext>
              </a:extLst>
            </p:cNvPr>
            <p:cNvSpPr/>
            <p:nvPr/>
          </p:nvSpPr>
          <p:spPr>
            <a:xfrm>
              <a:off x="5079210" y="3405879"/>
              <a:ext cx="472517" cy="450000"/>
            </a:xfrm>
            <a:prstGeom prst="ellipse">
              <a:avLst/>
            </a:prstGeom>
            <a:solidFill>
              <a:srgbClr val="E8C6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pic>
        <p:nvPicPr>
          <p:cNvPr id="4" name="Picture 3">
            <a:extLst>
              <a:ext uri="{FF2B5EF4-FFF2-40B4-BE49-F238E27FC236}">
                <a16:creationId xmlns:a16="http://schemas.microsoft.com/office/drawing/2014/main" id="{6946F186-F475-46D4-AC70-7121EF426F28}"/>
              </a:ext>
            </a:extLst>
          </p:cNvPr>
          <p:cNvPicPr>
            <a:picLocks noChangeAspect="1"/>
          </p:cNvPicPr>
          <p:nvPr/>
        </p:nvPicPr>
        <p:blipFill>
          <a:blip r:embed="rId10"/>
          <a:stretch>
            <a:fillRect/>
          </a:stretch>
        </p:blipFill>
        <p:spPr>
          <a:xfrm>
            <a:off x="4950966" y="2461166"/>
            <a:ext cx="6212362" cy="2164268"/>
          </a:xfrm>
          <a:prstGeom prst="rect">
            <a:avLst/>
          </a:prstGeom>
        </p:spPr>
      </p:pic>
      <p:pic>
        <p:nvPicPr>
          <p:cNvPr id="79" name="Picture 78" descr="Map&#10;&#10;Description automatically generated">
            <a:extLst>
              <a:ext uri="{FF2B5EF4-FFF2-40B4-BE49-F238E27FC236}">
                <a16:creationId xmlns:a16="http://schemas.microsoft.com/office/drawing/2014/main" id="{0449C7BA-73B9-3045-317F-7B47B2F1F46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r="59161" b="50000"/>
          <a:stretch/>
        </p:blipFill>
        <p:spPr>
          <a:xfrm flipH="1">
            <a:off x="190066" y="803739"/>
            <a:ext cx="3800290" cy="5879667"/>
          </a:xfrm>
          <a:prstGeom prst="rect">
            <a:avLst/>
          </a:prstGeom>
        </p:spPr>
      </p:pic>
    </p:spTree>
    <p:extLst>
      <p:ext uri="{BB962C8B-B14F-4D97-AF65-F5344CB8AC3E}">
        <p14:creationId xmlns:p14="http://schemas.microsoft.com/office/powerpoint/2010/main" val="419738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37"/>
                                        </p:tgtEl>
                                        <p:attrNameLst>
                                          <p:attrName>style.visibility</p:attrName>
                                        </p:attrNameLst>
                                      </p:cBhvr>
                                      <p:to>
                                        <p:strVal val="visible"/>
                                      </p:to>
                                    </p:set>
                                    <p:anim calcmode="lin" valueType="num">
                                      <p:cBhvr>
                                        <p:cTn id="13" dur="1000" fill="hold"/>
                                        <p:tgtEl>
                                          <p:spTgt spid="337"/>
                                        </p:tgtEl>
                                        <p:attrNameLst>
                                          <p:attrName>ppt_w</p:attrName>
                                        </p:attrNameLst>
                                      </p:cBhvr>
                                      <p:tavLst>
                                        <p:tav tm="0">
                                          <p:val>
                                            <p:fltVal val="0"/>
                                          </p:val>
                                        </p:tav>
                                        <p:tav tm="100000">
                                          <p:val>
                                            <p:strVal val="#ppt_w"/>
                                          </p:val>
                                        </p:tav>
                                      </p:tavLst>
                                    </p:anim>
                                    <p:anim calcmode="lin" valueType="num">
                                      <p:cBhvr>
                                        <p:cTn id="14" dur="1000" fill="hold"/>
                                        <p:tgtEl>
                                          <p:spTgt spid="337"/>
                                        </p:tgtEl>
                                        <p:attrNameLst>
                                          <p:attrName>ppt_h</p:attrName>
                                        </p:attrNameLst>
                                      </p:cBhvr>
                                      <p:tavLst>
                                        <p:tav tm="0">
                                          <p:val>
                                            <p:fltVal val="0"/>
                                          </p:val>
                                        </p:tav>
                                        <p:tav tm="100000">
                                          <p:val>
                                            <p:strVal val="#ppt_h"/>
                                          </p:val>
                                        </p:tav>
                                      </p:tavLst>
                                    </p:anim>
                                    <p:anim calcmode="lin" valueType="num">
                                      <p:cBhvr>
                                        <p:cTn id="15" dur="1000" fill="hold"/>
                                        <p:tgtEl>
                                          <p:spTgt spid="337"/>
                                        </p:tgtEl>
                                        <p:attrNameLst>
                                          <p:attrName>style.rotation</p:attrName>
                                        </p:attrNameLst>
                                      </p:cBhvr>
                                      <p:tavLst>
                                        <p:tav tm="0">
                                          <p:val>
                                            <p:fltVal val="90"/>
                                          </p:val>
                                        </p:tav>
                                        <p:tav tm="100000">
                                          <p:val>
                                            <p:fltVal val="0"/>
                                          </p:val>
                                        </p:tav>
                                      </p:tavLst>
                                    </p:anim>
                                    <p:animEffect transition="in" filter="fade">
                                      <p:cBhvr>
                                        <p:cTn id="16" dur="1000"/>
                                        <p:tgtEl>
                                          <p:spTgt spid="337"/>
                                        </p:tgtEl>
                                      </p:cBhvr>
                                    </p:animEffect>
                                  </p:childTnLst>
                                </p:cTn>
                              </p:par>
                              <p:par>
                                <p:cTn id="17" presetID="42" presetClass="entr" presetSubtype="0" fill="hold" nodeType="with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1000"/>
                                        <p:tgtEl>
                                          <p:spTgt spid="79"/>
                                        </p:tgtEl>
                                      </p:cBhvr>
                                    </p:animEffect>
                                    <p:anim calcmode="lin" valueType="num">
                                      <p:cBhvr>
                                        <p:cTn id="20" dur="1000" fill="hold"/>
                                        <p:tgtEl>
                                          <p:spTgt spid="79"/>
                                        </p:tgtEl>
                                        <p:attrNameLst>
                                          <p:attrName>ppt_x</p:attrName>
                                        </p:attrNameLst>
                                      </p:cBhvr>
                                      <p:tavLst>
                                        <p:tav tm="0">
                                          <p:val>
                                            <p:strVal val="#ppt_x"/>
                                          </p:val>
                                        </p:tav>
                                        <p:tav tm="100000">
                                          <p:val>
                                            <p:strVal val="#ppt_x"/>
                                          </p:val>
                                        </p:tav>
                                      </p:tavLst>
                                    </p:anim>
                                    <p:anim calcmode="lin" valueType="num">
                                      <p:cBhvr>
                                        <p:cTn id="21"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369261" y="371606"/>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grpSp>
        <p:nvGrpSpPr>
          <p:cNvPr id="103" name="กลุ่ม 142">
            <a:extLst>
              <a:ext uri="{FF2B5EF4-FFF2-40B4-BE49-F238E27FC236}">
                <a16:creationId xmlns:a16="http://schemas.microsoft.com/office/drawing/2014/main" id="{DF975438-FA1C-4BE2-89C7-D6E45E103E4B}"/>
              </a:ext>
            </a:extLst>
          </p:cNvPr>
          <p:cNvGrpSpPr/>
          <p:nvPr/>
        </p:nvGrpSpPr>
        <p:grpSpPr>
          <a:xfrm>
            <a:off x="-1009381" y="5340456"/>
            <a:ext cx="3003978" cy="2175586"/>
            <a:chOff x="-1085994" y="4314392"/>
            <a:chExt cx="3003978" cy="2175586"/>
          </a:xfrm>
        </p:grpSpPr>
        <p:sp>
          <p:nvSpPr>
            <p:cNvPr id="104" name="เมฆ 143">
              <a:extLst>
                <a:ext uri="{FF2B5EF4-FFF2-40B4-BE49-F238E27FC236}">
                  <a16:creationId xmlns:a16="http://schemas.microsoft.com/office/drawing/2014/main" id="{72EA1C9E-6F78-46C1-A708-3D5C09E58D72}"/>
                </a:ext>
              </a:extLst>
            </p:cNvPr>
            <p:cNvSpPr/>
            <p:nvPr/>
          </p:nvSpPr>
          <p:spPr>
            <a:xfrm rot="1140269" flipH="1">
              <a:off x="-1085994" y="4314392"/>
              <a:ext cx="3003978" cy="2175586"/>
            </a:xfrm>
            <a:prstGeom prst="cloud">
              <a:avLst/>
            </a:prstGeom>
            <a:solidFill>
              <a:srgbClr val="8064A2">
                <a:lumMod val="60000"/>
                <a:lumOff val="40000"/>
              </a:srgbClr>
            </a:solidFill>
            <a:ln w="25400" cap="flat" cmpd="sng" algn="ctr">
              <a:noFill/>
              <a:prstDash val="solid"/>
            </a:ln>
            <a:effectLst>
              <a:outerShdw blurRad="50800" dist="25400" algn="l"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44">
              <a:extLst>
                <a:ext uri="{FF2B5EF4-FFF2-40B4-BE49-F238E27FC236}">
                  <a16:creationId xmlns:a16="http://schemas.microsoft.com/office/drawing/2014/main" id="{4393A352-E642-46AE-B9F7-81E03D99A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06" name="รูปภาพ 145">
              <a:extLst>
                <a:ext uri="{FF2B5EF4-FFF2-40B4-BE49-F238E27FC236}">
                  <a16:creationId xmlns:a16="http://schemas.microsoft.com/office/drawing/2014/main" id="{29003255-432A-40F3-B213-F0122474046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pic>
        <p:nvPicPr>
          <p:cNvPr id="101" name="รูปภาพ 116">
            <a:extLst>
              <a:ext uri="{FF2B5EF4-FFF2-40B4-BE49-F238E27FC236}">
                <a16:creationId xmlns:a16="http://schemas.microsoft.com/office/drawing/2014/main" id="{D06F7CFE-9CA0-4D77-8614-7249947E69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486614" flipH="1">
            <a:off x="11099952" y="5145833"/>
            <a:ext cx="1517950" cy="1525355"/>
          </a:xfrm>
          <a:prstGeom prst="rect">
            <a:avLst/>
          </a:prstGeom>
          <a:effectLst>
            <a:outerShdw blurRad="50800" dist="38100" dir="2700000" algn="tl" rotWithShape="0">
              <a:srgbClr val="8064A2">
                <a:alpha val="40000"/>
              </a:srgbClr>
            </a:outerShdw>
          </a:effectLst>
        </p:spPr>
      </p:pic>
      <p:grpSp>
        <p:nvGrpSpPr>
          <p:cNvPr id="107" name="กลุ่ม 146">
            <a:extLst>
              <a:ext uri="{FF2B5EF4-FFF2-40B4-BE49-F238E27FC236}">
                <a16:creationId xmlns:a16="http://schemas.microsoft.com/office/drawing/2014/main" id="{CF77BAA2-A070-48CB-AADD-41ACD6D1482C}"/>
              </a:ext>
            </a:extLst>
          </p:cNvPr>
          <p:cNvGrpSpPr/>
          <p:nvPr/>
        </p:nvGrpSpPr>
        <p:grpSpPr>
          <a:xfrm>
            <a:off x="10397000" y="-851758"/>
            <a:ext cx="3003978" cy="2175586"/>
            <a:chOff x="7646242" y="-1173366"/>
            <a:chExt cx="3003978" cy="2175586"/>
          </a:xfrm>
        </p:grpSpPr>
        <p:sp>
          <p:nvSpPr>
            <p:cNvPr id="108" name="เมฆ 147">
              <a:extLst>
                <a:ext uri="{FF2B5EF4-FFF2-40B4-BE49-F238E27FC236}">
                  <a16:creationId xmlns:a16="http://schemas.microsoft.com/office/drawing/2014/main" id="{A6DE3CE5-8374-4903-AD30-A53B29746146}"/>
                </a:ext>
              </a:extLst>
            </p:cNvPr>
            <p:cNvSpPr/>
            <p:nvPr/>
          </p:nvSpPr>
          <p:spPr>
            <a:xfrm rot="12665460" flipH="1">
              <a:off x="7646242" y="-1173366"/>
              <a:ext cx="3003978" cy="2175586"/>
            </a:xfrm>
            <a:prstGeom prst="cloud">
              <a:avLst/>
            </a:prstGeom>
            <a:solidFill>
              <a:srgbClr val="8064A2">
                <a:lumMod val="60000"/>
                <a:lumOff val="40000"/>
              </a:srgbClr>
            </a:solidFill>
            <a:ln w="25400" cap="flat" cmpd="sng" algn="ctr">
              <a:noFill/>
              <a:prstDash val="solid"/>
            </a:ln>
            <a:effectLst>
              <a:outerShdw blurRad="50800" dist="25400" dir="8100000" algn="tr"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48">
              <a:extLst>
                <a:ext uri="{FF2B5EF4-FFF2-40B4-BE49-F238E27FC236}">
                  <a16:creationId xmlns:a16="http://schemas.microsoft.com/office/drawing/2014/main" id="{534DB94D-3D3A-4CDD-8DF8-BAF60BE3A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10" name="รูปภาพ 149">
              <a:extLst>
                <a:ext uri="{FF2B5EF4-FFF2-40B4-BE49-F238E27FC236}">
                  <a16:creationId xmlns:a16="http://schemas.microsoft.com/office/drawing/2014/main" id="{A9740A65-8C3C-4D10-BC84-60C8E6368B4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grpSp>
        <p:nvGrpSpPr>
          <p:cNvPr id="74" name="กลุ่ม 44">
            <a:extLst>
              <a:ext uri="{FF2B5EF4-FFF2-40B4-BE49-F238E27FC236}">
                <a16:creationId xmlns:a16="http://schemas.microsoft.com/office/drawing/2014/main" id="{6D3BAA7B-C025-4834-AAA6-D0E0F432CB21}"/>
              </a:ext>
            </a:extLst>
          </p:cNvPr>
          <p:cNvGrpSpPr/>
          <p:nvPr/>
        </p:nvGrpSpPr>
        <p:grpSpPr>
          <a:xfrm>
            <a:off x="2159141" y="229754"/>
            <a:ext cx="7875860" cy="6096000"/>
            <a:chOff x="977297" y="1053814"/>
            <a:chExt cx="1371358" cy="1400198"/>
          </a:xfrm>
        </p:grpSpPr>
        <p:sp>
          <p:nvSpPr>
            <p:cNvPr id="75" name="รูปแบบอิสระ 40">
              <a:extLst>
                <a:ext uri="{FF2B5EF4-FFF2-40B4-BE49-F238E27FC236}">
                  <a16:creationId xmlns:a16="http://schemas.microsoft.com/office/drawing/2014/main" id="{1704832E-285D-496B-952A-C0F5A8245CC0}"/>
                </a:ext>
              </a:extLst>
            </p:cNvPr>
            <p:cNvSpPr/>
            <p:nvPr/>
          </p:nvSpPr>
          <p:spPr>
            <a:xfrm>
              <a:off x="1066096" y="1200578"/>
              <a:ext cx="1206857" cy="1084807"/>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CF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รูปแบบอิสระ 43">
              <a:extLst>
                <a:ext uri="{FF2B5EF4-FFF2-40B4-BE49-F238E27FC236}">
                  <a16:creationId xmlns:a16="http://schemas.microsoft.com/office/drawing/2014/main" id="{ED819A07-FBD6-42D3-B147-07B81CEEC624}"/>
                </a:ext>
              </a:extLst>
            </p:cNvPr>
            <p:cNvSpPr/>
            <p:nvPr/>
          </p:nvSpPr>
          <p:spPr>
            <a:xfrm>
              <a:off x="977297" y="1053814"/>
              <a:ext cx="1371358" cy="1400198"/>
            </a:xfrm>
            <a:custGeom>
              <a:avLst/>
              <a:gdLst>
                <a:gd name="connsiteX0" fmla="*/ 47939 w 1371358"/>
                <a:gd name="connsiteY0" fmla="*/ 359350 h 1400198"/>
                <a:gd name="connsiteX1" fmla="*/ 491285 w 1371358"/>
                <a:gd name="connsiteY1" fmla="*/ 96113 h 1400198"/>
                <a:gd name="connsiteX2" fmla="*/ 1294848 w 1371358"/>
                <a:gd name="connsiteY2" fmla="*/ 317786 h 1400198"/>
                <a:gd name="connsiteX3" fmla="*/ 1225576 w 1371358"/>
                <a:gd name="connsiteY3" fmla="*/ 1107495 h 1400198"/>
                <a:gd name="connsiteX4" fmla="*/ 297321 w 1371358"/>
                <a:gd name="connsiteY4" fmla="*/ 1190622 h 1400198"/>
                <a:gd name="connsiteX5" fmla="*/ 75648 w 1371358"/>
                <a:gd name="connsiteY5" fmla="*/ 608731 h 1400198"/>
                <a:gd name="connsiteX6" fmla="*/ 366594 w 1371358"/>
                <a:gd name="connsiteY6" fmla="*/ 165386 h 1400198"/>
                <a:gd name="connsiteX7" fmla="*/ 1087030 w 1371358"/>
                <a:gd name="connsiteY7" fmla="*/ 248513 h 1400198"/>
                <a:gd name="connsiteX8" fmla="*/ 1322558 w 1371358"/>
                <a:gd name="connsiteY8" fmla="*/ 525604 h 1400198"/>
                <a:gd name="connsiteX9" fmla="*/ 1322558 w 1371358"/>
                <a:gd name="connsiteY9" fmla="*/ 525604 h 1400198"/>
                <a:gd name="connsiteX10" fmla="*/ 1239430 w 1371358"/>
                <a:gd name="connsiteY10" fmla="*/ 1190622 h 1400198"/>
                <a:gd name="connsiteX11" fmla="*/ 283467 w 1371358"/>
                <a:gd name="connsiteY11" fmla="*/ 1273750 h 1400198"/>
                <a:gd name="connsiteX12" fmla="*/ 6376 w 1371358"/>
                <a:gd name="connsiteY12" fmla="*/ 581022 h 1400198"/>
                <a:gd name="connsiteX13" fmla="*/ 325030 w 1371358"/>
                <a:gd name="connsiteY13" fmla="*/ 40695 h 1400198"/>
                <a:gd name="connsiteX14" fmla="*/ 1017758 w 1371358"/>
                <a:gd name="connsiteY14" fmla="*/ 109968 h 1400198"/>
                <a:gd name="connsiteX15" fmla="*/ 1322558 w 1371358"/>
                <a:gd name="connsiteY15" fmla="*/ 678004 h 1400198"/>
                <a:gd name="connsiteX16" fmla="*/ 1142448 w 1371358"/>
                <a:gd name="connsiteY16" fmla="*/ 1259895 h 1400198"/>
                <a:gd name="connsiteX17" fmla="*/ 394303 w 1371358"/>
                <a:gd name="connsiteY17" fmla="*/ 1384586 h 1400198"/>
                <a:gd name="connsiteX18" fmla="*/ 47939 w 1371358"/>
                <a:gd name="connsiteY18" fmla="*/ 996659 h 1400198"/>
                <a:gd name="connsiteX19" fmla="*/ 47939 w 1371358"/>
                <a:gd name="connsiteY19" fmla="*/ 359350 h 140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358" h="1400198">
                  <a:moveTo>
                    <a:pt x="47939" y="359350"/>
                  </a:moveTo>
                  <a:cubicBezTo>
                    <a:pt x="121830" y="209259"/>
                    <a:pt x="283467" y="103040"/>
                    <a:pt x="491285" y="96113"/>
                  </a:cubicBezTo>
                  <a:cubicBezTo>
                    <a:pt x="699103" y="89186"/>
                    <a:pt x="1172466" y="149222"/>
                    <a:pt x="1294848" y="317786"/>
                  </a:cubicBezTo>
                  <a:cubicBezTo>
                    <a:pt x="1417230" y="486350"/>
                    <a:pt x="1391831" y="962022"/>
                    <a:pt x="1225576" y="1107495"/>
                  </a:cubicBezTo>
                  <a:cubicBezTo>
                    <a:pt x="1059322" y="1252968"/>
                    <a:pt x="488976" y="1273749"/>
                    <a:pt x="297321" y="1190622"/>
                  </a:cubicBezTo>
                  <a:cubicBezTo>
                    <a:pt x="105666" y="1107495"/>
                    <a:pt x="64103" y="779604"/>
                    <a:pt x="75648" y="608731"/>
                  </a:cubicBezTo>
                  <a:cubicBezTo>
                    <a:pt x="87193" y="437858"/>
                    <a:pt x="198030" y="225422"/>
                    <a:pt x="366594" y="165386"/>
                  </a:cubicBezTo>
                  <a:cubicBezTo>
                    <a:pt x="535158" y="105350"/>
                    <a:pt x="927703" y="188477"/>
                    <a:pt x="1087030" y="248513"/>
                  </a:cubicBezTo>
                  <a:cubicBezTo>
                    <a:pt x="1246357" y="308549"/>
                    <a:pt x="1322558" y="525604"/>
                    <a:pt x="1322558" y="525604"/>
                  </a:cubicBezTo>
                  <a:lnTo>
                    <a:pt x="1322558" y="525604"/>
                  </a:lnTo>
                  <a:cubicBezTo>
                    <a:pt x="1308703" y="636440"/>
                    <a:pt x="1412612" y="1065931"/>
                    <a:pt x="1239430" y="1190622"/>
                  </a:cubicBezTo>
                  <a:cubicBezTo>
                    <a:pt x="1066248" y="1315313"/>
                    <a:pt x="488976" y="1375350"/>
                    <a:pt x="283467" y="1273750"/>
                  </a:cubicBezTo>
                  <a:cubicBezTo>
                    <a:pt x="77958" y="1172150"/>
                    <a:pt x="-551" y="786531"/>
                    <a:pt x="6376" y="581022"/>
                  </a:cubicBezTo>
                  <a:cubicBezTo>
                    <a:pt x="13303" y="375513"/>
                    <a:pt x="156467" y="119204"/>
                    <a:pt x="325030" y="40695"/>
                  </a:cubicBezTo>
                  <a:cubicBezTo>
                    <a:pt x="493593" y="-37814"/>
                    <a:pt x="851503" y="3750"/>
                    <a:pt x="1017758" y="109968"/>
                  </a:cubicBezTo>
                  <a:cubicBezTo>
                    <a:pt x="1184013" y="216186"/>
                    <a:pt x="1301776" y="486350"/>
                    <a:pt x="1322558" y="678004"/>
                  </a:cubicBezTo>
                  <a:cubicBezTo>
                    <a:pt x="1343340" y="869659"/>
                    <a:pt x="1297157" y="1142131"/>
                    <a:pt x="1142448" y="1259895"/>
                  </a:cubicBezTo>
                  <a:cubicBezTo>
                    <a:pt x="987739" y="1377659"/>
                    <a:pt x="576721" y="1428459"/>
                    <a:pt x="394303" y="1384586"/>
                  </a:cubicBezTo>
                  <a:cubicBezTo>
                    <a:pt x="211885" y="1340713"/>
                    <a:pt x="101048" y="1167532"/>
                    <a:pt x="47939" y="996659"/>
                  </a:cubicBezTo>
                  <a:cubicBezTo>
                    <a:pt x="-5170" y="825786"/>
                    <a:pt x="-25952" y="509441"/>
                    <a:pt x="47939" y="359350"/>
                  </a:cubicBezTo>
                  <a:close/>
                </a:path>
              </a:pathLst>
            </a:custGeom>
            <a:noFill/>
            <a:ln w="12700">
              <a:solidFill>
                <a:srgbClr val="CF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2" name="TextBox 1">
            <a:extLst>
              <a:ext uri="{FF2B5EF4-FFF2-40B4-BE49-F238E27FC236}">
                <a16:creationId xmlns:a16="http://schemas.microsoft.com/office/drawing/2014/main" id="{FF6FC85F-1474-4BB0-991B-23671E5DB40E}"/>
              </a:ext>
            </a:extLst>
          </p:cNvPr>
          <p:cNvSpPr txBox="1"/>
          <p:nvPr/>
        </p:nvSpPr>
        <p:spPr>
          <a:xfrm>
            <a:off x="3060839" y="2370568"/>
            <a:ext cx="6338304" cy="25545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Calibri" panose="020F0502020204030204"/>
              </a:rPr>
              <a:t>Châu Phi có khí hậu nóng, khô bậc nhất thế giới, đại bộ phận lãnh thổ là hoang mạc và xa van.</a:t>
            </a:r>
            <a:endParaRPr kumimoji="0" lang="en-US" sz="4000" b="1" i="0" u="none" strike="noStrike" kern="1200" cap="none" spc="0" normalizeH="0" baseline="0" noProof="0" dirty="0">
              <a:ln>
                <a:noFill/>
              </a:ln>
              <a:solidFill>
                <a:prstClr val="white"/>
              </a:solidFill>
              <a:effectLst/>
              <a:uLnTx/>
              <a:uFillTx/>
              <a:latin typeface="Calibri" panose="020F0502020204030204"/>
            </a:endParaRPr>
          </a:p>
        </p:txBody>
      </p:sp>
      <p:pic>
        <p:nvPicPr>
          <p:cNvPr id="4" name="Picture 3">
            <a:extLst>
              <a:ext uri="{FF2B5EF4-FFF2-40B4-BE49-F238E27FC236}">
                <a16:creationId xmlns:a16="http://schemas.microsoft.com/office/drawing/2014/main" id="{222F2A28-6167-47EE-9821-426A203375D1}"/>
              </a:ext>
            </a:extLst>
          </p:cNvPr>
          <p:cNvPicPr>
            <a:picLocks noChangeAspect="1"/>
          </p:cNvPicPr>
          <p:nvPr/>
        </p:nvPicPr>
        <p:blipFill>
          <a:blip r:embed="rId14"/>
          <a:stretch>
            <a:fillRect/>
          </a:stretch>
        </p:blipFill>
        <p:spPr>
          <a:xfrm>
            <a:off x="3724581" y="1077590"/>
            <a:ext cx="4871845" cy="1420955"/>
          </a:xfrm>
          <a:prstGeom prst="rect">
            <a:avLst/>
          </a:prstGeom>
        </p:spPr>
      </p:pic>
    </p:spTree>
    <p:extLst>
      <p:ext uri="{BB962C8B-B14F-4D97-AF65-F5344CB8AC3E}">
        <p14:creationId xmlns:p14="http://schemas.microsoft.com/office/powerpoint/2010/main" val="202352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barn(inVertical)">
                                      <p:cBhvr>
                                        <p:cTn id="12" dur="500"/>
                                        <p:tgtEl>
                                          <p:spTgt spid="7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57339" y="372549"/>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175586"/>
            <a:chOff x="7394814" y="-989414"/>
            <a:chExt cx="3003978" cy="2175586"/>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602988" y="4332097"/>
            <a:ext cx="12501668" cy="3003978"/>
            <a:chOff x="9183" y="3333185"/>
            <a:chExt cx="12501668" cy="3003978"/>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9183" y="3333185"/>
              <a:ext cx="12501668" cy="3003978"/>
              <a:chOff x="-12244986" y="-2464314"/>
              <a:chExt cx="12501668" cy="3003978"/>
            </a:xfrm>
          </p:grpSpPr>
          <p:sp>
            <p:nvSpPr>
              <p:cNvPr id="158" name="เมฆ 63">
                <a:extLst>
                  <a:ext uri="{FF2B5EF4-FFF2-40B4-BE49-F238E27FC236}">
                    <a16:creationId xmlns:a16="http://schemas.microsoft.com/office/drawing/2014/main" id="{BF038B4D-42C2-443A-9A92-EE5D824E1BB1}"/>
                  </a:ext>
                </a:extLst>
              </p:cNvPr>
              <p:cNvSpPr/>
              <p:nvPr/>
            </p:nvSpPr>
            <p:spPr>
              <a:xfrm rot="2761249">
                <a:off x="-12659182" y="-2050118"/>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2"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sp>
        <p:nvSpPr>
          <p:cNvPr id="337" name="รูปแบบอิสระ 45">
            <a:extLst>
              <a:ext uri="{FF2B5EF4-FFF2-40B4-BE49-F238E27FC236}">
                <a16:creationId xmlns:a16="http://schemas.microsoft.com/office/drawing/2014/main" id="{3D9C0B16-736E-4492-9681-4B8FD4BF638E}"/>
              </a:ext>
            </a:extLst>
          </p:cNvPr>
          <p:cNvSpPr/>
          <p:nvPr/>
        </p:nvSpPr>
        <p:spPr>
          <a:xfrm>
            <a:off x="555341" y="1579692"/>
            <a:ext cx="5989296" cy="3698610"/>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8064A2">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pic>
        <p:nvPicPr>
          <p:cNvPr id="80" name="รูปภาพ 116">
            <a:extLst>
              <a:ext uri="{FF2B5EF4-FFF2-40B4-BE49-F238E27FC236}">
                <a16:creationId xmlns:a16="http://schemas.microsoft.com/office/drawing/2014/main" id="{F109992E-C1EB-4790-A8D1-6F4EC5AA5D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486614" flipH="1">
            <a:off x="10942085" y="5149477"/>
            <a:ext cx="1517950" cy="1525355"/>
          </a:xfrm>
          <a:prstGeom prst="rect">
            <a:avLst/>
          </a:prstGeom>
          <a:effectLst>
            <a:outerShdw blurRad="50800" dist="38100" dir="2700000" algn="tl" rotWithShape="0">
              <a:srgbClr val="8064A2">
                <a:alpha val="40000"/>
              </a:srgbClr>
            </a:outerShdw>
          </a:effectLst>
        </p:spPr>
      </p:pic>
      <p:pic>
        <p:nvPicPr>
          <p:cNvPr id="4" name="Picture 3">
            <a:extLst>
              <a:ext uri="{FF2B5EF4-FFF2-40B4-BE49-F238E27FC236}">
                <a16:creationId xmlns:a16="http://schemas.microsoft.com/office/drawing/2014/main" id="{CEA1B794-EAEF-4A18-B688-EBD6CCDEF214}"/>
              </a:ext>
            </a:extLst>
          </p:cNvPr>
          <p:cNvPicPr>
            <a:picLocks noChangeAspect="1"/>
          </p:cNvPicPr>
          <p:nvPr/>
        </p:nvPicPr>
        <p:blipFill>
          <a:blip r:embed="rId10"/>
          <a:stretch>
            <a:fillRect/>
          </a:stretch>
        </p:blipFill>
        <p:spPr>
          <a:xfrm>
            <a:off x="939858" y="2481039"/>
            <a:ext cx="5194242" cy="1609483"/>
          </a:xfrm>
          <a:prstGeom prst="rect">
            <a:avLst/>
          </a:prstGeom>
        </p:spPr>
      </p:pic>
      <p:pic>
        <p:nvPicPr>
          <p:cNvPr id="74" name="Picture 73" descr="Map&#10;&#10;Description automatically generated">
            <a:extLst>
              <a:ext uri="{FF2B5EF4-FFF2-40B4-BE49-F238E27FC236}">
                <a16:creationId xmlns:a16="http://schemas.microsoft.com/office/drawing/2014/main" id="{CCEFAB2E-A006-5F6E-8444-B56F8C6BC2DC}"/>
              </a:ext>
            </a:extLst>
          </p:cNvPr>
          <p:cNvPicPr>
            <a:picLocks noChangeAspect="1"/>
          </p:cNvPicPr>
          <p:nvPr/>
        </p:nvPicPr>
        <p:blipFill rotWithShape="1">
          <a:blip r:embed="rId11">
            <a:extLst>
              <a:ext uri="{28A0092B-C50C-407E-A947-70E740481C1C}">
                <a14:useLocalDpi xmlns:a14="http://schemas.microsoft.com/office/drawing/2010/main" val="0"/>
              </a:ext>
            </a:extLst>
          </a:blip>
          <a:srcRect r="59161" b="50000"/>
          <a:stretch/>
        </p:blipFill>
        <p:spPr>
          <a:xfrm>
            <a:off x="6933201" y="275734"/>
            <a:ext cx="4278959" cy="6620246"/>
          </a:xfrm>
          <a:prstGeom prst="rect">
            <a:avLst/>
          </a:prstGeom>
        </p:spPr>
      </p:pic>
    </p:spTree>
    <p:extLst>
      <p:ext uri="{BB962C8B-B14F-4D97-AF65-F5344CB8AC3E}">
        <p14:creationId xmlns:p14="http://schemas.microsoft.com/office/powerpoint/2010/main" val="162818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375E-6 2.96296E-6 L 4.375E-6 0.25 " pathEditMode="relative" rAng="0" ptsTypes="AA">
                                      <p:cBhvr>
                                        <p:cTn id="6" dur="2000" fill="hold"/>
                                        <p:tgtEl>
                                          <p:spTgt spid="80"/>
                                        </p:tgtEl>
                                        <p:attrNameLst>
                                          <p:attrName>ppt_x</p:attrName>
                                          <p:attrName>ppt_y</p:attrName>
                                        </p:attrNameLst>
                                      </p:cBhvr>
                                      <p:rCtr x="0" y="12500"/>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4.375E-6 0.19768 L -0.00053 -1.27084 " pathEditMode="relative" rAng="0" ptsTypes="AA">
                                      <p:cBhvr>
                                        <p:cTn id="9" dur="2000" fill="hold"/>
                                        <p:tgtEl>
                                          <p:spTgt spid="80"/>
                                        </p:tgtEl>
                                        <p:attrNameLst>
                                          <p:attrName>ppt_x</p:attrName>
                                          <p:attrName>ppt_y</p:attrName>
                                        </p:attrNameLst>
                                      </p:cBhvr>
                                      <p:rCtr x="-26" y="-73426"/>
                                    </p:animMotion>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337"/>
                                        </p:tgtEl>
                                        <p:attrNameLst>
                                          <p:attrName>style.visibility</p:attrName>
                                        </p:attrNameLst>
                                      </p:cBhvr>
                                      <p:to>
                                        <p:strVal val="visible"/>
                                      </p:to>
                                    </p:set>
                                    <p:anim calcmode="lin" valueType="num">
                                      <p:cBhvr>
                                        <p:cTn id="20" dur="1000" fill="hold"/>
                                        <p:tgtEl>
                                          <p:spTgt spid="337"/>
                                        </p:tgtEl>
                                        <p:attrNameLst>
                                          <p:attrName>ppt_w</p:attrName>
                                        </p:attrNameLst>
                                      </p:cBhvr>
                                      <p:tavLst>
                                        <p:tav tm="0">
                                          <p:val>
                                            <p:fltVal val="0"/>
                                          </p:val>
                                        </p:tav>
                                        <p:tav tm="100000">
                                          <p:val>
                                            <p:strVal val="#ppt_w"/>
                                          </p:val>
                                        </p:tav>
                                      </p:tavLst>
                                    </p:anim>
                                    <p:anim calcmode="lin" valueType="num">
                                      <p:cBhvr>
                                        <p:cTn id="21" dur="1000" fill="hold"/>
                                        <p:tgtEl>
                                          <p:spTgt spid="337"/>
                                        </p:tgtEl>
                                        <p:attrNameLst>
                                          <p:attrName>ppt_h</p:attrName>
                                        </p:attrNameLst>
                                      </p:cBhvr>
                                      <p:tavLst>
                                        <p:tav tm="0">
                                          <p:val>
                                            <p:fltVal val="0"/>
                                          </p:val>
                                        </p:tav>
                                        <p:tav tm="100000">
                                          <p:val>
                                            <p:strVal val="#ppt_h"/>
                                          </p:val>
                                        </p:tav>
                                      </p:tavLst>
                                    </p:anim>
                                    <p:anim calcmode="lin" valueType="num">
                                      <p:cBhvr>
                                        <p:cTn id="22" dur="1000" fill="hold"/>
                                        <p:tgtEl>
                                          <p:spTgt spid="337"/>
                                        </p:tgtEl>
                                        <p:attrNameLst>
                                          <p:attrName>style.rotation</p:attrName>
                                        </p:attrNameLst>
                                      </p:cBhvr>
                                      <p:tavLst>
                                        <p:tav tm="0">
                                          <p:val>
                                            <p:fltVal val="90"/>
                                          </p:val>
                                        </p:tav>
                                        <p:tav tm="100000">
                                          <p:val>
                                            <p:fltVal val="0"/>
                                          </p:val>
                                        </p:tav>
                                      </p:tavLst>
                                    </p:anim>
                                    <p:animEffect transition="in" filter="fade">
                                      <p:cBhvr>
                                        <p:cTn id="23" dur="10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57339" y="372549"/>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sp>
        <p:nvSpPr>
          <p:cNvPr id="125" name="สี่เหลี่ยมผืนผ้า 185">
            <a:extLst>
              <a:ext uri="{FF2B5EF4-FFF2-40B4-BE49-F238E27FC236}">
                <a16:creationId xmlns:a16="http://schemas.microsoft.com/office/drawing/2014/main" id="{1C48BCB5-B0C5-45AB-84A7-B5A23CA29158}"/>
              </a:ext>
            </a:extLst>
          </p:cNvPr>
          <p:cNvSpPr/>
          <p:nvPr/>
        </p:nvSpPr>
        <p:spPr>
          <a:xfrm>
            <a:off x="742122" y="1855307"/>
            <a:ext cx="10641496" cy="4333460"/>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grpSp>
        <p:nvGrpSpPr>
          <p:cNvPr id="103" name="กลุ่ม 142">
            <a:extLst>
              <a:ext uri="{FF2B5EF4-FFF2-40B4-BE49-F238E27FC236}">
                <a16:creationId xmlns:a16="http://schemas.microsoft.com/office/drawing/2014/main" id="{DF975438-FA1C-4BE2-89C7-D6E45E103E4B}"/>
              </a:ext>
            </a:extLst>
          </p:cNvPr>
          <p:cNvGrpSpPr/>
          <p:nvPr/>
        </p:nvGrpSpPr>
        <p:grpSpPr>
          <a:xfrm>
            <a:off x="-1009381" y="5340456"/>
            <a:ext cx="3003978" cy="2175586"/>
            <a:chOff x="-1085994" y="4314392"/>
            <a:chExt cx="3003978" cy="2175586"/>
          </a:xfrm>
        </p:grpSpPr>
        <p:sp>
          <p:nvSpPr>
            <p:cNvPr id="104" name="เมฆ 143">
              <a:extLst>
                <a:ext uri="{FF2B5EF4-FFF2-40B4-BE49-F238E27FC236}">
                  <a16:creationId xmlns:a16="http://schemas.microsoft.com/office/drawing/2014/main" id="{72EA1C9E-6F78-46C1-A708-3D5C09E58D72}"/>
                </a:ext>
              </a:extLst>
            </p:cNvPr>
            <p:cNvSpPr/>
            <p:nvPr/>
          </p:nvSpPr>
          <p:spPr>
            <a:xfrm rot="1140269" flipH="1">
              <a:off x="-1085994" y="4314392"/>
              <a:ext cx="3003978" cy="2175586"/>
            </a:xfrm>
            <a:prstGeom prst="cloud">
              <a:avLst/>
            </a:prstGeom>
            <a:solidFill>
              <a:srgbClr val="8064A2">
                <a:lumMod val="60000"/>
                <a:lumOff val="40000"/>
              </a:srgbClr>
            </a:solidFill>
            <a:ln w="25400" cap="flat" cmpd="sng" algn="ctr">
              <a:noFill/>
              <a:prstDash val="solid"/>
            </a:ln>
            <a:effectLst>
              <a:outerShdw blurRad="50800" dist="25400" algn="l"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44">
              <a:extLst>
                <a:ext uri="{FF2B5EF4-FFF2-40B4-BE49-F238E27FC236}">
                  <a16:creationId xmlns:a16="http://schemas.microsoft.com/office/drawing/2014/main" id="{4393A352-E642-46AE-B9F7-81E03D99A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06" name="รูปภาพ 145">
              <a:extLst>
                <a:ext uri="{FF2B5EF4-FFF2-40B4-BE49-F238E27FC236}">
                  <a16:creationId xmlns:a16="http://schemas.microsoft.com/office/drawing/2014/main" id="{29003255-432A-40F3-B213-F0122474046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pic>
        <p:nvPicPr>
          <p:cNvPr id="101" name="รูปภาพ 116">
            <a:extLst>
              <a:ext uri="{FF2B5EF4-FFF2-40B4-BE49-F238E27FC236}">
                <a16:creationId xmlns:a16="http://schemas.microsoft.com/office/drawing/2014/main" id="{D06F7CFE-9CA0-4D77-8614-7249947E69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486614" flipH="1">
            <a:off x="11099952" y="5145833"/>
            <a:ext cx="1517950" cy="1525355"/>
          </a:xfrm>
          <a:prstGeom prst="rect">
            <a:avLst/>
          </a:prstGeom>
          <a:effectLst>
            <a:outerShdw blurRad="50800" dist="38100" dir="2700000" algn="tl" rotWithShape="0">
              <a:srgbClr val="8064A2">
                <a:alpha val="40000"/>
              </a:srgbClr>
            </a:outerShdw>
          </a:effectLst>
        </p:spPr>
      </p:pic>
      <p:grpSp>
        <p:nvGrpSpPr>
          <p:cNvPr id="107" name="กลุ่ม 146">
            <a:extLst>
              <a:ext uri="{FF2B5EF4-FFF2-40B4-BE49-F238E27FC236}">
                <a16:creationId xmlns:a16="http://schemas.microsoft.com/office/drawing/2014/main" id="{CF77BAA2-A070-48CB-AADD-41ACD6D1482C}"/>
              </a:ext>
            </a:extLst>
          </p:cNvPr>
          <p:cNvGrpSpPr/>
          <p:nvPr/>
        </p:nvGrpSpPr>
        <p:grpSpPr>
          <a:xfrm>
            <a:off x="10397000" y="-851758"/>
            <a:ext cx="3003978" cy="2175586"/>
            <a:chOff x="7646242" y="-1173366"/>
            <a:chExt cx="3003978" cy="2175586"/>
          </a:xfrm>
        </p:grpSpPr>
        <p:sp>
          <p:nvSpPr>
            <p:cNvPr id="108" name="เมฆ 147">
              <a:extLst>
                <a:ext uri="{FF2B5EF4-FFF2-40B4-BE49-F238E27FC236}">
                  <a16:creationId xmlns:a16="http://schemas.microsoft.com/office/drawing/2014/main" id="{A6DE3CE5-8374-4903-AD30-A53B29746146}"/>
                </a:ext>
              </a:extLst>
            </p:cNvPr>
            <p:cNvSpPr/>
            <p:nvPr/>
          </p:nvSpPr>
          <p:spPr>
            <a:xfrm rot="12665460" flipH="1">
              <a:off x="7646242" y="-1173366"/>
              <a:ext cx="3003978" cy="2175586"/>
            </a:xfrm>
            <a:prstGeom prst="cloud">
              <a:avLst/>
            </a:prstGeom>
            <a:solidFill>
              <a:srgbClr val="8064A2">
                <a:lumMod val="60000"/>
                <a:lumOff val="40000"/>
              </a:srgbClr>
            </a:solidFill>
            <a:ln w="25400" cap="flat" cmpd="sng" algn="ctr">
              <a:noFill/>
              <a:prstDash val="solid"/>
            </a:ln>
            <a:effectLst>
              <a:outerShdw blurRad="50800" dist="25400" dir="8100000" algn="tr" rotWithShape="0">
                <a:srgbClr val="8064A2">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48">
              <a:extLst>
                <a:ext uri="{FF2B5EF4-FFF2-40B4-BE49-F238E27FC236}">
                  <a16:creationId xmlns:a16="http://schemas.microsoft.com/office/drawing/2014/main" id="{534DB94D-3D3A-4CDD-8DF8-BAF60BE3A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10" name="รูปภาพ 149">
              <a:extLst>
                <a:ext uri="{FF2B5EF4-FFF2-40B4-BE49-F238E27FC236}">
                  <a16:creationId xmlns:a16="http://schemas.microsoft.com/office/drawing/2014/main" id="{A9740A65-8C3C-4D10-BC84-60C8E6368B4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81" name="Google Shape;2565;p59">
            <a:extLst>
              <a:ext uri="{FF2B5EF4-FFF2-40B4-BE49-F238E27FC236}">
                <a16:creationId xmlns:a16="http://schemas.microsoft.com/office/drawing/2014/main" id="{3D53A27F-2FCE-4266-83B7-1CAF6C0F24D6}"/>
              </a:ext>
            </a:extLst>
          </p:cNvPr>
          <p:cNvSpPr/>
          <p:nvPr/>
        </p:nvSpPr>
        <p:spPr>
          <a:xfrm rot="6987081">
            <a:off x="1917515" y="868792"/>
            <a:ext cx="1092618" cy="1582136"/>
          </a:xfrm>
          <a:custGeom>
            <a:avLst/>
            <a:gdLst/>
            <a:ahLst/>
            <a:cxnLst/>
            <a:rect l="l" t="t" r="r" b="b"/>
            <a:pathLst>
              <a:path w="15910" h="19401" extrusionOk="0">
                <a:moveTo>
                  <a:pt x="8073" y="2004"/>
                </a:moveTo>
                <a:cubicBezTo>
                  <a:pt x="9546" y="4465"/>
                  <a:pt x="11286" y="6738"/>
                  <a:pt x="13276" y="8807"/>
                </a:cubicBezTo>
                <a:lnTo>
                  <a:pt x="12838" y="8807"/>
                </a:lnTo>
                <a:cubicBezTo>
                  <a:pt x="12070" y="7741"/>
                  <a:pt x="11129" y="6769"/>
                  <a:pt x="10251" y="5781"/>
                </a:cubicBezTo>
                <a:cubicBezTo>
                  <a:pt x="9342" y="4778"/>
                  <a:pt x="8433" y="3712"/>
                  <a:pt x="7430" y="2803"/>
                </a:cubicBezTo>
                <a:cubicBezTo>
                  <a:pt x="7649" y="2537"/>
                  <a:pt x="7853" y="2270"/>
                  <a:pt x="8073" y="2004"/>
                </a:cubicBezTo>
                <a:close/>
                <a:moveTo>
                  <a:pt x="7179" y="3117"/>
                </a:moveTo>
                <a:cubicBezTo>
                  <a:pt x="7932" y="4042"/>
                  <a:pt x="8762" y="4919"/>
                  <a:pt x="9562" y="5813"/>
                </a:cubicBezTo>
                <a:cubicBezTo>
                  <a:pt x="10424" y="6800"/>
                  <a:pt x="11223" y="7866"/>
                  <a:pt x="12132" y="8822"/>
                </a:cubicBezTo>
                <a:cubicBezTo>
                  <a:pt x="11913" y="8822"/>
                  <a:pt x="11693" y="8838"/>
                  <a:pt x="11458" y="8838"/>
                </a:cubicBezTo>
                <a:cubicBezTo>
                  <a:pt x="11333" y="8838"/>
                  <a:pt x="11223" y="8885"/>
                  <a:pt x="11113" y="8948"/>
                </a:cubicBezTo>
                <a:cubicBezTo>
                  <a:pt x="10377" y="8117"/>
                  <a:pt x="9609" y="7318"/>
                  <a:pt x="8856" y="6518"/>
                </a:cubicBezTo>
                <a:cubicBezTo>
                  <a:pt x="8088" y="5703"/>
                  <a:pt x="7336" y="4763"/>
                  <a:pt x="6427" y="4073"/>
                </a:cubicBezTo>
                <a:cubicBezTo>
                  <a:pt x="6678" y="3759"/>
                  <a:pt x="6928" y="3446"/>
                  <a:pt x="7179" y="3117"/>
                </a:cubicBezTo>
                <a:close/>
                <a:moveTo>
                  <a:pt x="6192" y="4371"/>
                </a:moveTo>
                <a:cubicBezTo>
                  <a:pt x="6850" y="5280"/>
                  <a:pt x="7743" y="6064"/>
                  <a:pt x="8496" y="6879"/>
                </a:cubicBezTo>
                <a:cubicBezTo>
                  <a:pt x="9248" y="7709"/>
                  <a:pt x="10001" y="8556"/>
                  <a:pt x="10753" y="9402"/>
                </a:cubicBezTo>
                <a:cubicBezTo>
                  <a:pt x="10737" y="9449"/>
                  <a:pt x="10737" y="9512"/>
                  <a:pt x="10737" y="9575"/>
                </a:cubicBezTo>
                <a:cubicBezTo>
                  <a:pt x="10753" y="10092"/>
                  <a:pt x="10800" y="10625"/>
                  <a:pt x="10816" y="11142"/>
                </a:cubicBezTo>
                <a:cubicBezTo>
                  <a:pt x="10769" y="11079"/>
                  <a:pt x="10706" y="11079"/>
                  <a:pt x="10659" y="11079"/>
                </a:cubicBezTo>
                <a:cubicBezTo>
                  <a:pt x="8935" y="9151"/>
                  <a:pt x="7226" y="7208"/>
                  <a:pt x="5424" y="5358"/>
                </a:cubicBezTo>
                <a:cubicBezTo>
                  <a:pt x="5674" y="5029"/>
                  <a:pt x="5941" y="4700"/>
                  <a:pt x="6192" y="4371"/>
                </a:cubicBezTo>
                <a:close/>
                <a:moveTo>
                  <a:pt x="5157" y="5687"/>
                </a:moveTo>
                <a:cubicBezTo>
                  <a:pt x="6991" y="7897"/>
                  <a:pt x="8966" y="10013"/>
                  <a:pt x="10878" y="12161"/>
                </a:cubicBezTo>
                <a:cubicBezTo>
                  <a:pt x="10894" y="12506"/>
                  <a:pt x="10910" y="12835"/>
                  <a:pt x="10941" y="13180"/>
                </a:cubicBezTo>
                <a:cubicBezTo>
                  <a:pt x="10424" y="12662"/>
                  <a:pt x="9765" y="12239"/>
                  <a:pt x="9233" y="11722"/>
                </a:cubicBezTo>
                <a:cubicBezTo>
                  <a:pt x="8621" y="11126"/>
                  <a:pt x="8057" y="10484"/>
                  <a:pt x="7493" y="9857"/>
                </a:cubicBezTo>
                <a:cubicBezTo>
                  <a:pt x="6584" y="8838"/>
                  <a:pt x="5580" y="7380"/>
                  <a:pt x="4311" y="6769"/>
                </a:cubicBezTo>
                <a:cubicBezTo>
                  <a:pt x="4483" y="6549"/>
                  <a:pt x="4640" y="6330"/>
                  <a:pt x="4812" y="6126"/>
                </a:cubicBezTo>
                <a:cubicBezTo>
                  <a:pt x="4922" y="5970"/>
                  <a:pt x="5047" y="5828"/>
                  <a:pt x="5157" y="5687"/>
                </a:cubicBezTo>
                <a:close/>
                <a:moveTo>
                  <a:pt x="4123" y="7035"/>
                </a:moveTo>
                <a:cubicBezTo>
                  <a:pt x="4562" y="7615"/>
                  <a:pt x="5157" y="8086"/>
                  <a:pt x="5659" y="8603"/>
                </a:cubicBezTo>
                <a:cubicBezTo>
                  <a:pt x="6286" y="9277"/>
                  <a:pt x="6881" y="9998"/>
                  <a:pt x="7493" y="10687"/>
                </a:cubicBezTo>
                <a:cubicBezTo>
                  <a:pt x="8417" y="11722"/>
                  <a:pt x="9515" y="13180"/>
                  <a:pt x="10878" y="13666"/>
                </a:cubicBezTo>
                <a:lnTo>
                  <a:pt x="10972" y="13666"/>
                </a:lnTo>
                <a:cubicBezTo>
                  <a:pt x="11004" y="14246"/>
                  <a:pt x="11035" y="14826"/>
                  <a:pt x="11066" y="15390"/>
                </a:cubicBezTo>
                <a:cubicBezTo>
                  <a:pt x="9515" y="14340"/>
                  <a:pt x="8088" y="13117"/>
                  <a:pt x="6787" y="11738"/>
                </a:cubicBezTo>
                <a:cubicBezTo>
                  <a:pt x="6270" y="11189"/>
                  <a:pt x="5753" y="10609"/>
                  <a:pt x="5220" y="10061"/>
                </a:cubicBezTo>
                <a:cubicBezTo>
                  <a:pt x="5236" y="9966"/>
                  <a:pt x="5236" y="9857"/>
                  <a:pt x="5236" y="9763"/>
                </a:cubicBezTo>
                <a:cubicBezTo>
                  <a:pt x="5251" y="9465"/>
                  <a:pt x="5016" y="9151"/>
                  <a:pt x="4718" y="9089"/>
                </a:cubicBezTo>
                <a:cubicBezTo>
                  <a:pt x="4483" y="9026"/>
                  <a:pt x="4248" y="8979"/>
                  <a:pt x="3997" y="8932"/>
                </a:cubicBezTo>
                <a:cubicBezTo>
                  <a:pt x="3715" y="8713"/>
                  <a:pt x="3433" y="8493"/>
                  <a:pt x="3120" y="8305"/>
                </a:cubicBezTo>
                <a:cubicBezTo>
                  <a:pt x="3480" y="7897"/>
                  <a:pt x="3809" y="7459"/>
                  <a:pt x="4123" y="7035"/>
                </a:cubicBezTo>
                <a:close/>
                <a:moveTo>
                  <a:pt x="5189" y="10797"/>
                </a:moveTo>
                <a:cubicBezTo>
                  <a:pt x="5784" y="11409"/>
                  <a:pt x="6364" y="12067"/>
                  <a:pt x="6975" y="12694"/>
                </a:cubicBezTo>
                <a:cubicBezTo>
                  <a:pt x="8229" y="14010"/>
                  <a:pt x="9624" y="15170"/>
                  <a:pt x="11113" y="16189"/>
                </a:cubicBezTo>
                <a:cubicBezTo>
                  <a:pt x="11129" y="16362"/>
                  <a:pt x="11145" y="16534"/>
                  <a:pt x="11145" y="16691"/>
                </a:cubicBezTo>
                <a:cubicBezTo>
                  <a:pt x="9044" y="15343"/>
                  <a:pt x="7148" y="13775"/>
                  <a:pt x="5157" y="12255"/>
                </a:cubicBezTo>
                <a:cubicBezTo>
                  <a:pt x="5157" y="12255"/>
                  <a:pt x="5142" y="12239"/>
                  <a:pt x="5142" y="12239"/>
                </a:cubicBezTo>
                <a:cubicBezTo>
                  <a:pt x="5157" y="11753"/>
                  <a:pt x="5173" y="11267"/>
                  <a:pt x="5189" y="10797"/>
                </a:cubicBezTo>
                <a:close/>
                <a:moveTo>
                  <a:pt x="5047" y="15139"/>
                </a:moveTo>
                <a:cubicBezTo>
                  <a:pt x="5659" y="15829"/>
                  <a:pt x="6333" y="16456"/>
                  <a:pt x="7007" y="17067"/>
                </a:cubicBezTo>
                <a:cubicBezTo>
                  <a:pt x="7069" y="17114"/>
                  <a:pt x="7116" y="17177"/>
                  <a:pt x="7179" y="17224"/>
                </a:cubicBezTo>
                <a:cubicBezTo>
                  <a:pt x="6928" y="17177"/>
                  <a:pt x="6678" y="17145"/>
                  <a:pt x="6427" y="17114"/>
                </a:cubicBezTo>
                <a:cubicBezTo>
                  <a:pt x="6207" y="17083"/>
                  <a:pt x="5988" y="17051"/>
                  <a:pt x="5784" y="17020"/>
                </a:cubicBezTo>
                <a:cubicBezTo>
                  <a:pt x="5580" y="16832"/>
                  <a:pt x="5392" y="16644"/>
                  <a:pt x="5220" y="16456"/>
                </a:cubicBezTo>
                <a:cubicBezTo>
                  <a:pt x="5142" y="16362"/>
                  <a:pt x="5079" y="16268"/>
                  <a:pt x="5000" y="16189"/>
                </a:cubicBezTo>
                <a:cubicBezTo>
                  <a:pt x="5016" y="15844"/>
                  <a:pt x="5032" y="15484"/>
                  <a:pt x="5047" y="15139"/>
                </a:cubicBezTo>
                <a:close/>
                <a:moveTo>
                  <a:pt x="5094" y="14010"/>
                </a:moveTo>
                <a:cubicBezTo>
                  <a:pt x="6427" y="15217"/>
                  <a:pt x="7838" y="16377"/>
                  <a:pt x="9233" y="17521"/>
                </a:cubicBezTo>
                <a:cubicBezTo>
                  <a:pt x="8856" y="17474"/>
                  <a:pt x="8496" y="17412"/>
                  <a:pt x="8135" y="17365"/>
                </a:cubicBezTo>
                <a:cubicBezTo>
                  <a:pt x="7806" y="17114"/>
                  <a:pt x="7477" y="16879"/>
                  <a:pt x="7211" y="16644"/>
                </a:cubicBezTo>
                <a:cubicBezTo>
                  <a:pt x="6490" y="15985"/>
                  <a:pt x="5800" y="15296"/>
                  <a:pt x="5063" y="14622"/>
                </a:cubicBezTo>
                <a:cubicBezTo>
                  <a:pt x="5079" y="14418"/>
                  <a:pt x="5079" y="14214"/>
                  <a:pt x="5094" y="14010"/>
                </a:cubicBezTo>
                <a:close/>
                <a:moveTo>
                  <a:pt x="5126" y="12568"/>
                </a:moveTo>
                <a:cubicBezTo>
                  <a:pt x="6834" y="14465"/>
                  <a:pt x="9029" y="16048"/>
                  <a:pt x="11192" y="17396"/>
                </a:cubicBezTo>
                <a:cubicBezTo>
                  <a:pt x="11192" y="17537"/>
                  <a:pt x="11207" y="17678"/>
                  <a:pt x="11223" y="17819"/>
                </a:cubicBezTo>
                <a:lnTo>
                  <a:pt x="10439" y="17710"/>
                </a:lnTo>
                <a:cubicBezTo>
                  <a:pt x="10377" y="17631"/>
                  <a:pt x="10314" y="17569"/>
                  <a:pt x="10251" y="17506"/>
                </a:cubicBezTo>
                <a:cubicBezTo>
                  <a:pt x="10231" y="17486"/>
                  <a:pt x="10204" y="17477"/>
                  <a:pt x="10178" y="17477"/>
                </a:cubicBezTo>
                <a:cubicBezTo>
                  <a:pt x="10122" y="17477"/>
                  <a:pt x="10068" y="17515"/>
                  <a:pt x="10079" y="17569"/>
                </a:cubicBezTo>
                <a:cubicBezTo>
                  <a:pt x="8433" y="16205"/>
                  <a:pt x="6803" y="14810"/>
                  <a:pt x="5110" y="13525"/>
                </a:cubicBezTo>
                <a:cubicBezTo>
                  <a:pt x="5110" y="13211"/>
                  <a:pt x="5126" y="12882"/>
                  <a:pt x="5126" y="12568"/>
                </a:cubicBezTo>
                <a:close/>
                <a:moveTo>
                  <a:pt x="8114" y="0"/>
                </a:moveTo>
                <a:cubicBezTo>
                  <a:pt x="7935" y="0"/>
                  <a:pt x="7763" y="65"/>
                  <a:pt x="7649" y="217"/>
                </a:cubicBezTo>
                <a:lnTo>
                  <a:pt x="4076" y="4716"/>
                </a:lnTo>
                <a:cubicBezTo>
                  <a:pt x="3088" y="5938"/>
                  <a:pt x="2069" y="7788"/>
                  <a:pt x="580" y="8446"/>
                </a:cubicBezTo>
                <a:cubicBezTo>
                  <a:pt x="0" y="8697"/>
                  <a:pt x="157" y="9684"/>
                  <a:pt x="753" y="9794"/>
                </a:cubicBezTo>
                <a:cubicBezTo>
                  <a:pt x="1787" y="9982"/>
                  <a:pt x="2822" y="10170"/>
                  <a:pt x="3856" y="10358"/>
                </a:cubicBezTo>
                <a:cubicBezTo>
                  <a:pt x="3935" y="12678"/>
                  <a:pt x="3888" y="15029"/>
                  <a:pt x="4029" y="17349"/>
                </a:cubicBezTo>
                <a:cubicBezTo>
                  <a:pt x="4029" y="17380"/>
                  <a:pt x="4029" y="17412"/>
                  <a:pt x="4013" y="17427"/>
                </a:cubicBezTo>
                <a:cubicBezTo>
                  <a:pt x="3903" y="17553"/>
                  <a:pt x="3809" y="17710"/>
                  <a:pt x="3731" y="17913"/>
                </a:cubicBezTo>
                <a:cubicBezTo>
                  <a:pt x="3621" y="18164"/>
                  <a:pt x="3699" y="18368"/>
                  <a:pt x="3872" y="18493"/>
                </a:cubicBezTo>
                <a:cubicBezTo>
                  <a:pt x="3856" y="18572"/>
                  <a:pt x="3856" y="18634"/>
                  <a:pt x="3841" y="18681"/>
                </a:cubicBezTo>
                <a:cubicBezTo>
                  <a:pt x="3809" y="18854"/>
                  <a:pt x="3903" y="19026"/>
                  <a:pt x="4076" y="19089"/>
                </a:cubicBezTo>
                <a:cubicBezTo>
                  <a:pt x="4653" y="19262"/>
                  <a:pt x="5266" y="19323"/>
                  <a:pt x="5881" y="19323"/>
                </a:cubicBezTo>
                <a:cubicBezTo>
                  <a:pt x="6434" y="19323"/>
                  <a:pt x="6990" y="19274"/>
                  <a:pt x="7524" y="19214"/>
                </a:cubicBezTo>
                <a:cubicBezTo>
                  <a:pt x="8057" y="19167"/>
                  <a:pt x="8621" y="19120"/>
                  <a:pt x="9170" y="18995"/>
                </a:cubicBezTo>
                <a:cubicBezTo>
                  <a:pt x="10048" y="19120"/>
                  <a:pt x="10925" y="19261"/>
                  <a:pt x="11803" y="19387"/>
                </a:cubicBezTo>
                <a:cubicBezTo>
                  <a:pt x="11856" y="19396"/>
                  <a:pt x="11910" y="19401"/>
                  <a:pt x="11964" y="19401"/>
                </a:cubicBezTo>
                <a:cubicBezTo>
                  <a:pt x="12362" y="19401"/>
                  <a:pt x="12771" y="19150"/>
                  <a:pt x="12744" y="18681"/>
                </a:cubicBezTo>
                <a:cubicBezTo>
                  <a:pt x="12571" y="15876"/>
                  <a:pt x="12414" y="13070"/>
                  <a:pt x="12242" y="10280"/>
                </a:cubicBezTo>
                <a:cubicBezTo>
                  <a:pt x="13151" y="10249"/>
                  <a:pt x="14045" y="10217"/>
                  <a:pt x="14954" y="10202"/>
                </a:cubicBezTo>
                <a:cubicBezTo>
                  <a:pt x="15549" y="10170"/>
                  <a:pt x="15910" y="9418"/>
                  <a:pt x="15455" y="8979"/>
                </a:cubicBezTo>
                <a:cubicBezTo>
                  <a:pt x="12806" y="6440"/>
                  <a:pt x="10581" y="3556"/>
                  <a:pt x="8778" y="358"/>
                </a:cubicBezTo>
                <a:cubicBezTo>
                  <a:pt x="8656" y="143"/>
                  <a:pt x="8378" y="0"/>
                  <a:pt x="8114" y="0"/>
                </a:cubicBezTo>
                <a:close/>
              </a:path>
            </a:pathLst>
          </a:custGeom>
          <a:solidFill>
            <a:srgbClr val="8AB5BC"/>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F6FC85F-1474-4BB0-991B-23671E5DB40E}"/>
              </a:ext>
            </a:extLst>
          </p:cNvPr>
          <p:cNvSpPr txBox="1"/>
          <p:nvPr/>
        </p:nvSpPr>
        <p:spPr>
          <a:xfrm>
            <a:off x="910613" y="2113003"/>
            <a:ext cx="10294893" cy="3685240"/>
          </a:xfrm>
          <a:prstGeom prst="rect">
            <a:avLst/>
          </a:prstGeom>
          <a:noFill/>
        </p:spPr>
        <p:txBody>
          <a:bodyPr wrap="square" rtlCol="0">
            <a:spAutoFit/>
          </a:bodyPr>
          <a:lstStyle/>
          <a:p>
            <a:pPr lvl="0" algn="just" defTabSz="457200">
              <a:lnSpc>
                <a:spcPct val="150000"/>
              </a:lnSpc>
              <a:defRPr/>
            </a:pPr>
            <a:r>
              <a:rPr kumimoji="0" lang="en-US" sz="3200" b="0" i="0" u="none" strike="noStrike" kern="1200" cap="none" spc="0" normalizeH="0" baseline="0" noProof="0">
                <a:ln>
                  <a:noFill/>
                </a:ln>
                <a:solidFill>
                  <a:srgbClr val="315055"/>
                </a:solidFill>
                <a:effectLst/>
                <a:uLnTx/>
                <a:uFillTx/>
                <a:latin typeface="Tahoma" panose="020B0604030504040204" pitchFamily="34" charset="0"/>
                <a:ea typeface="Tahoma" panose="020B0604030504040204" pitchFamily="34" charset="0"/>
                <a:cs typeface="Tahoma" panose="020B0604030504040204" pitchFamily="34" charset="0"/>
              </a:rPr>
              <a:t>Châu</a:t>
            </a:r>
            <a:r>
              <a:rPr lang="en-US" sz="3200">
                <a:solidFill>
                  <a:srgbClr val="315055"/>
                </a:solidFill>
                <a:latin typeface="Tahoma" panose="020B0604030504040204" pitchFamily="34" charset="0"/>
                <a:ea typeface="Tahoma" panose="020B0604030504040204" pitchFamily="34" charset="0"/>
                <a:cs typeface="Tahoma" panose="020B0604030504040204" pitchFamily="34" charset="0"/>
              </a:rPr>
              <a:t> Phi nằm ở phía nam châu Âu và phía tây nam châu Á, có đường Xích đạo đi ngang qua giữa châu lục. Châu Phi có khí hậu nóng, khô bậc nhất thế giới, đại bộ phận lãnh thổ là hoang mạc và xa van. Xa-ha-ra là hoang mạc nhiệt đới lớn nhất thế giới.</a:t>
            </a:r>
            <a:endParaRPr kumimoji="0" lang="en-US" sz="3200" b="0" i="0" u="none" strike="noStrike" kern="1200" cap="none" spc="0" normalizeH="0" baseline="0" noProof="0" dirty="0">
              <a:ln>
                <a:noFill/>
              </a:ln>
              <a:solidFill>
                <a:srgbClr val="315055"/>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94F3D868-E926-F5C0-E9F7-13FC34DB639A}"/>
              </a:ext>
            </a:extLst>
          </p:cNvPr>
          <p:cNvPicPr>
            <a:picLocks noChangeAspect="1"/>
          </p:cNvPicPr>
          <p:nvPr/>
        </p:nvPicPr>
        <p:blipFill>
          <a:blip r:embed="rId14"/>
          <a:stretch>
            <a:fillRect/>
          </a:stretch>
        </p:blipFill>
        <p:spPr>
          <a:xfrm>
            <a:off x="3839074" y="635807"/>
            <a:ext cx="4560203" cy="1316850"/>
          </a:xfrm>
          <a:prstGeom prst="rect">
            <a:avLst/>
          </a:prstGeom>
        </p:spPr>
      </p:pic>
    </p:spTree>
    <p:extLst>
      <p:ext uri="{BB962C8B-B14F-4D97-AF65-F5344CB8AC3E}">
        <p14:creationId xmlns:p14="http://schemas.microsoft.com/office/powerpoint/2010/main" val="231965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5"/>
                                        </p:tgtEl>
                                        <p:attrNameLst>
                                          <p:attrName>style.visibility</p:attrName>
                                        </p:attrNameLst>
                                      </p:cBhvr>
                                      <p:to>
                                        <p:strVal val="visible"/>
                                      </p:to>
                                    </p:set>
                                    <p:animEffect transition="in" filter="barn(inVertical)">
                                      <p:cBhvr>
                                        <p:cTn id="10" dur="500"/>
                                        <p:tgtEl>
                                          <p:spTgt spid="12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81"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57339" y="372549"/>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sp>
        <p:nvSpPr>
          <p:cNvPr id="337" name="รูปแบบอิสระ 45">
            <a:extLst>
              <a:ext uri="{FF2B5EF4-FFF2-40B4-BE49-F238E27FC236}">
                <a16:creationId xmlns:a16="http://schemas.microsoft.com/office/drawing/2014/main" id="{3D9C0B16-736E-4492-9681-4B8FD4BF638E}"/>
              </a:ext>
            </a:extLst>
          </p:cNvPr>
          <p:cNvSpPr/>
          <p:nvPr/>
        </p:nvSpPr>
        <p:spPr>
          <a:xfrm>
            <a:off x="498355" y="1269716"/>
            <a:ext cx="6716218" cy="3762323"/>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8064A2">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175586"/>
            <a:chOff x="7394814" y="-989414"/>
            <a:chExt cx="3003978" cy="2175586"/>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602988" y="4332097"/>
            <a:ext cx="12501668" cy="3003978"/>
            <a:chOff x="9183" y="3333185"/>
            <a:chExt cx="12501668" cy="3003978"/>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9183" y="3333185"/>
              <a:ext cx="12501668" cy="3003978"/>
              <a:chOff x="-12244986" y="-2464314"/>
              <a:chExt cx="12501668" cy="3003978"/>
            </a:xfrm>
          </p:grpSpPr>
          <p:sp>
            <p:nvSpPr>
              <p:cNvPr id="158" name="เมฆ 63">
                <a:extLst>
                  <a:ext uri="{FF2B5EF4-FFF2-40B4-BE49-F238E27FC236}">
                    <a16:creationId xmlns:a16="http://schemas.microsoft.com/office/drawing/2014/main" id="{BF038B4D-42C2-443A-9A92-EE5D824E1BB1}"/>
                  </a:ext>
                </a:extLst>
              </p:cNvPr>
              <p:cNvSpPr/>
              <p:nvPr/>
            </p:nvSpPr>
            <p:spPr>
              <a:xfrm rot="2761249">
                <a:off x="-12659182" y="-2050118"/>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2"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sp>
        <p:nvSpPr>
          <p:cNvPr id="4" name="TextBox 3">
            <a:extLst>
              <a:ext uri="{FF2B5EF4-FFF2-40B4-BE49-F238E27FC236}">
                <a16:creationId xmlns:a16="http://schemas.microsoft.com/office/drawing/2014/main" id="{9874A0BF-A1BF-4A05-9769-AD529824C0BB}"/>
              </a:ext>
            </a:extLst>
          </p:cNvPr>
          <p:cNvSpPr txBox="1"/>
          <p:nvPr/>
        </p:nvSpPr>
        <p:spPr>
          <a:xfrm>
            <a:off x="762140" y="3029118"/>
            <a:ext cx="6545178"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453544"/>
                </a:solidFill>
                <a:effectLst/>
                <a:uLnTx/>
                <a:uFillTx/>
                <a:latin typeface="Calibri" panose="020F0502020204030204"/>
                <a:ea typeface="+mn-ea"/>
                <a:cs typeface="+mn-cs"/>
              </a:rPr>
              <a:t>Xem</a:t>
            </a:r>
            <a:r>
              <a:rPr kumimoji="0" lang="en-US" sz="4000" b="0" i="0" u="none" strike="noStrike" kern="1200" cap="none" spc="0" normalizeH="0" noProof="0">
                <a:ln>
                  <a:noFill/>
                </a:ln>
                <a:solidFill>
                  <a:srgbClr val="453544"/>
                </a:solidFill>
                <a:effectLst/>
                <a:uLnTx/>
                <a:uFillTx/>
                <a:latin typeface="Calibri" panose="020F0502020204030204"/>
                <a:ea typeface="+mn-ea"/>
                <a:cs typeface="+mn-cs"/>
              </a:rPr>
              <a:t> lại nội dung bài.</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4000" baseline="0">
                <a:solidFill>
                  <a:srgbClr val="453544"/>
                </a:solidFill>
                <a:latin typeface="Calibri" panose="020F0502020204030204"/>
              </a:rPr>
              <a:t>Chuẩn</a:t>
            </a:r>
            <a:r>
              <a:rPr lang="en-US" sz="4000">
                <a:solidFill>
                  <a:srgbClr val="453544"/>
                </a:solidFill>
                <a:latin typeface="Calibri" panose="020F0502020204030204"/>
              </a:rPr>
              <a:t> bị: Châu Phi (tiếp theo)</a:t>
            </a:r>
            <a:endParaRPr kumimoji="0" lang="en-US" sz="4000" b="0" i="0" u="none" strike="noStrike" kern="1200" cap="none" spc="0" normalizeH="0" baseline="0" noProof="0" dirty="0">
              <a:ln>
                <a:noFill/>
              </a:ln>
              <a:solidFill>
                <a:srgbClr val="453544"/>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BAC6CBB-9AD1-4D31-8364-FAC8509996DF}"/>
              </a:ext>
            </a:extLst>
          </p:cNvPr>
          <p:cNvPicPr>
            <a:picLocks noChangeAspect="1"/>
          </p:cNvPicPr>
          <p:nvPr/>
        </p:nvPicPr>
        <p:blipFill>
          <a:blip r:embed="rId9"/>
          <a:stretch>
            <a:fillRect/>
          </a:stretch>
        </p:blipFill>
        <p:spPr>
          <a:xfrm>
            <a:off x="1546701" y="1450346"/>
            <a:ext cx="4694327" cy="1530229"/>
          </a:xfrm>
          <a:prstGeom prst="rect">
            <a:avLst/>
          </a:prstGeom>
        </p:spPr>
      </p:pic>
      <p:pic>
        <p:nvPicPr>
          <p:cNvPr id="3" name="Picture 2">
            <a:extLst>
              <a:ext uri="{FF2B5EF4-FFF2-40B4-BE49-F238E27FC236}">
                <a16:creationId xmlns:a16="http://schemas.microsoft.com/office/drawing/2014/main" id="{B560D7D8-A31C-4808-90B9-AF34B07CED50}"/>
              </a:ext>
            </a:extLst>
          </p:cNvPr>
          <p:cNvPicPr>
            <a:picLocks noChangeAspect="1"/>
          </p:cNvPicPr>
          <p:nvPr/>
        </p:nvPicPr>
        <p:blipFill rotWithShape="1">
          <a:blip r:embed="rId10"/>
          <a:srcRect l="14842" t="21447" r="15217" b="17670"/>
          <a:stretch/>
        </p:blipFill>
        <p:spPr>
          <a:xfrm>
            <a:off x="7165110" y="3335667"/>
            <a:ext cx="4337331" cy="3148063"/>
          </a:xfrm>
          <a:prstGeom prst="rect">
            <a:avLst/>
          </a:prstGeom>
        </p:spPr>
      </p:pic>
      <p:pic>
        <p:nvPicPr>
          <p:cNvPr id="80" name="รูปภาพ 116">
            <a:extLst>
              <a:ext uri="{FF2B5EF4-FFF2-40B4-BE49-F238E27FC236}">
                <a16:creationId xmlns:a16="http://schemas.microsoft.com/office/drawing/2014/main" id="{F109992E-C1EB-4790-A8D1-6F4EC5AA5D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486614" flipH="1">
            <a:off x="11056350" y="5043236"/>
            <a:ext cx="1517950" cy="1525355"/>
          </a:xfrm>
          <a:prstGeom prst="rect">
            <a:avLst/>
          </a:prstGeom>
          <a:effectLst>
            <a:outerShdw blurRad="50800" dist="38100" dir="2700000" algn="tl" rotWithShape="0">
              <a:srgbClr val="8064A2">
                <a:alpha val="40000"/>
              </a:srgbClr>
            </a:outerShdw>
          </a:effectLst>
        </p:spPr>
      </p:pic>
    </p:spTree>
    <p:extLst>
      <p:ext uri="{BB962C8B-B14F-4D97-AF65-F5344CB8AC3E}">
        <p14:creationId xmlns:p14="http://schemas.microsoft.com/office/powerpoint/2010/main" val="88462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37"/>
                                        </p:tgtEl>
                                        <p:attrNameLst>
                                          <p:attrName>style.visibility</p:attrName>
                                        </p:attrNameLst>
                                      </p:cBhvr>
                                      <p:to>
                                        <p:strVal val="visible"/>
                                      </p:to>
                                    </p:set>
                                    <p:anim calcmode="lin" valueType="num">
                                      <p:cBhvr>
                                        <p:cTn id="13" dur="1000" fill="hold"/>
                                        <p:tgtEl>
                                          <p:spTgt spid="337"/>
                                        </p:tgtEl>
                                        <p:attrNameLst>
                                          <p:attrName>ppt_w</p:attrName>
                                        </p:attrNameLst>
                                      </p:cBhvr>
                                      <p:tavLst>
                                        <p:tav tm="0">
                                          <p:val>
                                            <p:fltVal val="0"/>
                                          </p:val>
                                        </p:tav>
                                        <p:tav tm="100000">
                                          <p:val>
                                            <p:strVal val="#ppt_w"/>
                                          </p:val>
                                        </p:tav>
                                      </p:tavLst>
                                    </p:anim>
                                    <p:anim calcmode="lin" valueType="num">
                                      <p:cBhvr>
                                        <p:cTn id="14" dur="1000" fill="hold"/>
                                        <p:tgtEl>
                                          <p:spTgt spid="337"/>
                                        </p:tgtEl>
                                        <p:attrNameLst>
                                          <p:attrName>ppt_h</p:attrName>
                                        </p:attrNameLst>
                                      </p:cBhvr>
                                      <p:tavLst>
                                        <p:tav tm="0">
                                          <p:val>
                                            <p:fltVal val="0"/>
                                          </p:val>
                                        </p:tav>
                                        <p:tav tm="100000">
                                          <p:val>
                                            <p:strVal val="#ppt_h"/>
                                          </p:val>
                                        </p:tav>
                                      </p:tavLst>
                                    </p:anim>
                                    <p:anim calcmode="lin" valueType="num">
                                      <p:cBhvr>
                                        <p:cTn id="15" dur="1000" fill="hold"/>
                                        <p:tgtEl>
                                          <p:spTgt spid="337"/>
                                        </p:tgtEl>
                                        <p:attrNameLst>
                                          <p:attrName>style.rotation</p:attrName>
                                        </p:attrNameLst>
                                      </p:cBhvr>
                                      <p:tavLst>
                                        <p:tav tm="0">
                                          <p:val>
                                            <p:fltVal val="90"/>
                                          </p:val>
                                        </p:tav>
                                        <p:tav tm="100000">
                                          <p:val>
                                            <p:fltVal val="0"/>
                                          </p:val>
                                        </p:tav>
                                      </p:tavLst>
                                    </p:anim>
                                    <p:animEffect transition="in" filter="fade">
                                      <p:cBhvr>
                                        <p:cTn id="16" dur="1000"/>
                                        <p:tgtEl>
                                          <p:spTgt spid="33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0A0"/>
        </a:solidFill>
        <a:effectLst/>
      </p:bgPr>
    </p:bg>
    <p:spTree>
      <p:nvGrpSpPr>
        <p:cNvPr id="1" name=""/>
        <p:cNvGrpSpPr/>
        <p:nvPr/>
      </p:nvGrpSpPr>
      <p:grpSpPr>
        <a:xfrm>
          <a:off x="0" y="0"/>
          <a:ext cx="0" cy="0"/>
          <a:chOff x="0" y="0"/>
          <a:chExt cx="0" cy="0"/>
        </a:xfrm>
      </p:grpSpPr>
      <p:grpSp>
        <p:nvGrpSpPr>
          <p:cNvPr id="4" name="Group 4"/>
          <p:cNvGrpSpPr/>
          <p:nvPr/>
        </p:nvGrpSpPr>
        <p:grpSpPr>
          <a:xfrm>
            <a:off x="-207986" y="4533830"/>
            <a:ext cx="13265195" cy="2373271"/>
            <a:chOff x="0" y="0"/>
            <a:chExt cx="26530390" cy="4746542"/>
          </a:xfrm>
        </p:grpSpPr>
        <p:pic>
          <p:nvPicPr>
            <p:cNvPr id="5" name="Picture 5"/>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388588" y="320854"/>
              <a:ext cx="1889306" cy="68358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3072570" y="776567"/>
              <a:ext cx="3907167" cy="389296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64067" y="802647"/>
              <a:ext cx="3907167" cy="3892960"/>
            </a:xfrm>
            <a:prstGeom prst="rect">
              <a:avLst/>
            </a:prstGeom>
          </p:spPr>
        </p:pic>
        <p:pic>
          <p:nvPicPr>
            <p:cNvPr id="8" name="Picture 8"/>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1063" b="19705"/>
            <a:stretch>
              <a:fillRect/>
            </a:stretch>
          </p:blipFill>
          <p:spPr>
            <a:xfrm>
              <a:off x="5952241" y="3078949"/>
              <a:ext cx="5285040" cy="1590577"/>
            </a:xfrm>
            <a:prstGeom prst="rect">
              <a:avLst/>
            </a:prstGeom>
          </p:spPr>
        </p:pic>
        <p:pic>
          <p:nvPicPr>
            <p:cNvPr id="9" name="Picture 9"/>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718641" y="0"/>
              <a:ext cx="2563039" cy="2521098"/>
            </a:xfrm>
            <a:prstGeom prst="rect">
              <a:avLst/>
            </a:prstGeom>
          </p:spPr>
        </p:pic>
        <p:pic>
          <p:nvPicPr>
            <p:cNvPr id="10" name="Picture 10"/>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675926" y="569772"/>
              <a:ext cx="2306258" cy="834446"/>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124419" y="1004439"/>
              <a:ext cx="2751744" cy="995631"/>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1907790" y="2325587"/>
              <a:ext cx="4318229" cy="2355398"/>
            </a:xfrm>
            <a:prstGeom prst="rect">
              <a:avLst/>
            </a:prstGeom>
          </p:spPr>
        </p:pic>
        <p:pic>
          <p:nvPicPr>
            <p:cNvPr id="13" name="Picture 13"/>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2929055" y="2924653"/>
              <a:ext cx="1346826" cy="1730734"/>
            </a:xfrm>
            <a:prstGeom prst="rect">
              <a:avLst/>
            </a:prstGeom>
          </p:spPr>
        </p:pic>
        <p:pic>
          <p:nvPicPr>
            <p:cNvPr id="14" name="Picture 14"/>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11237281" y="2749127"/>
              <a:ext cx="1239531" cy="1920400"/>
            </a:xfrm>
            <a:prstGeom prst="rect">
              <a:avLst/>
            </a:prstGeom>
          </p:spPr>
        </p:pic>
        <p:pic>
          <p:nvPicPr>
            <p:cNvPr id="15" name="Picture 15"/>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2091134" y="1888560"/>
              <a:ext cx="1802384" cy="2792425"/>
            </a:xfrm>
            <a:prstGeom prst="rect">
              <a:avLst/>
            </a:prstGeom>
          </p:spPr>
        </p:pic>
        <p:pic>
          <p:nvPicPr>
            <p:cNvPr id="16" name="Picture 16"/>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20801248" y="2000070"/>
              <a:ext cx="5729142" cy="2746473"/>
            </a:xfrm>
            <a:prstGeom prst="rect">
              <a:avLst/>
            </a:prstGeom>
          </p:spPr>
        </p:pic>
        <p:pic>
          <p:nvPicPr>
            <p:cNvPr id="17" name="Picture 17"/>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15592857" y="1004439"/>
              <a:ext cx="6719327" cy="3665087"/>
            </a:xfrm>
            <a:prstGeom prst="rect">
              <a:avLst/>
            </a:prstGeom>
          </p:spPr>
        </p:pic>
        <p:pic>
          <p:nvPicPr>
            <p:cNvPr id="18" name="Picture 18"/>
            <p:cNvPicPr>
              <a:picLocks noChangeAspect="1"/>
            </p:cNvPicPr>
            <p:nvPr/>
          </p:nvPicPr>
          <p:blipFill>
            <a:blip r:embed="rId27" cstate="hq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r="1063" b="19705"/>
            <a:stretch>
              <a:fillRect/>
            </a:stretch>
          </p:blipFill>
          <p:spPr>
            <a:xfrm>
              <a:off x="19669664" y="3151597"/>
              <a:ext cx="5130309" cy="1544009"/>
            </a:xfrm>
            <a:prstGeom prst="rect">
              <a:avLst/>
            </a:prstGeom>
          </p:spPr>
        </p:pic>
        <p:pic>
          <p:nvPicPr>
            <p:cNvPr id="19" name="Picture 19"/>
            <p:cNvPicPr>
              <a:picLocks noChangeAspect="1"/>
            </p:cNvPicPr>
            <p:nvPr/>
          </p:nvPicPr>
          <p:blipFill>
            <a:blip r:embed="rId29" cstate="hq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0" y="2639266"/>
              <a:ext cx="4173387" cy="2000665"/>
            </a:xfrm>
            <a:prstGeom prst="rect">
              <a:avLst/>
            </a:prstGeom>
          </p:spPr>
        </p:pic>
        <p:pic>
          <p:nvPicPr>
            <p:cNvPr id="20" name="Picture 20"/>
            <p:cNvPicPr>
              <a:picLocks noChangeAspect="1"/>
            </p:cNvPicPr>
            <p:nvPr/>
          </p:nvPicPr>
          <p:blipFill>
            <a:blip r:embed="rId30"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8883575" y="1620487"/>
              <a:ext cx="1917673" cy="693849"/>
            </a:xfrm>
            <a:prstGeom prst="rect">
              <a:avLst/>
            </a:prstGeom>
          </p:spPr>
        </p:pic>
        <p:pic>
          <p:nvPicPr>
            <p:cNvPr id="21" name="Picture 21"/>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18876163" y="2775207"/>
              <a:ext cx="1239531" cy="1920400"/>
            </a:xfrm>
            <a:prstGeom prst="rect">
              <a:avLst/>
            </a:prstGeom>
          </p:spPr>
        </p:pic>
        <p:pic>
          <p:nvPicPr>
            <p:cNvPr id="22" name="Picture 22"/>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3545354" y="2723046"/>
              <a:ext cx="1239531" cy="1920400"/>
            </a:xfrm>
            <a:prstGeom prst="rect">
              <a:avLst/>
            </a:prstGeom>
          </p:spPr>
        </p:pic>
        <p:pic>
          <p:nvPicPr>
            <p:cNvPr id="23" name="Picture 23"/>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1984964" y="1855916"/>
              <a:ext cx="1802384" cy="2792425"/>
            </a:xfrm>
            <a:prstGeom prst="rect">
              <a:avLst/>
            </a:prstGeom>
          </p:spPr>
        </p:pic>
      </p:grpSp>
      <p:grpSp>
        <p:nvGrpSpPr>
          <p:cNvPr id="24" name="组合 110">
            <a:extLst>
              <a:ext uri="{FF2B5EF4-FFF2-40B4-BE49-F238E27FC236}">
                <a16:creationId xmlns:a16="http://schemas.microsoft.com/office/drawing/2014/main" id="{DF05B1DA-91A6-416F-D651-019D7913F64E}"/>
              </a:ext>
            </a:extLst>
          </p:cNvPr>
          <p:cNvGrpSpPr/>
          <p:nvPr/>
        </p:nvGrpSpPr>
        <p:grpSpPr>
          <a:xfrm>
            <a:off x="771947" y="3069943"/>
            <a:ext cx="3405847" cy="902210"/>
            <a:chOff x="1500215" y="3240898"/>
            <a:chExt cx="2322150" cy="403149"/>
          </a:xfrm>
        </p:grpSpPr>
        <p:sp>
          <p:nvSpPr>
            <p:cNvPr id="25" name="五边形 111">
              <a:extLst>
                <a:ext uri="{FF2B5EF4-FFF2-40B4-BE49-F238E27FC236}">
                  <a16:creationId xmlns:a16="http://schemas.microsoft.com/office/drawing/2014/main" id="{5C8D0018-5D48-A6F2-74CF-63765B7C8D59}"/>
                </a:ext>
              </a:extLst>
            </p:cNvPr>
            <p:cNvSpPr/>
            <p:nvPr/>
          </p:nvSpPr>
          <p:spPr>
            <a:xfrm>
              <a:off x="1500215" y="3240898"/>
              <a:ext cx="2322150" cy="370957"/>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6" name="Title 3">
              <a:extLst>
                <a:ext uri="{FF2B5EF4-FFF2-40B4-BE49-F238E27FC236}">
                  <a16:creationId xmlns:a16="http://schemas.microsoft.com/office/drawing/2014/main" id="{34776A99-7DC3-F795-DF9F-D8FE1F644841}"/>
                </a:ext>
              </a:extLst>
            </p:cNvPr>
            <p:cNvSpPr txBox="1">
              <a:spLocks/>
            </p:cNvSpPr>
            <p:nvPr/>
          </p:nvSpPr>
          <p:spPr>
            <a:xfrm>
              <a:off x="1868382" y="3325470"/>
              <a:ext cx="1905263" cy="318577"/>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a:ln>
                    <a:noFill/>
                  </a:ln>
                  <a:solidFill>
                    <a:schemeClr val="bg1"/>
                  </a:solidFill>
                  <a:effectLst/>
                  <a:uLnTx/>
                  <a:uFillTx/>
                  <a:latin typeface="Arial" panose="020B0604020202020204" pitchFamily="34" charset="0"/>
                  <a:ea typeface="印品黑体" panose="00000500000000000000" pitchFamily="2" charset="-122"/>
                  <a:cs typeface="Arial" panose="020B0604020202020204" pitchFamily="34" charset="0"/>
                </a:rPr>
                <a:t>44.805.000 km²</a:t>
              </a:r>
              <a:endParaRPr kumimoji="0" lang="en-US" sz="2800" b="1" i="0" u="none" strike="noStrike" kern="1200" cap="none" spc="0" normalizeH="0" baseline="0" noProof="0">
                <a:ln>
                  <a:noFill/>
                </a:ln>
                <a:solidFill>
                  <a:schemeClr val="bg1"/>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grpSp>
        <p:nvGrpSpPr>
          <p:cNvPr id="27" name="组合 101">
            <a:extLst>
              <a:ext uri="{FF2B5EF4-FFF2-40B4-BE49-F238E27FC236}">
                <a16:creationId xmlns:a16="http://schemas.microsoft.com/office/drawing/2014/main" id="{4BD1CE2A-33F0-2D7C-C315-9AB2E6FAEB6A}"/>
              </a:ext>
            </a:extLst>
          </p:cNvPr>
          <p:cNvGrpSpPr/>
          <p:nvPr/>
        </p:nvGrpSpPr>
        <p:grpSpPr>
          <a:xfrm>
            <a:off x="354289" y="2976709"/>
            <a:ext cx="973446" cy="1008111"/>
            <a:chOff x="2701677" y="1345485"/>
            <a:chExt cx="1034962" cy="1295771"/>
          </a:xfrm>
        </p:grpSpPr>
        <p:sp>
          <p:nvSpPr>
            <p:cNvPr id="28" name="六边形 102">
              <a:extLst>
                <a:ext uri="{FF2B5EF4-FFF2-40B4-BE49-F238E27FC236}">
                  <a16:creationId xmlns:a16="http://schemas.microsoft.com/office/drawing/2014/main" id="{7762F341-1829-5D80-2E04-E6B53C02A7C4}"/>
                </a:ext>
              </a:extLst>
            </p:cNvPr>
            <p:cNvSpPr/>
            <p:nvPr/>
          </p:nvSpPr>
          <p:spPr>
            <a:xfrm rot="5400000">
              <a:off x="2548078" y="1499084"/>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29" name="Title 3">
              <a:extLst>
                <a:ext uri="{FF2B5EF4-FFF2-40B4-BE49-F238E27FC236}">
                  <a16:creationId xmlns:a16="http://schemas.microsoft.com/office/drawing/2014/main" id="{16AD0FFB-5626-483D-F4A3-3B02BA39F7C9}"/>
                </a:ext>
              </a:extLst>
            </p:cNvPr>
            <p:cNvSpPr txBox="1">
              <a:spLocks/>
            </p:cNvSpPr>
            <p:nvPr/>
          </p:nvSpPr>
          <p:spPr>
            <a:xfrm>
              <a:off x="2939940" y="1574604"/>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A</a:t>
              </a:r>
            </a:p>
          </p:txBody>
        </p:sp>
      </p:grpSp>
      <p:grpSp>
        <p:nvGrpSpPr>
          <p:cNvPr id="30" name="组合 114">
            <a:extLst>
              <a:ext uri="{FF2B5EF4-FFF2-40B4-BE49-F238E27FC236}">
                <a16:creationId xmlns:a16="http://schemas.microsoft.com/office/drawing/2014/main" id="{27A75B2B-793E-48DE-021C-FCA753B845E9}"/>
              </a:ext>
            </a:extLst>
          </p:cNvPr>
          <p:cNvGrpSpPr/>
          <p:nvPr/>
        </p:nvGrpSpPr>
        <p:grpSpPr>
          <a:xfrm>
            <a:off x="7158032" y="3101814"/>
            <a:ext cx="3461226" cy="864504"/>
            <a:chOff x="1574602" y="3235045"/>
            <a:chExt cx="2352953" cy="386300"/>
          </a:xfrm>
          <a:solidFill>
            <a:srgbClr val="0C4CE9"/>
          </a:solidFill>
        </p:grpSpPr>
        <p:sp>
          <p:nvSpPr>
            <p:cNvPr id="31" name="五边形 115">
              <a:extLst>
                <a:ext uri="{FF2B5EF4-FFF2-40B4-BE49-F238E27FC236}">
                  <a16:creationId xmlns:a16="http://schemas.microsoft.com/office/drawing/2014/main" id="{69803F20-FC12-DD90-0B25-0DFF0CD0D57A}"/>
                </a:ext>
              </a:extLst>
            </p:cNvPr>
            <p:cNvSpPr/>
            <p:nvPr/>
          </p:nvSpPr>
          <p:spPr>
            <a:xfrm>
              <a:off x="1574602" y="3235045"/>
              <a:ext cx="2322150" cy="370957"/>
            </a:xfrm>
            <a:prstGeom prst="homePlate">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32" name="Title 3">
              <a:extLst>
                <a:ext uri="{FF2B5EF4-FFF2-40B4-BE49-F238E27FC236}">
                  <a16:creationId xmlns:a16="http://schemas.microsoft.com/office/drawing/2014/main" id="{62174BB5-56A6-E598-0E71-39529C63BC4A}"/>
                </a:ext>
              </a:extLst>
            </p:cNvPr>
            <p:cNvSpPr txBox="1">
              <a:spLocks/>
            </p:cNvSpPr>
            <p:nvPr/>
          </p:nvSpPr>
          <p:spPr>
            <a:xfrm>
              <a:off x="1979941" y="3302768"/>
              <a:ext cx="1947614" cy="318577"/>
            </a:xfrm>
            <a:prstGeom prst="rect">
              <a:avLst/>
            </a:prstGeom>
            <a:noFill/>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a:ln>
                    <a:noFill/>
                  </a:ln>
                  <a:solidFill>
                    <a:schemeClr val="bg1"/>
                  </a:solidFill>
                  <a:effectLst/>
                  <a:uLnTx/>
                  <a:uFillTx/>
                  <a:latin typeface="Arial" panose="020B0604020202020204" pitchFamily="34" charset="0"/>
                  <a:ea typeface="印品黑体" panose="00000500000000000000" pitchFamily="2" charset="-122"/>
                  <a:cs typeface="Arial" panose="020B0604020202020204" pitchFamily="34" charset="0"/>
                </a:rPr>
                <a:t>44.580.000 km²</a:t>
              </a:r>
              <a:endParaRPr kumimoji="0" lang="en-US" sz="2800" b="1" i="0" u="none" strike="noStrike" kern="1200" cap="none" spc="0" normalizeH="0" baseline="0" noProof="0">
                <a:ln>
                  <a:noFill/>
                </a:ln>
                <a:solidFill>
                  <a:schemeClr val="bg1"/>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grpSp>
        <p:nvGrpSpPr>
          <p:cNvPr id="33" name="组合 101">
            <a:extLst>
              <a:ext uri="{FF2B5EF4-FFF2-40B4-BE49-F238E27FC236}">
                <a16:creationId xmlns:a16="http://schemas.microsoft.com/office/drawing/2014/main" id="{054271EB-204C-047B-6F12-81466A889911}"/>
              </a:ext>
            </a:extLst>
          </p:cNvPr>
          <p:cNvGrpSpPr/>
          <p:nvPr/>
        </p:nvGrpSpPr>
        <p:grpSpPr>
          <a:xfrm>
            <a:off x="6740374" y="2946227"/>
            <a:ext cx="1059228" cy="1008111"/>
            <a:chOff x="2802017" y="1277537"/>
            <a:chExt cx="1126165" cy="1295771"/>
          </a:xfrm>
        </p:grpSpPr>
        <p:sp>
          <p:nvSpPr>
            <p:cNvPr id="34" name="六边形 102">
              <a:extLst>
                <a:ext uri="{FF2B5EF4-FFF2-40B4-BE49-F238E27FC236}">
                  <a16:creationId xmlns:a16="http://schemas.microsoft.com/office/drawing/2014/main" id="{93E96E29-7093-1AF7-9571-8D4E21057D07}"/>
                </a:ext>
              </a:extLst>
            </p:cNvPr>
            <p:cNvSpPr/>
            <p:nvPr/>
          </p:nvSpPr>
          <p:spPr>
            <a:xfrm rot="5400000">
              <a:off x="2648418" y="1431136"/>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35" name="Title 3">
              <a:extLst>
                <a:ext uri="{FF2B5EF4-FFF2-40B4-BE49-F238E27FC236}">
                  <a16:creationId xmlns:a16="http://schemas.microsoft.com/office/drawing/2014/main" id="{D126B86E-DD9E-690A-13AD-B99515CC9F97}"/>
                </a:ext>
              </a:extLst>
            </p:cNvPr>
            <p:cNvSpPr txBox="1">
              <a:spLocks/>
            </p:cNvSpPr>
            <p:nvPr/>
          </p:nvSpPr>
          <p:spPr>
            <a:xfrm>
              <a:off x="3131483" y="1521262"/>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B</a:t>
              </a:r>
              <a:endPar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endParaRPr>
            </a:p>
          </p:txBody>
        </p:sp>
      </p:grpSp>
      <p:grpSp>
        <p:nvGrpSpPr>
          <p:cNvPr id="36" name="组合 118">
            <a:extLst>
              <a:ext uri="{FF2B5EF4-FFF2-40B4-BE49-F238E27FC236}">
                <a16:creationId xmlns:a16="http://schemas.microsoft.com/office/drawing/2014/main" id="{9F62E78C-9112-8DDF-0422-33B836EC6E05}"/>
              </a:ext>
            </a:extLst>
          </p:cNvPr>
          <p:cNvGrpSpPr/>
          <p:nvPr/>
        </p:nvGrpSpPr>
        <p:grpSpPr>
          <a:xfrm>
            <a:off x="737881" y="4716080"/>
            <a:ext cx="3466635" cy="834657"/>
            <a:chOff x="300671" y="3241338"/>
            <a:chExt cx="3412782" cy="370957"/>
          </a:xfrm>
          <a:solidFill>
            <a:srgbClr val="80C15B"/>
          </a:solidFill>
        </p:grpSpPr>
        <p:sp>
          <p:nvSpPr>
            <p:cNvPr id="37" name="五边形 119">
              <a:extLst>
                <a:ext uri="{FF2B5EF4-FFF2-40B4-BE49-F238E27FC236}">
                  <a16:creationId xmlns:a16="http://schemas.microsoft.com/office/drawing/2014/main" id="{75A95A13-0FA0-DA42-2FBC-7986F0EE85D3}"/>
                </a:ext>
              </a:extLst>
            </p:cNvPr>
            <p:cNvSpPr/>
            <p:nvPr/>
          </p:nvSpPr>
          <p:spPr>
            <a:xfrm>
              <a:off x="300671" y="3241338"/>
              <a:ext cx="3352939" cy="370957"/>
            </a:xfrm>
            <a:prstGeom prst="homePlat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38" name="Title 3">
              <a:extLst>
                <a:ext uri="{FF2B5EF4-FFF2-40B4-BE49-F238E27FC236}">
                  <a16:creationId xmlns:a16="http://schemas.microsoft.com/office/drawing/2014/main" id="{5CD97FF6-7E7A-DDCD-B7AF-FA066ACEF432}"/>
                </a:ext>
              </a:extLst>
            </p:cNvPr>
            <p:cNvSpPr txBox="1">
              <a:spLocks/>
            </p:cNvSpPr>
            <p:nvPr/>
          </p:nvSpPr>
          <p:spPr>
            <a:xfrm>
              <a:off x="858329" y="3287709"/>
              <a:ext cx="2855124" cy="318577"/>
            </a:xfrm>
            <a:prstGeom prst="rect">
              <a:avLst/>
            </a:prstGeom>
            <a:noFill/>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a:ln>
                    <a:noFill/>
                  </a:ln>
                  <a:solidFill>
                    <a:schemeClr val="bg1"/>
                  </a:solidFill>
                  <a:effectLst/>
                  <a:uLnTx/>
                  <a:uFillTx/>
                  <a:latin typeface="Arial" panose="020B0604020202020204" pitchFamily="34" charset="0"/>
                  <a:ea typeface="印品黑体" panose="00000500000000000000" pitchFamily="2" charset="-122"/>
                  <a:cs typeface="Arial" panose="020B0604020202020204" pitchFamily="34" charset="0"/>
                </a:rPr>
                <a:t>44.580.000 km²</a:t>
              </a:r>
              <a:endParaRPr kumimoji="0" lang="en-US" sz="2800" b="1" i="0" u="none" strike="noStrike" kern="1200" cap="none" spc="0" normalizeH="0" baseline="0" noProof="0">
                <a:ln>
                  <a:noFill/>
                </a:ln>
                <a:solidFill>
                  <a:schemeClr val="bg1"/>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grpSp>
        <p:nvGrpSpPr>
          <p:cNvPr id="39" name="组合 101">
            <a:extLst>
              <a:ext uri="{FF2B5EF4-FFF2-40B4-BE49-F238E27FC236}">
                <a16:creationId xmlns:a16="http://schemas.microsoft.com/office/drawing/2014/main" id="{0FD5BA82-F009-48B6-7619-B0341A45A197}"/>
              </a:ext>
            </a:extLst>
          </p:cNvPr>
          <p:cNvGrpSpPr/>
          <p:nvPr/>
        </p:nvGrpSpPr>
        <p:grpSpPr>
          <a:xfrm>
            <a:off x="319728" y="4581411"/>
            <a:ext cx="973941" cy="1008111"/>
            <a:chOff x="2802017" y="1277537"/>
            <a:chExt cx="1035489" cy="1295771"/>
          </a:xfrm>
        </p:grpSpPr>
        <p:sp>
          <p:nvSpPr>
            <p:cNvPr id="40" name="六边形 102">
              <a:extLst>
                <a:ext uri="{FF2B5EF4-FFF2-40B4-BE49-F238E27FC236}">
                  <a16:creationId xmlns:a16="http://schemas.microsoft.com/office/drawing/2014/main" id="{36441BFE-D283-8503-88A3-B8F3781B21BF}"/>
                </a:ext>
              </a:extLst>
            </p:cNvPr>
            <p:cNvSpPr/>
            <p:nvPr/>
          </p:nvSpPr>
          <p:spPr>
            <a:xfrm rot="5400000">
              <a:off x="2648418" y="1431136"/>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41" name="Title 3">
              <a:extLst>
                <a:ext uri="{FF2B5EF4-FFF2-40B4-BE49-F238E27FC236}">
                  <a16:creationId xmlns:a16="http://schemas.microsoft.com/office/drawing/2014/main" id="{9C5C07FD-94B8-33DD-A682-6B7F4BD2CE0B}"/>
                </a:ext>
              </a:extLst>
            </p:cNvPr>
            <p:cNvSpPr txBox="1">
              <a:spLocks/>
            </p:cNvSpPr>
            <p:nvPr/>
          </p:nvSpPr>
          <p:spPr>
            <a:xfrm>
              <a:off x="3040807" y="1559637"/>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C</a:t>
              </a:r>
              <a:endPar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endParaRPr>
            </a:p>
          </p:txBody>
        </p:sp>
      </p:grpSp>
      <p:pic>
        <p:nvPicPr>
          <p:cNvPr id="42" name="Picture 6" descr="Káº¿t quáº£ hÃ¬nh áº£nh cho right wrong tick icon">
            <a:extLst>
              <a:ext uri="{FF2B5EF4-FFF2-40B4-BE49-F238E27FC236}">
                <a16:creationId xmlns:a16="http://schemas.microsoft.com/office/drawing/2014/main" id="{2CF60A63-BF36-8C5C-AA10-7774FB9614E6}"/>
              </a:ext>
            </a:extLst>
          </p:cNvPr>
          <p:cNvPicPr>
            <a:picLocks noChangeAspect="1" noChangeArrowheads="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462527" y="462538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right wrong tick icon">
            <a:extLst>
              <a:ext uri="{FF2B5EF4-FFF2-40B4-BE49-F238E27FC236}">
                <a16:creationId xmlns:a16="http://schemas.microsoft.com/office/drawing/2014/main" id="{8372C852-5AC2-3935-AD42-D145C259E865}"/>
              </a:ext>
            </a:extLst>
          </p:cNvPr>
          <p:cNvPicPr>
            <a:picLocks noChangeAspect="1" noChangeArrowheads="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392175" y="29152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4" name="CẤM BUÔN BÁN, CẤM REUP" descr="Káº¿t quáº£ hÃ¬nh áº£nh cho right wrong tick icon">
            <a:extLst>
              <a:ext uri="{FF2B5EF4-FFF2-40B4-BE49-F238E27FC236}">
                <a16:creationId xmlns:a16="http://schemas.microsoft.com/office/drawing/2014/main" id="{DA9AEFA7-D8D1-AA9F-4827-BA7FF659FB86}"/>
              </a:ext>
            </a:extLst>
          </p:cNvPr>
          <p:cNvPicPr>
            <a:picLocks noChangeAspect="1" noChangeArrowheads="1"/>
          </p:cNvPicPr>
          <p:nvPr/>
        </p:nvPicPr>
        <p:blipFill rotWithShape="1">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948107" y="3101816"/>
            <a:ext cx="1047148" cy="920310"/>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组合 110">
            <a:extLst>
              <a:ext uri="{FF2B5EF4-FFF2-40B4-BE49-F238E27FC236}">
                <a16:creationId xmlns:a16="http://schemas.microsoft.com/office/drawing/2014/main" id="{2D44D472-7326-0D07-3349-06583B212FEC}"/>
              </a:ext>
            </a:extLst>
          </p:cNvPr>
          <p:cNvGrpSpPr/>
          <p:nvPr/>
        </p:nvGrpSpPr>
        <p:grpSpPr>
          <a:xfrm>
            <a:off x="7121443" y="4736087"/>
            <a:ext cx="3405847" cy="858452"/>
            <a:chOff x="1500215" y="3240898"/>
            <a:chExt cx="2322150" cy="383596"/>
          </a:xfrm>
        </p:grpSpPr>
        <p:sp>
          <p:nvSpPr>
            <p:cNvPr id="46" name="五边形 111">
              <a:extLst>
                <a:ext uri="{FF2B5EF4-FFF2-40B4-BE49-F238E27FC236}">
                  <a16:creationId xmlns:a16="http://schemas.microsoft.com/office/drawing/2014/main" id="{B0F32CE0-FC9E-2C5F-3415-8F19ED1DCFF6}"/>
                </a:ext>
              </a:extLst>
            </p:cNvPr>
            <p:cNvSpPr/>
            <p:nvPr/>
          </p:nvSpPr>
          <p:spPr>
            <a:xfrm>
              <a:off x="1500215" y="3240898"/>
              <a:ext cx="2322150" cy="370957"/>
            </a:xfrm>
            <a:prstGeom prst="homePlat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47" name="Title 3">
              <a:extLst>
                <a:ext uri="{FF2B5EF4-FFF2-40B4-BE49-F238E27FC236}">
                  <a16:creationId xmlns:a16="http://schemas.microsoft.com/office/drawing/2014/main" id="{B812951B-FA99-3BC8-D501-6170A51739D6}"/>
                </a:ext>
              </a:extLst>
            </p:cNvPr>
            <p:cNvSpPr txBox="1">
              <a:spLocks/>
            </p:cNvSpPr>
            <p:nvPr/>
          </p:nvSpPr>
          <p:spPr>
            <a:xfrm>
              <a:off x="1893656" y="3305917"/>
              <a:ext cx="1905263" cy="318577"/>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a:ln>
                    <a:noFill/>
                  </a:ln>
                  <a:solidFill>
                    <a:schemeClr val="bg1"/>
                  </a:solidFill>
                  <a:effectLst/>
                  <a:uLnTx/>
                  <a:uFillTx/>
                  <a:latin typeface="Arial" panose="020B0604020202020204" pitchFamily="34" charset="0"/>
                  <a:ea typeface="印品黑体" panose="00000500000000000000" pitchFamily="2" charset="-122"/>
                  <a:cs typeface="Arial" panose="020B0604020202020204" pitchFamily="34" charset="0"/>
                </a:rPr>
                <a:t>44.508.000 km²</a:t>
              </a:r>
              <a:endParaRPr kumimoji="0" lang="en-US" sz="2800" b="1" i="0" u="none" strike="noStrike" kern="1200" cap="none" spc="0" normalizeH="0" baseline="0" noProof="0">
                <a:ln>
                  <a:noFill/>
                </a:ln>
                <a:solidFill>
                  <a:schemeClr val="bg1"/>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grpSp>
        <p:nvGrpSpPr>
          <p:cNvPr id="48" name="组合 101">
            <a:extLst>
              <a:ext uri="{FF2B5EF4-FFF2-40B4-BE49-F238E27FC236}">
                <a16:creationId xmlns:a16="http://schemas.microsoft.com/office/drawing/2014/main" id="{54E6C82F-3F9C-458D-89C4-091649DCC0ED}"/>
              </a:ext>
            </a:extLst>
          </p:cNvPr>
          <p:cNvGrpSpPr/>
          <p:nvPr/>
        </p:nvGrpSpPr>
        <p:grpSpPr>
          <a:xfrm>
            <a:off x="6703785" y="4642855"/>
            <a:ext cx="973446" cy="1008111"/>
            <a:chOff x="2701677" y="1345485"/>
            <a:chExt cx="1034962" cy="1295771"/>
          </a:xfrm>
        </p:grpSpPr>
        <p:sp>
          <p:nvSpPr>
            <p:cNvPr id="49" name="六边形 102">
              <a:extLst>
                <a:ext uri="{FF2B5EF4-FFF2-40B4-BE49-F238E27FC236}">
                  <a16:creationId xmlns:a16="http://schemas.microsoft.com/office/drawing/2014/main" id="{0D97FE0D-F4F9-DE64-E891-138B2E0503F1}"/>
                </a:ext>
              </a:extLst>
            </p:cNvPr>
            <p:cNvSpPr/>
            <p:nvPr/>
          </p:nvSpPr>
          <p:spPr>
            <a:xfrm rot="5400000">
              <a:off x="2548078" y="1499084"/>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50" name="Title 3">
              <a:extLst>
                <a:ext uri="{FF2B5EF4-FFF2-40B4-BE49-F238E27FC236}">
                  <a16:creationId xmlns:a16="http://schemas.microsoft.com/office/drawing/2014/main" id="{EEE25680-237D-4FC6-703A-41D021180949}"/>
                </a:ext>
              </a:extLst>
            </p:cNvPr>
            <p:cNvSpPr txBox="1">
              <a:spLocks/>
            </p:cNvSpPr>
            <p:nvPr/>
          </p:nvSpPr>
          <p:spPr>
            <a:xfrm>
              <a:off x="2939940" y="1574604"/>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D</a:t>
              </a:r>
            </a:p>
          </p:txBody>
        </p:sp>
      </p:grpSp>
      <p:pic>
        <p:nvPicPr>
          <p:cNvPr id="51" name="Picture 6" descr="Káº¿t quáº£ hÃ¬nh áº£nh cho right wrong tick icon">
            <a:extLst>
              <a:ext uri="{FF2B5EF4-FFF2-40B4-BE49-F238E27FC236}">
                <a16:creationId xmlns:a16="http://schemas.microsoft.com/office/drawing/2014/main" id="{18AD2664-083B-4FB4-D79D-FEA20370EE1C}"/>
              </a:ext>
            </a:extLst>
          </p:cNvPr>
          <p:cNvPicPr>
            <a:picLocks noChangeAspect="1" noChangeArrowheads="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93167" y="4581412"/>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52" name="รูปแบบอิสระ 61">
            <a:extLst>
              <a:ext uri="{FF2B5EF4-FFF2-40B4-BE49-F238E27FC236}">
                <a16:creationId xmlns:a16="http://schemas.microsoft.com/office/drawing/2014/main" id="{06508B06-D4AB-8D77-B1F6-F0E9D9AA19CC}"/>
              </a:ext>
            </a:extLst>
          </p:cNvPr>
          <p:cNvSpPr/>
          <p:nvPr/>
        </p:nvSpPr>
        <p:spPr>
          <a:xfrm>
            <a:off x="109888" y="180593"/>
            <a:ext cx="11885367" cy="2381128"/>
          </a:xfrm>
          <a:custGeom>
            <a:avLst/>
            <a:gdLst>
              <a:gd name="connsiteX0" fmla="*/ 2993314 w 11885367"/>
              <a:gd name="connsiteY0" fmla="*/ 2339100 h 2381128"/>
              <a:gd name="connsiteX1" fmla="*/ 152801 w 11885367"/>
              <a:gd name="connsiteY1" fmla="*/ 1671722 h 2381128"/>
              <a:gd name="connsiteX2" fmla="*/ 964374 w 11885367"/>
              <a:gd name="connsiteY2" fmla="*/ 425946 h 2381128"/>
              <a:gd name="connsiteX3" fmla="*/ 5833826 w 11885367"/>
              <a:gd name="connsiteY3" fmla="*/ 3273 h 2381128"/>
              <a:gd name="connsiteX4" fmla="*/ 11413409 w 11885367"/>
              <a:gd name="connsiteY4" fmla="*/ 603914 h 2381128"/>
              <a:gd name="connsiteX5" fmla="*/ 10601836 w 11885367"/>
              <a:gd name="connsiteY5" fmla="*/ 2116641 h 2381128"/>
              <a:gd name="connsiteX6" fmla="*/ 2993314 w 11885367"/>
              <a:gd name="connsiteY6" fmla="*/ 2339100 h 2381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5367" h="2381128" fill="none" extrusionOk="0">
                <a:moveTo>
                  <a:pt x="2993314" y="2339100"/>
                </a:moveTo>
                <a:cubicBezTo>
                  <a:pt x="1317288" y="2326348"/>
                  <a:pt x="478148" y="1977525"/>
                  <a:pt x="152801" y="1671722"/>
                </a:cubicBezTo>
                <a:cubicBezTo>
                  <a:pt x="-230545" y="1308458"/>
                  <a:pt x="102923" y="802657"/>
                  <a:pt x="964374" y="425946"/>
                </a:cubicBezTo>
                <a:cubicBezTo>
                  <a:pt x="2086490" y="-70190"/>
                  <a:pt x="3921809" y="-39174"/>
                  <a:pt x="5833826" y="3273"/>
                </a:cubicBezTo>
                <a:cubicBezTo>
                  <a:pt x="7573217" y="-88691"/>
                  <a:pt x="10549034" y="229820"/>
                  <a:pt x="11413409" y="603914"/>
                </a:cubicBezTo>
                <a:cubicBezTo>
                  <a:pt x="12157245" y="928963"/>
                  <a:pt x="12070265" y="1798725"/>
                  <a:pt x="10601836" y="2116641"/>
                </a:cubicBezTo>
                <a:cubicBezTo>
                  <a:pt x="9396824" y="2446609"/>
                  <a:pt x="4745382" y="2541124"/>
                  <a:pt x="2993314" y="2339100"/>
                </a:cubicBezTo>
                <a:close/>
              </a:path>
              <a:path w="11885367" h="2381128" stroke="0" extrusionOk="0">
                <a:moveTo>
                  <a:pt x="2993314" y="2339100"/>
                </a:moveTo>
                <a:cubicBezTo>
                  <a:pt x="1289993" y="2269481"/>
                  <a:pt x="476866" y="1971620"/>
                  <a:pt x="152801" y="1671722"/>
                </a:cubicBezTo>
                <a:cubicBezTo>
                  <a:pt x="-284485" y="1363289"/>
                  <a:pt x="9055" y="735769"/>
                  <a:pt x="964374" y="425946"/>
                </a:cubicBezTo>
                <a:cubicBezTo>
                  <a:pt x="1863164" y="287134"/>
                  <a:pt x="4172305" y="27940"/>
                  <a:pt x="5833826" y="3273"/>
                </a:cubicBezTo>
                <a:cubicBezTo>
                  <a:pt x="7552186" y="136477"/>
                  <a:pt x="10541641" y="264538"/>
                  <a:pt x="11413409" y="603914"/>
                </a:cubicBezTo>
                <a:cubicBezTo>
                  <a:pt x="12089824" y="908545"/>
                  <a:pt x="12127413" y="1836521"/>
                  <a:pt x="10601836" y="2116641"/>
                </a:cubicBezTo>
                <a:cubicBezTo>
                  <a:pt x="9342806" y="2203024"/>
                  <a:pt x="5015809" y="2439571"/>
                  <a:pt x="2993314" y="2339100"/>
                </a:cubicBezTo>
                <a:close/>
              </a:path>
            </a:pathLst>
          </a:custGeom>
          <a:solidFill>
            <a:schemeClr val="bg1"/>
          </a:solidFill>
          <a:ln w="76200" cap="flat" cmpd="sng" algn="ctr">
            <a:solidFill>
              <a:schemeClr val="accent6">
                <a:lumMod val="75000"/>
              </a:schemeClr>
            </a:solidFill>
            <a:prstDash val="solid"/>
            <a:extLst>
              <a:ext uri="{C807C97D-BFC1-408E-A445-0C87EB9F89A2}">
                <ask:lineSketchStyleProps xmlns="" xmlns:ask="http://schemas.microsoft.com/office/drawing/2018/sketchyshapes" sd="2214188587">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53" name="Rectangle 52">
            <a:extLst>
              <a:ext uri="{FF2B5EF4-FFF2-40B4-BE49-F238E27FC236}">
                <a16:creationId xmlns:a16="http://schemas.microsoft.com/office/drawing/2014/main" id="{3C2B704B-CED8-F077-6C5A-305634C03618}"/>
              </a:ext>
            </a:extLst>
          </p:cNvPr>
          <p:cNvSpPr/>
          <p:nvPr/>
        </p:nvSpPr>
        <p:spPr>
          <a:xfrm>
            <a:off x="1031953" y="942934"/>
            <a:ext cx="10128094" cy="923330"/>
          </a:xfrm>
          <a:prstGeom prst="rect">
            <a:avLst/>
          </a:prstGeom>
          <a:noFill/>
        </p:spPr>
        <p:txBody>
          <a:bodyPr wrap="none" lIns="91440" tIns="45720" rIns="91440" bIns="45720">
            <a:spAutoFit/>
          </a:bodyPr>
          <a:lstStyle/>
          <a:p>
            <a:pPr algn="ctr"/>
            <a:r>
              <a:rPr lang="en-US" sz="5400" b="0" cap="none" spc="0">
                <a:ln w="0"/>
                <a:solidFill>
                  <a:schemeClr val="tx1"/>
                </a:solidFill>
              </a:rPr>
              <a:t>Diện tích Châu Á là bao nhiêu km</a:t>
            </a:r>
            <a:r>
              <a:rPr lang="en-US" sz="5400" b="0" cap="none" spc="0" baseline="30000">
                <a:ln w="0"/>
                <a:solidFill>
                  <a:schemeClr val="tx1"/>
                </a:solidFill>
              </a:rPr>
              <a:t>2 </a:t>
            </a:r>
            <a:r>
              <a:rPr lang="en-US" sz="5400" b="0" cap="none" spc="0">
                <a:ln w="0"/>
                <a:solidFill>
                  <a:schemeClr val="tx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 calcmode="lin" valueType="num">
                                      <p:cBhvr>
                                        <p:cTn id="9" dur="500" fill="hold"/>
                                        <p:tgtEl>
                                          <p:spTgt spid="27"/>
                                        </p:tgtEl>
                                        <p:attrNameLst>
                                          <p:attrName>style.rotation</p:attrName>
                                        </p:attrNameLst>
                                      </p:cBhvr>
                                      <p:tavLst>
                                        <p:tav tm="0">
                                          <p:val>
                                            <p:fltVal val="90"/>
                                          </p:val>
                                        </p:tav>
                                        <p:tav tm="100000">
                                          <p:val>
                                            <p:fltVal val="0"/>
                                          </p:val>
                                        </p:tav>
                                      </p:tavLst>
                                    </p:anim>
                                    <p:animEffect transition="in" filter="fade">
                                      <p:cBhvr>
                                        <p:cTn id="10" dur="500"/>
                                        <p:tgtEl>
                                          <p:spTgt spid="27"/>
                                        </p:tgtEl>
                                      </p:cBhvr>
                                    </p:animEffect>
                                  </p:childTnLst>
                                </p:cTn>
                              </p:par>
                              <p:par>
                                <p:cTn id="11" presetID="22" presetClass="entr" presetSubtype="8"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par>
                                <p:cTn id="14" presetID="31"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 calcmode="lin" valueType="num">
                                      <p:cBhvr>
                                        <p:cTn id="18" dur="500" fill="hold"/>
                                        <p:tgtEl>
                                          <p:spTgt spid="33"/>
                                        </p:tgtEl>
                                        <p:attrNameLst>
                                          <p:attrName>style.rotation</p:attrName>
                                        </p:attrNameLst>
                                      </p:cBhvr>
                                      <p:tavLst>
                                        <p:tav tm="0">
                                          <p:val>
                                            <p:fltVal val="90"/>
                                          </p:val>
                                        </p:tav>
                                        <p:tav tm="100000">
                                          <p:val>
                                            <p:fltVal val="0"/>
                                          </p:val>
                                        </p:tav>
                                      </p:tavLst>
                                    </p:anim>
                                    <p:animEffect transition="in" filter="fade">
                                      <p:cBhvr>
                                        <p:cTn id="19" dur="500"/>
                                        <p:tgtEl>
                                          <p:spTgt spid="33"/>
                                        </p:tgtEl>
                                      </p:cBhvr>
                                    </p:animEffect>
                                  </p:childTnLst>
                                </p:cTn>
                              </p:par>
                              <p:par>
                                <p:cTn id="20" presetID="22" presetClass="entr" presetSubtype="8"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par>
                                <p:cTn id="23" presetID="3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fltVal val="0"/>
                                          </p:val>
                                        </p:tav>
                                        <p:tav tm="100000">
                                          <p:val>
                                            <p:strVal val="#ppt_w"/>
                                          </p:val>
                                        </p:tav>
                                      </p:tavLst>
                                    </p:anim>
                                    <p:anim calcmode="lin" valueType="num">
                                      <p:cBhvr>
                                        <p:cTn id="26" dur="500" fill="hold"/>
                                        <p:tgtEl>
                                          <p:spTgt spid="39"/>
                                        </p:tgtEl>
                                        <p:attrNameLst>
                                          <p:attrName>ppt_h</p:attrName>
                                        </p:attrNameLst>
                                      </p:cBhvr>
                                      <p:tavLst>
                                        <p:tav tm="0">
                                          <p:val>
                                            <p:fltVal val="0"/>
                                          </p:val>
                                        </p:tav>
                                        <p:tav tm="100000">
                                          <p:val>
                                            <p:strVal val="#ppt_h"/>
                                          </p:val>
                                        </p:tav>
                                      </p:tavLst>
                                    </p:anim>
                                    <p:anim calcmode="lin" valueType="num">
                                      <p:cBhvr>
                                        <p:cTn id="27" dur="500" fill="hold"/>
                                        <p:tgtEl>
                                          <p:spTgt spid="39"/>
                                        </p:tgtEl>
                                        <p:attrNameLst>
                                          <p:attrName>style.rotation</p:attrName>
                                        </p:attrNameLst>
                                      </p:cBhvr>
                                      <p:tavLst>
                                        <p:tav tm="0">
                                          <p:val>
                                            <p:fltVal val="90"/>
                                          </p:val>
                                        </p:tav>
                                        <p:tav tm="100000">
                                          <p:val>
                                            <p:fltVal val="0"/>
                                          </p:val>
                                        </p:tav>
                                      </p:tavLst>
                                    </p:anim>
                                    <p:animEffect transition="in" filter="fade">
                                      <p:cBhvr>
                                        <p:cTn id="28" dur="500"/>
                                        <p:tgtEl>
                                          <p:spTgt spid="39"/>
                                        </p:tgtEl>
                                      </p:cBhvr>
                                    </p:animEffect>
                                  </p:childTnLst>
                                </p:cTn>
                              </p:par>
                              <p:par>
                                <p:cTn id="29" presetID="22" presetClass="entr" presetSubtype="8"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par>
                                <p:cTn id="32" presetID="31" presetClass="entr" presetSubtype="0"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p:cTn id="34" dur="500" fill="hold"/>
                                        <p:tgtEl>
                                          <p:spTgt spid="48"/>
                                        </p:tgtEl>
                                        <p:attrNameLst>
                                          <p:attrName>ppt_w</p:attrName>
                                        </p:attrNameLst>
                                      </p:cBhvr>
                                      <p:tavLst>
                                        <p:tav tm="0">
                                          <p:val>
                                            <p:fltVal val="0"/>
                                          </p:val>
                                        </p:tav>
                                        <p:tav tm="100000">
                                          <p:val>
                                            <p:strVal val="#ppt_w"/>
                                          </p:val>
                                        </p:tav>
                                      </p:tavLst>
                                    </p:anim>
                                    <p:anim calcmode="lin" valueType="num">
                                      <p:cBhvr>
                                        <p:cTn id="35" dur="500" fill="hold"/>
                                        <p:tgtEl>
                                          <p:spTgt spid="48"/>
                                        </p:tgtEl>
                                        <p:attrNameLst>
                                          <p:attrName>ppt_h</p:attrName>
                                        </p:attrNameLst>
                                      </p:cBhvr>
                                      <p:tavLst>
                                        <p:tav tm="0">
                                          <p:val>
                                            <p:fltVal val="0"/>
                                          </p:val>
                                        </p:tav>
                                        <p:tav tm="100000">
                                          <p:val>
                                            <p:strVal val="#ppt_h"/>
                                          </p:val>
                                        </p:tav>
                                      </p:tavLst>
                                    </p:anim>
                                    <p:anim calcmode="lin" valueType="num">
                                      <p:cBhvr>
                                        <p:cTn id="36" dur="500" fill="hold"/>
                                        <p:tgtEl>
                                          <p:spTgt spid="48"/>
                                        </p:tgtEl>
                                        <p:attrNameLst>
                                          <p:attrName>style.rotation</p:attrName>
                                        </p:attrNameLst>
                                      </p:cBhvr>
                                      <p:tavLst>
                                        <p:tav tm="0">
                                          <p:val>
                                            <p:fltVal val="90"/>
                                          </p:val>
                                        </p:tav>
                                        <p:tav tm="100000">
                                          <p:val>
                                            <p:fltVal val="0"/>
                                          </p:val>
                                        </p:tav>
                                      </p:tavLst>
                                    </p:anim>
                                    <p:animEffect transition="in" filter="fade">
                                      <p:cBhvr>
                                        <p:cTn id="37" dur="500"/>
                                        <p:tgtEl>
                                          <p:spTgt spid="48"/>
                                        </p:tgtEl>
                                      </p:cBhvr>
                                    </p:animEffect>
                                  </p:childTnLst>
                                </p:cTn>
                              </p:par>
                              <p:par>
                                <p:cTn id="38" presetID="22" presetClass="entr" presetSubtype="8"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par>
                          <p:cTn id="46" fill="hold">
                            <p:stCondLst>
                              <p:cond delay="0"/>
                            </p:stCondLst>
                            <p:childTnLst>
                              <p:par>
                                <p:cTn id="47" presetID="10" presetClass="exit" presetSubtype="0" fill="hold" nodeType="afterEffect">
                                  <p:stCondLst>
                                    <p:cond delay="50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39"/>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0"/>
                            </p:stCondLst>
                            <p:childTnLst>
                              <p:par>
                                <p:cTn id="56" presetID="10" presetClass="exit" presetSubtype="0" fill="hold" nodeType="afterEffect">
                                  <p:stCondLst>
                                    <p:cond delay="500"/>
                                  </p:stCondLst>
                                  <p:childTnLst>
                                    <p:animEffect transition="out" filter="fade">
                                      <p:cBhvr>
                                        <p:cTn id="57" dur="500"/>
                                        <p:tgtEl>
                                          <p:spTgt spid="42"/>
                                        </p:tgtEl>
                                      </p:cBhvr>
                                    </p:animEffect>
                                    <p:set>
                                      <p:cBhvr>
                                        <p:cTn id="5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withEffect">
                                  <p:stCondLst>
                                    <p:cond delay="0"/>
                                  </p:stCondLst>
                                  <p:childTnLst>
                                    <p:set>
                                      <p:cBhvr>
                                        <p:cTn id="63"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par>
                                <p:cTn id="64" presetID="16" presetClass="exit" presetSubtype="21" fill="hold" nodeType="withEffect">
                                  <p:stCondLst>
                                    <p:cond delay="0"/>
                                  </p:stCondLst>
                                  <p:childTnLst>
                                    <p:animEffect transition="out" filter="barn(inVertical)">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6" presetClass="exit" presetSubtype="21" fill="hold" nodeType="withEffect">
                                  <p:stCondLst>
                                    <p:cond delay="0"/>
                                  </p:stCondLst>
                                  <p:childTnLst>
                                    <p:animEffect transition="out" filter="barn(inVertical)">
                                      <p:cBhvr>
                                        <p:cTn id="68" dur="500"/>
                                        <p:tgtEl>
                                          <p:spTgt spid="24"/>
                                        </p:tgtEl>
                                      </p:cBhvr>
                                    </p:animEffect>
                                    <p:set>
                                      <p:cBhvr>
                                        <p:cTn id="69" dur="1" fill="hold">
                                          <p:stCondLst>
                                            <p:cond delay="499"/>
                                          </p:stCondLst>
                                        </p:cTn>
                                        <p:tgtEl>
                                          <p:spTgt spid="24"/>
                                        </p:tgtEl>
                                        <p:attrNameLst>
                                          <p:attrName>style.visibility</p:attrName>
                                        </p:attrNameLst>
                                      </p:cBhvr>
                                      <p:to>
                                        <p:strVal val="hidden"/>
                                      </p:to>
                                    </p:set>
                                  </p:childTnLst>
                                </p:cTn>
                              </p:par>
                              <p:par>
                                <p:cTn id="70" presetID="16" presetClass="exit" presetSubtype="21" fill="hold" nodeType="withEffect">
                                  <p:stCondLst>
                                    <p:cond delay="0"/>
                                  </p:stCondLst>
                                  <p:childTnLst>
                                    <p:animEffect transition="out" filter="barn(inVertical)">
                                      <p:cBhvr>
                                        <p:cTn id="71" dur="500"/>
                                        <p:tgtEl>
                                          <p:spTgt spid="48"/>
                                        </p:tgtEl>
                                      </p:cBhvr>
                                    </p:animEffect>
                                    <p:set>
                                      <p:cBhvr>
                                        <p:cTn id="72" dur="1" fill="hold">
                                          <p:stCondLst>
                                            <p:cond delay="499"/>
                                          </p:stCondLst>
                                        </p:cTn>
                                        <p:tgtEl>
                                          <p:spTgt spid="48"/>
                                        </p:tgtEl>
                                        <p:attrNameLst>
                                          <p:attrName>style.visibility</p:attrName>
                                        </p:attrNameLst>
                                      </p:cBhvr>
                                      <p:to>
                                        <p:strVal val="hidden"/>
                                      </p:to>
                                    </p:set>
                                  </p:childTnLst>
                                </p:cTn>
                              </p:par>
                              <p:par>
                                <p:cTn id="73" presetID="16" presetClass="exit" presetSubtype="21" fill="hold" nodeType="withEffect">
                                  <p:stCondLst>
                                    <p:cond delay="0"/>
                                  </p:stCondLst>
                                  <p:childTnLst>
                                    <p:animEffect transition="out" filter="barn(inVertical)">
                                      <p:cBhvr>
                                        <p:cTn id="74" dur="500"/>
                                        <p:tgtEl>
                                          <p:spTgt spid="45"/>
                                        </p:tgtEl>
                                      </p:cBhvr>
                                    </p:animEffect>
                                    <p:set>
                                      <p:cBhvr>
                                        <p:cTn id="75" dur="1" fill="hold">
                                          <p:stCondLst>
                                            <p:cond delay="499"/>
                                          </p:stCondLst>
                                        </p:cTn>
                                        <p:tgtEl>
                                          <p:spTgt spid="45"/>
                                        </p:tgtEl>
                                        <p:attrNameLst>
                                          <p:attrName>style.visibility</p:attrName>
                                        </p:attrNameLst>
                                      </p:cBhvr>
                                      <p:to>
                                        <p:strVal val="hidden"/>
                                      </p:to>
                                    </p:set>
                                  </p:childTnLst>
                                </p:cTn>
                              </p:par>
                              <p:par>
                                <p:cTn id="76" presetID="16" presetClass="exit" presetSubtype="21" fill="hold" nodeType="withEffect">
                                  <p:stCondLst>
                                    <p:cond delay="0"/>
                                  </p:stCondLst>
                                  <p:childTnLst>
                                    <p:animEffect transition="out" filter="barn(inVertical)">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par>
                                <p:cTn id="79" presetID="16" presetClass="exit" presetSubtype="21" fill="hold" nodeType="withEffect">
                                  <p:stCondLst>
                                    <p:cond delay="0"/>
                                  </p:stCondLst>
                                  <p:childTnLst>
                                    <p:animEffect transition="out" filter="barn(inVertical)">
                                      <p:cBhvr>
                                        <p:cTn id="80" dur="500"/>
                                        <p:tgtEl>
                                          <p:spTgt spid="36"/>
                                        </p:tgtEl>
                                      </p:cBhvr>
                                    </p:animEffect>
                                    <p:set>
                                      <p:cBhvr>
                                        <p:cTn id="8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48"/>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Am-thanh-tra-loi-sai-www_nhacchuongvui_com.wav"/>
                                        </p:tgtEl>
                                      </p:cMediaNode>
                                    </p:audio>
                                  </p:subTnLst>
                                </p:cTn>
                              </p:par>
                            </p:childTnLst>
                          </p:cTn>
                        </p:par>
                        <p:par>
                          <p:cTn id="87" fill="hold">
                            <p:stCondLst>
                              <p:cond delay="0"/>
                            </p:stCondLst>
                            <p:childTnLst>
                              <p:par>
                                <p:cTn id="88" presetID="10" presetClass="exit" presetSubtype="0" fill="hold" nodeType="afterEffect">
                                  <p:stCondLst>
                                    <p:cond delay="500"/>
                                  </p:stCondLst>
                                  <p:childTnLst>
                                    <p:animEffect transition="out" filter="fade">
                                      <p:cBhvr>
                                        <p:cTn id="89" dur="500"/>
                                        <p:tgtEl>
                                          <p:spTgt spid="51"/>
                                        </p:tgtEl>
                                      </p:cBhvr>
                                    </p:animEffect>
                                    <p:set>
                                      <p:cBhvr>
                                        <p:cTn id="90"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0A0"/>
        </a:solidFill>
        <a:effectLst/>
      </p:bgPr>
    </p:bg>
    <p:spTree>
      <p:nvGrpSpPr>
        <p:cNvPr id="1" name=""/>
        <p:cNvGrpSpPr/>
        <p:nvPr/>
      </p:nvGrpSpPr>
      <p:grpSpPr>
        <a:xfrm>
          <a:off x="0" y="0"/>
          <a:ext cx="0" cy="0"/>
          <a:chOff x="0" y="0"/>
          <a:chExt cx="0" cy="0"/>
        </a:xfrm>
      </p:grpSpPr>
      <p:grpSp>
        <p:nvGrpSpPr>
          <p:cNvPr id="4" name="Group 4"/>
          <p:cNvGrpSpPr/>
          <p:nvPr/>
        </p:nvGrpSpPr>
        <p:grpSpPr>
          <a:xfrm>
            <a:off x="-207986" y="4533830"/>
            <a:ext cx="13265195" cy="2373271"/>
            <a:chOff x="0" y="0"/>
            <a:chExt cx="26530390" cy="4746542"/>
          </a:xfrm>
        </p:grpSpPr>
        <p:pic>
          <p:nvPicPr>
            <p:cNvPr id="5" name="Picture 5"/>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388588" y="320854"/>
              <a:ext cx="1889306" cy="68358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3072570" y="776567"/>
              <a:ext cx="3907167" cy="389296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164067" y="802647"/>
              <a:ext cx="3907167" cy="3892960"/>
            </a:xfrm>
            <a:prstGeom prst="rect">
              <a:avLst/>
            </a:prstGeom>
          </p:spPr>
        </p:pic>
        <p:pic>
          <p:nvPicPr>
            <p:cNvPr id="8" name="Picture 8"/>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1063" b="19705"/>
            <a:stretch>
              <a:fillRect/>
            </a:stretch>
          </p:blipFill>
          <p:spPr>
            <a:xfrm>
              <a:off x="5952241" y="3078949"/>
              <a:ext cx="5285040" cy="1590577"/>
            </a:xfrm>
            <a:prstGeom prst="rect">
              <a:avLst/>
            </a:prstGeom>
          </p:spPr>
        </p:pic>
        <p:pic>
          <p:nvPicPr>
            <p:cNvPr id="9" name="Picture 9"/>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718641" y="0"/>
              <a:ext cx="2563039" cy="2521098"/>
            </a:xfrm>
            <a:prstGeom prst="rect">
              <a:avLst/>
            </a:prstGeom>
          </p:spPr>
        </p:pic>
        <p:pic>
          <p:nvPicPr>
            <p:cNvPr id="10" name="Picture 10"/>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675926" y="569772"/>
              <a:ext cx="2306258" cy="834446"/>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124419" y="1004439"/>
              <a:ext cx="2751744" cy="995631"/>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907790" y="2325587"/>
              <a:ext cx="4318229" cy="2355398"/>
            </a:xfrm>
            <a:prstGeom prst="rect">
              <a:avLst/>
            </a:prstGeom>
          </p:spPr>
        </p:pic>
        <p:pic>
          <p:nvPicPr>
            <p:cNvPr id="13" name="Picture 13"/>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2929055" y="2924653"/>
              <a:ext cx="1346826" cy="1730734"/>
            </a:xfrm>
            <a:prstGeom prst="rect">
              <a:avLst/>
            </a:prstGeom>
          </p:spPr>
        </p:pic>
        <p:pic>
          <p:nvPicPr>
            <p:cNvPr id="14" name="Picture 14"/>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1237281" y="2749127"/>
              <a:ext cx="1239531" cy="1920400"/>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2091134" y="1888560"/>
              <a:ext cx="1802384" cy="2792425"/>
            </a:xfrm>
            <a:prstGeom prst="rect">
              <a:avLst/>
            </a:prstGeom>
          </p:spPr>
        </p:pic>
        <p:pic>
          <p:nvPicPr>
            <p:cNvPr id="16" name="Picture 16"/>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0801248" y="2000070"/>
              <a:ext cx="5729142" cy="2746473"/>
            </a:xfrm>
            <a:prstGeom prst="rect">
              <a:avLst/>
            </a:prstGeom>
          </p:spPr>
        </p:pic>
        <p:pic>
          <p:nvPicPr>
            <p:cNvPr id="17" name="Picture 17"/>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5592857" y="1004439"/>
              <a:ext cx="6719327" cy="3665087"/>
            </a:xfrm>
            <a:prstGeom prst="rect">
              <a:avLst/>
            </a:prstGeom>
          </p:spPr>
        </p:pic>
        <p:pic>
          <p:nvPicPr>
            <p:cNvPr id="18" name="Picture 18"/>
            <p:cNvPicPr>
              <a:picLocks noChangeAspect="1"/>
            </p:cNvPicPr>
            <p:nvPr/>
          </p:nvPicPr>
          <p:blipFill>
            <a:blip r:embed="rId25" cstate="hq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r="1063" b="19705"/>
            <a:stretch>
              <a:fillRect/>
            </a:stretch>
          </p:blipFill>
          <p:spPr>
            <a:xfrm>
              <a:off x="19669664" y="3151597"/>
              <a:ext cx="5130309" cy="1544009"/>
            </a:xfrm>
            <a:prstGeom prst="rect">
              <a:avLst/>
            </a:prstGeom>
          </p:spPr>
        </p:pic>
        <p:pic>
          <p:nvPicPr>
            <p:cNvPr id="19" name="Picture 19"/>
            <p:cNvPicPr>
              <a:picLocks noChangeAspect="1"/>
            </p:cNvPicPr>
            <p:nvPr/>
          </p:nvPicPr>
          <p:blipFill>
            <a:blip r:embed="rId27" cstate="hq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2639266"/>
              <a:ext cx="4173387" cy="2000665"/>
            </a:xfrm>
            <a:prstGeom prst="rect">
              <a:avLst/>
            </a:prstGeom>
          </p:spPr>
        </p:pic>
        <p:pic>
          <p:nvPicPr>
            <p:cNvPr id="20" name="Picture 20"/>
            <p:cNvPicPr>
              <a:picLocks noChangeAspect="1"/>
            </p:cNvPicPr>
            <p:nvPr/>
          </p:nvPicPr>
          <p:blipFill>
            <a:blip r:embed="rId28"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8883575" y="1620487"/>
              <a:ext cx="1917673" cy="693849"/>
            </a:xfrm>
            <a:prstGeom prst="rect">
              <a:avLst/>
            </a:prstGeom>
          </p:spPr>
        </p:pic>
        <p:pic>
          <p:nvPicPr>
            <p:cNvPr id="21" name="Picture 21"/>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8876163" y="2775207"/>
              <a:ext cx="1239531" cy="1920400"/>
            </a:xfrm>
            <a:prstGeom prst="rect">
              <a:avLst/>
            </a:prstGeom>
          </p:spPr>
        </p:pic>
        <p:pic>
          <p:nvPicPr>
            <p:cNvPr id="22" name="Picture 22"/>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3545354" y="2723046"/>
              <a:ext cx="1239531" cy="1920400"/>
            </a:xfrm>
            <a:prstGeom prst="rect">
              <a:avLst/>
            </a:prstGeom>
          </p:spPr>
        </p:pic>
        <p:pic>
          <p:nvPicPr>
            <p:cNvPr id="23" name="Picture 23"/>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984964" y="1855916"/>
              <a:ext cx="1802384" cy="2792425"/>
            </a:xfrm>
            <a:prstGeom prst="rect">
              <a:avLst/>
            </a:prstGeom>
          </p:spPr>
        </p:pic>
      </p:grpSp>
      <p:grpSp>
        <p:nvGrpSpPr>
          <p:cNvPr id="2" name="Group 1">
            <a:extLst>
              <a:ext uri="{FF2B5EF4-FFF2-40B4-BE49-F238E27FC236}">
                <a16:creationId xmlns:a16="http://schemas.microsoft.com/office/drawing/2014/main" id="{F688E46D-D901-E7A2-81D3-DED745B19164}"/>
              </a:ext>
            </a:extLst>
          </p:cNvPr>
          <p:cNvGrpSpPr/>
          <p:nvPr/>
        </p:nvGrpSpPr>
        <p:grpSpPr>
          <a:xfrm>
            <a:off x="87736" y="305259"/>
            <a:ext cx="5322919" cy="2381128"/>
            <a:chOff x="153315" y="30276"/>
            <a:chExt cx="11885367" cy="2381128"/>
          </a:xfrm>
        </p:grpSpPr>
        <p:sp>
          <p:nvSpPr>
            <p:cNvPr id="52" name="รูปแบบอิสระ 61">
              <a:extLst>
                <a:ext uri="{FF2B5EF4-FFF2-40B4-BE49-F238E27FC236}">
                  <a16:creationId xmlns:a16="http://schemas.microsoft.com/office/drawing/2014/main" id="{06508B06-D4AB-8D77-B1F6-F0E9D9AA19CC}"/>
                </a:ext>
              </a:extLst>
            </p:cNvPr>
            <p:cNvSpPr/>
            <p:nvPr/>
          </p:nvSpPr>
          <p:spPr>
            <a:xfrm>
              <a:off x="153315" y="30276"/>
              <a:ext cx="11885367" cy="2381128"/>
            </a:xfrm>
            <a:custGeom>
              <a:avLst/>
              <a:gdLst>
                <a:gd name="connsiteX0" fmla="*/ 1340570 w 5322919"/>
                <a:gd name="connsiteY0" fmla="*/ 2339100 h 2381128"/>
                <a:gd name="connsiteX1" fmla="*/ 68432 w 5322919"/>
                <a:gd name="connsiteY1" fmla="*/ 1671722 h 2381128"/>
                <a:gd name="connsiteX2" fmla="*/ 431899 w 5322919"/>
                <a:gd name="connsiteY2" fmla="*/ 425946 h 2381128"/>
                <a:gd name="connsiteX3" fmla="*/ 2612707 w 5322919"/>
                <a:gd name="connsiteY3" fmla="*/ 3273 h 2381128"/>
                <a:gd name="connsiteX4" fmla="*/ 5111550 w 5322919"/>
                <a:gd name="connsiteY4" fmla="*/ 603914 h 2381128"/>
                <a:gd name="connsiteX5" fmla="*/ 4748083 w 5322919"/>
                <a:gd name="connsiteY5" fmla="*/ 2116641 h 2381128"/>
                <a:gd name="connsiteX6" fmla="*/ 1340570 w 5322919"/>
                <a:gd name="connsiteY6" fmla="*/ 2339100 h 2381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2919" h="2381128" fill="none" extrusionOk="0">
                  <a:moveTo>
                    <a:pt x="1340570" y="2339100"/>
                  </a:moveTo>
                  <a:cubicBezTo>
                    <a:pt x="604113" y="2305724"/>
                    <a:pt x="177832" y="1947729"/>
                    <a:pt x="68432" y="1671722"/>
                  </a:cubicBezTo>
                  <a:cubicBezTo>
                    <a:pt x="-124327" y="1312265"/>
                    <a:pt x="68624" y="774222"/>
                    <a:pt x="431899" y="425946"/>
                  </a:cubicBezTo>
                  <a:cubicBezTo>
                    <a:pt x="928008" y="58219"/>
                    <a:pt x="1806260" y="-28376"/>
                    <a:pt x="2612707" y="3273"/>
                  </a:cubicBezTo>
                  <a:cubicBezTo>
                    <a:pt x="3391933" y="-8211"/>
                    <a:pt x="4664207" y="223001"/>
                    <a:pt x="5111550" y="603914"/>
                  </a:cubicBezTo>
                  <a:cubicBezTo>
                    <a:pt x="5386024" y="912604"/>
                    <a:pt x="5403367" y="1809768"/>
                    <a:pt x="4748083" y="2116641"/>
                  </a:cubicBezTo>
                  <a:cubicBezTo>
                    <a:pt x="4238643" y="2434099"/>
                    <a:pt x="2122715" y="2439941"/>
                    <a:pt x="1340570" y="2339100"/>
                  </a:cubicBezTo>
                  <a:close/>
                </a:path>
                <a:path w="5322919" h="2381128" stroke="0" extrusionOk="0">
                  <a:moveTo>
                    <a:pt x="1340570" y="2339100"/>
                  </a:moveTo>
                  <a:cubicBezTo>
                    <a:pt x="599683" y="2269585"/>
                    <a:pt x="195720" y="1958079"/>
                    <a:pt x="68432" y="1671722"/>
                  </a:cubicBezTo>
                  <a:cubicBezTo>
                    <a:pt x="-167613" y="1361761"/>
                    <a:pt x="-11809" y="777626"/>
                    <a:pt x="431899" y="425946"/>
                  </a:cubicBezTo>
                  <a:cubicBezTo>
                    <a:pt x="851216" y="161576"/>
                    <a:pt x="1864248" y="-5004"/>
                    <a:pt x="2612707" y="3273"/>
                  </a:cubicBezTo>
                  <a:cubicBezTo>
                    <a:pt x="3382891" y="76589"/>
                    <a:pt x="4739378" y="254398"/>
                    <a:pt x="5111550" y="603914"/>
                  </a:cubicBezTo>
                  <a:cubicBezTo>
                    <a:pt x="5445741" y="947406"/>
                    <a:pt x="5518454" y="1845276"/>
                    <a:pt x="4748083" y="2116641"/>
                  </a:cubicBezTo>
                  <a:cubicBezTo>
                    <a:pt x="4140242" y="2373965"/>
                    <a:pt x="2222544" y="2422810"/>
                    <a:pt x="1340570" y="2339100"/>
                  </a:cubicBezTo>
                  <a:close/>
                </a:path>
              </a:pathLst>
            </a:custGeom>
            <a:solidFill>
              <a:schemeClr val="bg1"/>
            </a:solidFill>
            <a:ln w="76200" cap="flat" cmpd="sng" algn="ctr">
              <a:solidFill>
                <a:schemeClr val="accent6">
                  <a:lumMod val="75000"/>
                </a:schemeClr>
              </a:solidFill>
              <a:prstDash val="solid"/>
              <a:extLst>
                <a:ext uri="{C807C97D-BFC1-408E-A445-0C87EB9F89A2}">
                  <ask:lineSketchStyleProps xmlns="" xmlns:ask="http://schemas.microsoft.com/office/drawing/2018/sketchyshapes" sd="2214188587">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53" name="Rectangle 52">
              <a:extLst>
                <a:ext uri="{FF2B5EF4-FFF2-40B4-BE49-F238E27FC236}">
                  <a16:creationId xmlns:a16="http://schemas.microsoft.com/office/drawing/2014/main" id="{3C2B704B-CED8-F077-6C5A-305634C03618}"/>
                </a:ext>
              </a:extLst>
            </p:cNvPr>
            <p:cNvSpPr/>
            <p:nvPr/>
          </p:nvSpPr>
          <p:spPr>
            <a:xfrm>
              <a:off x="175202" y="618753"/>
              <a:ext cx="11375499" cy="1569660"/>
            </a:xfrm>
            <a:prstGeom prst="rect">
              <a:avLst/>
            </a:prstGeom>
            <a:noFill/>
          </p:spPr>
          <p:txBody>
            <a:bodyPr wrap="square" lIns="91440" tIns="45720" rIns="91440" bIns="45720">
              <a:spAutoFit/>
            </a:bodyPr>
            <a:lstStyle/>
            <a:p>
              <a:pPr algn="ctr"/>
              <a:r>
                <a:rPr lang="en-US" sz="4800">
                  <a:ln w="0"/>
                </a:rPr>
                <a:t>Đố các bạn biết tớ đang ở đâu?</a:t>
              </a:r>
              <a:endParaRPr lang="en-US" sz="4800" b="0" cap="none" spc="0">
                <a:ln w="0"/>
                <a:solidFill>
                  <a:schemeClr val="tx1"/>
                </a:solidFill>
              </a:endParaRPr>
            </a:p>
          </p:txBody>
        </p:sp>
      </p:grpSp>
      <p:pic>
        <p:nvPicPr>
          <p:cNvPr id="54" name="Picture 53" descr="Map&#10;&#10;Description automatically generated">
            <a:extLst>
              <a:ext uri="{FF2B5EF4-FFF2-40B4-BE49-F238E27FC236}">
                <a16:creationId xmlns:a16="http://schemas.microsoft.com/office/drawing/2014/main" id="{D81FBF94-850E-FF73-2403-7FF30211C902}"/>
              </a:ext>
            </a:extLst>
          </p:cNvPr>
          <p:cNvPicPr>
            <a:picLocks noChangeAspect="1"/>
          </p:cNvPicPr>
          <p:nvPr/>
        </p:nvPicPr>
        <p:blipFill rotWithShape="1">
          <a:blip r:embed="rId29" cstate="hqprint">
            <a:extLst>
              <a:ext uri="{28A0092B-C50C-407E-A947-70E740481C1C}">
                <a14:useLocalDpi xmlns:a14="http://schemas.microsoft.com/office/drawing/2010/main" val="0"/>
              </a:ext>
            </a:extLst>
          </a:blip>
          <a:srcRect r="59161" b="50000"/>
          <a:stretch/>
        </p:blipFill>
        <p:spPr>
          <a:xfrm flipH="1">
            <a:off x="-114646" y="2792272"/>
            <a:ext cx="2607493" cy="4034216"/>
          </a:xfrm>
          <a:prstGeom prst="rect">
            <a:avLst/>
          </a:prstGeom>
        </p:spPr>
      </p:pic>
      <p:pic>
        <p:nvPicPr>
          <p:cNvPr id="24" name="Picture 23">
            <a:extLst>
              <a:ext uri="{FF2B5EF4-FFF2-40B4-BE49-F238E27FC236}">
                <a16:creationId xmlns:a16="http://schemas.microsoft.com/office/drawing/2014/main" id="{CB98CBC9-ED72-C1EB-BEE0-BCF7745970F4}"/>
              </a:ext>
            </a:extLst>
          </p:cNvPr>
          <p:cNvPicPr>
            <a:picLocks noChangeAspect="1"/>
          </p:cNvPicPr>
          <p:nvPr/>
        </p:nvPicPr>
        <p:blipFill>
          <a:blip r:embed="rId30"/>
          <a:stretch>
            <a:fillRect/>
          </a:stretch>
        </p:blipFill>
        <p:spPr>
          <a:xfrm>
            <a:off x="5525020" y="1080179"/>
            <a:ext cx="6422063" cy="4282714"/>
          </a:xfrm>
          <a:prstGeom prst="rect">
            <a:avLst/>
          </a:prstGeom>
        </p:spPr>
      </p:pic>
      <p:pic>
        <p:nvPicPr>
          <p:cNvPr id="6146" name="Picture 2" descr="Du lịch Châu Phi và những trải nghiệm không thể bỏ qua">
            <a:extLst>
              <a:ext uri="{FF2B5EF4-FFF2-40B4-BE49-F238E27FC236}">
                <a16:creationId xmlns:a16="http://schemas.microsoft.com/office/drawing/2014/main" id="{BED0AC4C-6C4D-B43A-9941-347E90AF7D4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440319" y="1057918"/>
            <a:ext cx="6667500" cy="484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67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57339" y="372549"/>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175586"/>
            <a:chOff x="7394814" y="-989414"/>
            <a:chExt cx="3003978" cy="2175586"/>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10471102" y="5099547"/>
            <a:ext cx="3003978" cy="2175586"/>
            <a:chOff x="-1567217" y="4100635"/>
            <a:chExt cx="3003978" cy="2175586"/>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1567217" y="4100635"/>
              <a:ext cx="3003978" cy="2175586"/>
              <a:chOff x="-1250470" y="-989413"/>
              <a:chExt cx="3003978" cy="2175586"/>
            </a:xfrm>
          </p:grpSpPr>
          <p:sp>
            <p:nvSpPr>
              <p:cNvPr id="158" name="เมฆ 63">
                <a:extLst>
                  <a:ext uri="{FF2B5EF4-FFF2-40B4-BE49-F238E27FC236}">
                    <a16:creationId xmlns:a16="http://schemas.microsoft.com/office/drawing/2014/main" id="{BF038B4D-42C2-443A-9A92-EE5D824E1BB1}"/>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2"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sp>
        <p:nvSpPr>
          <p:cNvPr id="337" name="รูปแบบอิสระ 45">
            <a:extLst>
              <a:ext uri="{FF2B5EF4-FFF2-40B4-BE49-F238E27FC236}">
                <a16:creationId xmlns:a16="http://schemas.microsoft.com/office/drawing/2014/main" id="{3D9C0B16-736E-4492-9681-4B8FD4BF638E}"/>
              </a:ext>
            </a:extLst>
          </p:cNvPr>
          <p:cNvSpPr/>
          <p:nvPr/>
        </p:nvSpPr>
        <p:spPr>
          <a:xfrm>
            <a:off x="4716376" y="1171073"/>
            <a:ext cx="6416843" cy="4155725"/>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8064A2">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338" name="กลุ่ม 46">
            <a:extLst>
              <a:ext uri="{FF2B5EF4-FFF2-40B4-BE49-F238E27FC236}">
                <a16:creationId xmlns:a16="http://schemas.microsoft.com/office/drawing/2014/main" id="{2B4DE772-8B50-4D38-AF4D-36BBEEC00765}"/>
              </a:ext>
            </a:extLst>
          </p:cNvPr>
          <p:cNvGrpSpPr/>
          <p:nvPr/>
        </p:nvGrpSpPr>
        <p:grpSpPr>
          <a:xfrm>
            <a:off x="5267502" y="5771244"/>
            <a:ext cx="2261782" cy="450000"/>
            <a:chOff x="3289945" y="3405879"/>
            <a:chExt cx="2261782" cy="450000"/>
          </a:xfrm>
        </p:grpSpPr>
        <p:sp>
          <p:nvSpPr>
            <p:cNvPr id="339" name="วงรี 47">
              <a:extLst>
                <a:ext uri="{FF2B5EF4-FFF2-40B4-BE49-F238E27FC236}">
                  <a16:creationId xmlns:a16="http://schemas.microsoft.com/office/drawing/2014/main" id="{CF41ADC8-A132-4409-9111-BB4192963A70}"/>
                </a:ext>
              </a:extLst>
            </p:cNvPr>
            <p:cNvSpPr/>
            <p:nvPr/>
          </p:nvSpPr>
          <p:spPr>
            <a:xfrm>
              <a:off x="3289945" y="3405879"/>
              <a:ext cx="472517" cy="450000"/>
            </a:xfrm>
            <a:prstGeom prst="ellipse">
              <a:avLst/>
            </a:prstGeom>
            <a:solidFill>
              <a:srgbClr val="A8C7CC"/>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0" name="วงรี 48">
              <a:extLst>
                <a:ext uri="{FF2B5EF4-FFF2-40B4-BE49-F238E27FC236}">
                  <a16:creationId xmlns:a16="http://schemas.microsoft.com/office/drawing/2014/main" id="{4735CFC3-55FE-4316-AF53-73C36D24D098}"/>
                </a:ext>
              </a:extLst>
            </p:cNvPr>
            <p:cNvSpPr/>
            <p:nvPr/>
          </p:nvSpPr>
          <p:spPr>
            <a:xfrm>
              <a:off x="3886367" y="3405879"/>
              <a:ext cx="472517" cy="450000"/>
            </a:xfrm>
            <a:prstGeom prst="ellipse">
              <a:avLst/>
            </a:prstGeom>
            <a:solidFill>
              <a:srgbClr val="B8B5C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1" name="วงรี 49">
              <a:extLst>
                <a:ext uri="{FF2B5EF4-FFF2-40B4-BE49-F238E27FC236}">
                  <a16:creationId xmlns:a16="http://schemas.microsoft.com/office/drawing/2014/main" id="{DFC2CFC8-F598-45A1-ADCA-18038AB94985}"/>
                </a:ext>
              </a:extLst>
            </p:cNvPr>
            <p:cNvSpPr/>
            <p:nvPr/>
          </p:nvSpPr>
          <p:spPr>
            <a:xfrm>
              <a:off x="4482789" y="3405879"/>
              <a:ext cx="472517" cy="450000"/>
            </a:xfrm>
            <a:prstGeom prst="ellipse">
              <a:avLst/>
            </a:prstGeom>
            <a:solidFill>
              <a:srgbClr val="CBBCC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2" name="วงรี 50">
              <a:extLst>
                <a:ext uri="{FF2B5EF4-FFF2-40B4-BE49-F238E27FC236}">
                  <a16:creationId xmlns:a16="http://schemas.microsoft.com/office/drawing/2014/main" id="{F1840E4F-C2A0-4958-B8C7-10BA257C6E6B}"/>
                </a:ext>
              </a:extLst>
            </p:cNvPr>
            <p:cNvSpPr/>
            <p:nvPr/>
          </p:nvSpPr>
          <p:spPr>
            <a:xfrm>
              <a:off x="5079210" y="3405879"/>
              <a:ext cx="472517" cy="450000"/>
            </a:xfrm>
            <a:prstGeom prst="ellipse">
              <a:avLst/>
            </a:prstGeom>
            <a:solidFill>
              <a:srgbClr val="E8C6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pic>
        <p:nvPicPr>
          <p:cNvPr id="80" name="รูปภาพ 116">
            <a:extLst>
              <a:ext uri="{FF2B5EF4-FFF2-40B4-BE49-F238E27FC236}">
                <a16:creationId xmlns:a16="http://schemas.microsoft.com/office/drawing/2014/main" id="{F109992E-C1EB-4790-A8D1-6F4EC5AA5D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486614" flipH="1">
            <a:off x="10677042" y="5122972"/>
            <a:ext cx="1517950" cy="1525355"/>
          </a:xfrm>
          <a:prstGeom prst="rect">
            <a:avLst/>
          </a:prstGeom>
          <a:effectLst>
            <a:outerShdw blurRad="50800" dist="38100" dir="2700000" algn="tl" rotWithShape="0">
              <a:srgbClr val="8064A2">
                <a:alpha val="40000"/>
              </a:srgbClr>
            </a:outerShdw>
          </a:effectLst>
        </p:spPr>
      </p:pic>
      <p:pic>
        <p:nvPicPr>
          <p:cNvPr id="3" name="Picture 2">
            <a:extLst>
              <a:ext uri="{FF2B5EF4-FFF2-40B4-BE49-F238E27FC236}">
                <a16:creationId xmlns:a16="http://schemas.microsoft.com/office/drawing/2014/main" id="{C3159016-A3D5-4E3D-AD06-0DDF5DE15FCC}"/>
              </a:ext>
            </a:extLst>
          </p:cNvPr>
          <p:cNvPicPr>
            <a:picLocks noChangeAspect="1"/>
          </p:cNvPicPr>
          <p:nvPr/>
        </p:nvPicPr>
        <p:blipFill>
          <a:blip r:embed="rId10"/>
          <a:stretch>
            <a:fillRect/>
          </a:stretch>
        </p:blipFill>
        <p:spPr>
          <a:xfrm>
            <a:off x="5098394" y="2368204"/>
            <a:ext cx="6206266" cy="2121592"/>
          </a:xfrm>
          <a:prstGeom prst="rect">
            <a:avLst/>
          </a:prstGeom>
        </p:spPr>
      </p:pic>
      <p:pic>
        <p:nvPicPr>
          <p:cNvPr id="81" name="Picture 80" descr="Map&#10;&#10;Description automatically generated">
            <a:extLst>
              <a:ext uri="{FF2B5EF4-FFF2-40B4-BE49-F238E27FC236}">
                <a16:creationId xmlns:a16="http://schemas.microsoft.com/office/drawing/2014/main" id="{6795A824-1E9B-79F1-51BE-E3AED0060AA1}"/>
              </a:ext>
            </a:extLst>
          </p:cNvPr>
          <p:cNvPicPr>
            <a:picLocks noChangeAspect="1"/>
          </p:cNvPicPr>
          <p:nvPr/>
        </p:nvPicPr>
        <p:blipFill rotWithShape="1">
          <a:blip r:embed="rId11">
            <a:extLst>
              <a:ext uri="{28A0092B-C50C-407E-A947-70E740481C1C}">
                <a14:useLocalDpi xmlns:a14="http://schemas.microsoft.com/office/drawing/2010/main" val="0"/>
              </a:ext>
            </a:extLst>
          </a:blip>
          <a:srcRect r="59161" b="50000"/>
          <a:stretch/>
        </p:blipFill>
        <p:spPr>
          <a:xfrm flipH="1">
            <a:off x="279652" y="158857"/>
            <a:ext cx="4278959" cy="6620246"/>
          </a:xfrm>
          <a:prstGeom prst="rect">
            <a:avLst/>
          </a:prstGeom>
        </p:spPr>
      </p:pic>
    </p:spTree>
    <p:extLst>
      <p:ext uri="{BB962C8B-B14F-4D97-AF65-F5344CB8AC3E}">
        <p14:creationId xmlns:p14="http://schemas.microsoft.com/office/powerpoint/2010/main" val="218488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37"/>
                                        </p:tgtEl>
                                        <p:attrNameLst>
                                          <p:attrName>style.visibility</p:attrName>
                                        </p:attrNameLst>
                                      </p:cBhvr>
                                      <p:to>
                                        <p:strVal val="visible"/>
                                      </p:to>
                                    </p:set>
                                    <p:anim calcmode="lin" valueType="num">
                                      <p:cBhvr>
                                        <p:cTn id="13" dur="1000" fill="hold"/>
                                        <p:tgtEl>
                                          <p:spTgt spid="337"/>
                                        </p:tgtEl>
                                        <p:attrNameLst>
                                          <p:attrName>ppt_w</p:attrName>
                                        </p:attrNameLst>
                                      </p:cBhvr>
                                      <p:tavLst>
                                        <p:tav tm="0">
                                          <p:val>
                                            <p:fltVal val="0"/>
                                          </p:val>
                                        </p:tav>
                                        <p:tav tm="100000">
                                          <p:val>
                                            <p:strVal val="#ppt_w"/>
                                          </p:val>
                                        </p:tav>
                                      </p:tavLst>
                                    </p:anim>
                                    <p:anim calcmode="lin" valueType="num">
                                      <p:cBhvr>
                                        <p:cTn id="14" dur="1000" fill="hold"/>
                                        <p:tgtEl>
                                          <p:spTgt spid="337"/>
                                        </p:tgtEl>
                                        <p:attrNameLst>
                                          <p:attrName>ppt_h</p:attrName>
                                        </p:attrNameLst>
                                      </p:cBhvr>
                                      <p:tavLst>
                                        <p:tav tm="0">
                                          <p:val>
                                            <p:fltVal val="0"/>
                                          </p:val>
                                        </p:tav>
                                        <p:tav tm="100000">
                                          <p:val>
                                            <p:strVal val="#ppt_h"/>
                                          </p:val>
                                        </p:tav>
                                      </p:tavLst>
                                    </p:anim>
                                    <p:anim calcmode="lin" valueType="num">
                                      <p:cBhvr>
                                        <p:cTn id="15" dur="1000" fill="hold"/>
                                        <p:tgtEl>
                                          <p:spTgt spid="337"/>
                                        </p:tgtEl>
                                        <p:attrNameLst>
                                          <p:attrName>style.rotation</p:attrName>
                                        </p:attrNameLst>
                                      </p:cBhvr>
                                      <p:tavLst>
                                        <p:tav tm="0">
                                          <p:val>
                                            <p:fltVal val="90"/>
                                          </p:val>
                                        </p:tav>
                                        <p:tav tm="100000">
                                          <p:val>
                                            <p:fltVal val="0"/>
                                          </p:val>
                                        </p:tav>
                                      </p:tavLst>
                                    </p:anim>
                                    <p:animEffect transition="in" filter="fade">
                                      <p:cBhvr>
                                        <p:cTn id="16" dur="1000"/>
                                        <p:tgtEl>
                                          <p:spTgt spid="337"/>
                                        </p:tgtEl>
                                      </p:cBhvr>
                                    </p:animEffect>
                                  </p:childTnLst>
                                </p:cTn>
                              </p:par>
                              <p:par>
                                <p:cTn id="17" presetID="42" presetClass="path" presetSubtype="0" accel="50000" decel="50000" fill="hold" nodeType="withEffect">
                                  <p:stCondLst>
                                    <p:cond delay="0"/>
                                  </p:stCondLst>
                                  <p:childTnLst>
                                    <p:animMotion origin="layout" path="M -8.33333E-7 -1.85185E-6 L -8.33333E-7 0.25 " pathEditMode="relative" rAng="0" ptsTypes="AA">
                                      <p:cBhvr>
                                        <p:cTn id="18" dur="2000" fill="hold"/>
                                        <p:tgtEl>
                                          <p:spTgt spid="80"/>
                                        </p:tgtEl>
                                        <p:attrNameLst>
                                          <p:attrName>ppt_x</p:attrName>
                                          <p:attrName>ppt_y</p:attrName>
                                        </p:attrNameLst>
                                      </p:cBhvr>
                                      <p:rCtr x="0" y="12500"/>
                                    </p:animMotion>
                                  </p:childTnLst>
                                </p:cTn>
                              </p:par>
                            </p:childTnLst>
                          </p:cTn>
                        </p:par>
                        <p:par>
                          <p:cTn id="19" fill="hold">
                            <p:stCondLst>
                              <p:cond delay="2000"/>
                            </p:stCondLst>
                            <p:childTnLst>
                              <p:par>
                                <p:cTn id="20" presetID="64" presetClass="path" presetSubtype="0" accel="50000" decel="50000" fill="hold" nodeType="afterEffect">
                                  <p:stCondLst>
                                    <p:cond delay="0"/>
                                  </p:stCondLst>
                                  <p:childTnLst>
                                    <p:animMotion origin="layout" path="M -8.33333E-7 0.19769 L -0.00052 -1.27083 " pathEditMode="relative" rAng="0" ptsTypes="AA">
                                      <p:cBhvr>
                                        <p:cTn id="21" dur="2000" fill="hold"/>
                                        <p:tgtEl>
                                          <p:spTgt spid="80"/>
                                        </p:tgtEl>
                                        <p:attrNameLst>
                                          <p:attrName>ppt_x</p:attrName>
                                          <p:attrName>ppt_y</p:attrName>
                                        </p:attrNameLst>
                                      </p:cBhvr>
                                      <p:rCtr x="-26" y="-73426"/>
                                    </p:animMotion>
                                  </p:childTnLst>
                                </p:cTn>
                              </p:par>
                              <p:par>
                                <p:cTn id="22" presetID="42" presetClass="entr" presetSubtype="0" fill="hold" nodeType="with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1000"/>
                                        <p:tgtEl>
                                          <p:spTgt spid="81"/>
                                        </p:tgtEl>
                                      </p:cBhvr>
                                    </p:animEffect>
                                    <p:anim calcmode="lin" valueType="num">
                                      <p:cBhvr>
                                        <p:cTn id="25" dur="1000" fill="hold"/>
                                        <p:tgtEl>
                                          <p:spTgt spid="81"/>
                                        </p:tgtEl>
                                        <p:attrNameLst>
                                          <p:attrName>ppt_x</p:attrName>
                                        </p:attrNameLst>
                                      </p:cBhvr>
                                      <p:tavLst>
                                        <p:tav tm="0">
                                          <p:val>
                                            <p:strVal val="#ppt_x"/>
                                          </p:val>
                                        </p:tav>
                                        <p:tav tm="100000">
                                          <p:val>
                                            <p:strVal val="#ppt_x"/>
                                          </p:val>
                                        </p:tav>
                                      </p:tavLst>
                                    </p:anim>
                                    <p:anim calcmode="lin" valueType="num">
                                      <p:cBhvr>
                                        <p:cTn id="26"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alphaModFix amt="70000"/>
            <a:extLst>
              <a:ext uri="{28A0092B-C50C-407E-A947-70E740481C1C}">
                <a14:useLocalDpi xmlns:a14="http://schemas.microsoft.com/office/drawing/2010/main" val="0"/>
              </a:ext>
            </a:extLst>
          </a:blip>
          <a:srcRect t="3296" b="57460"/>
          <a:stretch/>
        </p:blipFill>
        <p:spPr>
          <a:xfrm>
            <a:off x="0" y="-312707"/>
            <a:ext cx="12192000" cy="7177715"/>
          </a:xfrm>
          <a:prstGeom prst="rect">
            <a:avLst/>
          </a:prstGeom>
        </p:spPr>
      </p:pic>
      <p:pic>
        <p:nvPicPr>
          <p:cNvPr id="18" name="图片 17"/>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1931221" y="-386379"/>
            <a:ext cx="8329558" cy="8342383"/>
          </a:xfrm>
          <a:prstGeom prst="rect">
            <a:avLst/>
          </a:prstGeom>
        </p:spPr>
      </p:pic>
      <p:pic>
        <p:nvPicPr>
          <p:cNvPr id="29" name="图片 2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4476" b="24531" l="70588" r="80969">
                        <a14:foregroundMark x1="74481" y1="23804" x2="74654" y2="24228"/>
                      </a14:backgroundRemoval>
                    </a14:imgEffect>
                  </a14:imgLayer>
                </a14:imgProps>
              </a:ext>
              <a:ext uri="{28A0092B-C50C-407E-A947-70E740481C1C}">
                <a14:useLocalDpi xmlns:a14="http://schemas.microsoft.com/office/drawing/2010/main" val="0"/>
              </a:ext>
            </a:extLst>
          </a:blip>
          <a:srcRect l="69351" t="13334" r="17649" b="74814"/>
          <a:stretch/>
        </p:blipFill>
        <p:spPr>
          <a:xfrm>
            <a:off x="2448440" y="4214685"/>
            <a:ext cx="1153618" cy="150238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96" y="-66623"/>
            <a:ext cx="2580029" cy="2580029"/>
          </a:xfrm>
          <a:prstGeom prst="rect">
            <a:avLst/>
          </a:prstGeom>
        </p:spPr>
      </p:pic>
      <p:pic>
        <p:nvPicPr>
          <p:cNvPr id="41" name="图片 40"/>
          <p:cNvPicPr>
            <a:picLocks noChangeAspect="1"/>
          </p:cNvPicPr>
          <p:nvPr/>
        </p:nvPicPr>
        <p:blipFill>
          <a:blip r:embed="rId8" cstate="print">
            <a:extLst>
              <a:ext uri="{BEBA8EAE-BF5A-486C-A8C5-ECC9F3942E4B}">
                <a14:imgProps xmlns:a14="http://schemas.microsoft.com/office/drawing/2010/main">
                  <a14:imgLayer r:embed="rId9">
                    <a14:imgEffect>
                      <a14:backgroundRemoval t="0" b="90000" l="1375" r="90000">
                        <a14:backgroundMark x1="37375" y1="83875" x2="250" y2="65875"/>
                        <a14:backgroundMark x1="29000" y1="75375" x2="250" y2="41625"/>
                      </a14:backgroundRemoval>
                    </a14:imgEffect>
                  </a14:imgLayer>
                </a14:imgProps>
              </a:ext>
              <a:ext uri="{28A0092B-C50C-407E-A947-70E740481C1C}">
                <a14:useLocalDpi xmlns:a14="http://schemas.microsoft.com/office/drawing/2010/main" val="0"/>
              </a:ext>
            </a:extLst>
          </a:blip>
          <a:stretch>
            <a:fillRect/>
          </a:stretch>
        </p:blipFill>
        <p:spPr>
          <a:xfrm flipH="1">
            <a:off x="8985004" y="0"/>
            <a:ext cx="3229391" cy="3229391"/>
          </a:xfrm>
          <a:prstGeom prst="rect">
            <a:avLst/>
          </a:prstGeom>
        </p:spPr>
      </p:pic>
      <p:pic>
        <p:nvPicPr>
          <p:cNvPr id="3" name="Picture 2">
            <a:extLst>
              <a:ext uri="{FF2B5EF4-FFF2-40B4-BE49-F238E27FC236}">
                <a16:creationId xmlns:a16="http://schemas.microsoft.com/office/drawing/2014/main" id="{20D210AB-F1C7-66FD-D567-31A315AD466E}"/>
              </a:ext>
            </a:extLst>
          </p:cNvPr>
          <p:cNvPicPr>
            <a:picLocks noChangeAspect="1"/>
          </p:cNvPicPr>
          <p:nvPr/>
        </p:nvPicPr>
        <p:blipFill>
          <a:blip r:embed="rId10"/>
          <a:stretch>
            <a:fillRect/>
          </a:stretch>
        </p:blipFill>
        <p:spPr>
          <a:xfrm>
            <a:off x="1403949" y="2188450"/>
            <a:ext cx="9384101" cy="2481100"/>
          </a:xfrm>
          <a:prstGeom prst="rect">
            <a:avLst/>
          </a:prstGeom>
          <a:effectLst>
            <a:glow rad="63500">
              <a:schemeClr val="accent2">
                <a:alpha val="40000"/>
              </a:schemeClr>
            </a:glow>
          </a:effectLst>
        </p:spPr>
      </p:pic>
    </p:spTree>
    <p:extLst>
      <p:ext uri="{BB962C8B-B14F-4D97-AF65-F5344CB8AC3E}">
        <p14:creationId xmlns:p14="http://schemas.microsoft.com/office/powerpoint/2010/main" val="342121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95439" y="339804"/>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175586"/>
            <a:chOff x="7394814" y="-989414"/>
            <a:chExt cx="3003978" cy="2175586"/>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10471102" y="5099547"/>
            <a:ext cx="3003978" cy="2175586"/>
            <a:chOff x="-1567217" y="4100635"/>
            <a:chExt cx="3003978" cy="2175586"/>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1567217" y="4100635"/>
              <a:ext cx="3003978" cy="2175586"/>
              <a:chOff x="-1250470" y="-989413"/>
              <a:chExt cx="3003978" cy="2175586"/>
            </a:xfrm>
          </p:grpSpPr>
          <p:sp>
            <p:nvSpPr>
              <p:cNvPr id="158" name="เมฆ 63">
                <a:extLst>
                  <a:ext uri="{FF2B5EF4-FFF2-40B4-BE49-F238E27FC236}">
                    <a16:creationId xmlns:a16="http://schemas.microsoft.com/office/drawing/2014/main" id="{BF038B4D-42C2-443A-9A92-EE5D824E1BB1}"/>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2"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grpSp>
        <p:nvGrpSpPr>
          <p:cNvPr id="338" name="กลุ่ม 46">
            <a:extLst>
              <a:ext uri="{FF2B5EF4-FFF2-40B4-BE49-F238E27FC236}">
                <a16:creationId xmlns:a16="http://schemas.microsoft.com/office/drawing/2014/main" id="{2B4DE772-8B50-4D38-AF4D-36BBEEC00765}"/>
              </a:ext>
            </a:extLst>
          </p:cNvPr>
          <p:cNvGrpSpPr/>
          <p:nvPr/>
        </p:nvGrpSpPr>
        <p:grpSpPr>
          <a:xfrm>
            <a:off x="7747230" y="517318"/>
            <a:ext cx="2261782" cy="450000"/>
            <a:chOff x="3289945" y="3405879"/>
            <a:chExt cx="2261782" cy="450000"/>
          </a:xfrm>
        </p:grpSpPr>
        <p:sp>
          <p:nvSpPr>
            <p:cNvPr id="339" name="วงรี 47">
              <a:extLst>
                <a:ext uri="{FF2B5EF4-FFF2-40B4-BE49-F238E27FC236}">
                  <a16:creationId xmlns:a16="http://schemas.microsoft.com/office/drawing/2014/main" id="{CF41ADC8-A132-4409-9111-BB4192963A70}"/>
                </a:ext>
              </a:extLst>
            </p:cNvPr>
            <p:cNvSpPr/>
            <p:nvPr/>
          </p:nvSpPr>
          <p:spPr>
            <a:xfrm>
              <a:off x="3289945" y="3405879"/>
              <a:ext cx="472517" cy="450000"/>
            </a:xfrm>
            <a:prstGeom prst="ellipse">
              <a:avLst/>
            </a:prstGeom>
            <a:solidFill>
              <a:srgbClr val="A8C7CC"/>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0" name="วงรี 48">
              <a:extLst>
                <a:ext uri="{FF2B5EF4-FFF2-40B4-BE49-F238E27FC236}">
                  <a16:creationId xmlns:a16="http://schemas.microsoft.com/office/drawing/2014/main" id="{4735CFC3-55FE-4316-AF53-73C36D24D098}"/>
                </a:ext>
              </a:extLst>
            </p:cNvPr>
            <p:cNvSpPr/>
            <p:nvPr/>
          </p:nvSpPr>
          <p:spPr>
            <a:xfrm>
              <a:off x="3886367" y="3405879"/>
              <a:ext cx="472517" cy="450000"/>
            </a:xfrm>
            <a:prstGeom prst="ellipse">
              <a:avLst/>
            </a:prstGeom>
            <a:solidFill>
              <a:srgbClr val="B8B5C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1" name="วงรี 49">
              <a:extLst>
                <a:ext uri="{FF2B5EF4-FFF2-40B4-BE49-F238E27FC236}">
                  <a16:creationId xmlns:a16="http://schemas.microsoft.com/office/drawing/2014/main" id="{DFC2CFC8-F598-45A1-ADCA-18038AB94985}"/>
                </a:ext>
              </a:extLst>
            </p:cNvPr>
            <p:cNvSpPr/>
            <p:nvPr/>
          </p:nvSpPr>
          <p:spPr>
            <a:xfrm>
              <a:off x="4482789" y="3405879"/>
              <a:ext cx="472517" cy="450000"/>
            </a:xfrm>
            <a:prstGeom prst="ellipse">
              <a:avLst/>
            </a:prstGeom>
            <a:solidFill>
              <a:srgbClr val="CBBCC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42" name="วงรี 50">
              <a:extLst>
                <a:ext uri="{FF2B5EF4-FFF2-40B4-BE49-F238E27FC236}">
                  <a16:creationId xmlns:a16="http://schemas.microsoft.com/office/drawing/2014/main" id="{F1840E4F-C2A0-4958-B8C7-10BA257C6E6B}"/>
                </a:ext>
              </a:extLst>
            </p:cNvPr>
            <p:cNvSpPr/>
            <p:nvPr/>
          </p:nvSpPr>
          <p:spPr>
            <a:xfrm>
              <a:off x="5079210" y="3405879"/>
              <a:ext cx="472517" cy="450000"/>
            </a:xfrm>
            <a:prstGeom prst="ellipse">
              <a:avLst/>
            </a:prstGeom>
            <a:solidFill>
              <a:srgbClr val="E8C6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pic>
        <p:nvPicPr>
          <p:cNvPr id="80" name="รูปภาพ 116">
            <a:extLst>
              <a:ext uri="{FF2B5EF4-FFF2-40B4-BE49-F238E27FC236}">
                <a16:creationId xmlns:a16="http://schemas.microsoft.com/office/drawing/2014/main" id="{F109992E-C1EB-4790-A8D1-6F4EC5AA5D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486614" flipH="1">
            <a:off x="10677042" y="5122972"/>
            <a:ext cx="1517950" cy="1525355"/>
          </a:xfrm>
          <a:prstGeom prst="rect">
            <a:avLst/>
          </a:prstGeom>
          <a:effectLst>
            <a:outerShdw blurRad="50800" dist="38100" dir="2700000" algn="tl" rotWithShape="0">
              <a:srgbClr val="8064A2">
                <a:alpha val="40000"/>
              </a:srgbClr>
            </a:outerShdw>
          </a:effectLst>
        </p:spPr>
      </p:pic>
      <p:sp>
        <p:nvSpPr>
          <p:cNvPr id="94" name="Rectangle: Rounded Corners 93">
            <a:extLst>
              <a:ext uri="{FF2B5EF4-FFF2-40B4-BE49-F238E27FC236}">
                <a16:creationId xmlns:a16="http://schemas.microsoft.com/office/drawing/2014/main" id="{E620B4E9-E17F-42AF-9F2B-08F926C88F29}"/>
              </a:ext>
            </a:extLst>
          </p:cNvPr>
          <p:cNvSpPr/>
          <p:nvPr/>
        </p:nvSpPr>
        <p:spPr>
          <a:xfrm>
            <a:off x="3238500" y="1333500"/>
            <a:ext cx="5791200" cy="1016000"/>
          </a:xfrm>
          <a:prstGeom prst="roundRect">
            <a:avLst>
              <a:gd name="adj" fmla="val 50000"/>
            </a:avLst>
          </a:prstGeom>
          <a:solidFill>
            <a:srgbClr val="EB1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3763114-7DAD-4F87-8CE2-91CAA49CDC3B}"/>
              </a:ext>
            </a:extLst>
          </p:cNvPr>
          <p:cNvPicPr>
            <a:picLocks noChangeAspect="1"/>
          </p:cNvPicPr>
          <p:nvPr/>
        </p:nvPicPr>
        <p:blipFill>
          <a:blip r:embed="rId10"/>
          <a:stretch>
            <a:fillRect/>
          </a:stretch>
        </p:blipFill>
        <p:spPr>
          <a:xfrm>
            <a:off x="3427912" y="1371400"/>
            <a:ext cx="5474682" cy="926672"/>
          </a:xfrm>
          <a:prstGeom prst="rect">
            <a:avLst/>
          </a:prstGeom>
        </p:spPr>
      </p:pic>
      <p:pic>
        <p:nvPicPr>
          <p:cNvPr id="82" name="Picture 81">
            <a:extLst>
              <a:ext uri="{FF2B5EF4-FFF2-40B4-BE49-F238E27FC236}">
                <a16:creationId xmlns:a16="http://schemas.microsoft.com/office/drawing/2014/main" id="{D69255E1-3B0B-ADF7-748F-55AB4F3D640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8208" r="90000">
                        <a14:foregroundMark x1="35991" y1="21597" x2="42453" y2="26639"/>
                        <a14:foregroundMark x1="33302" y1="21261" x2="34151" y2="31092"/>
                        <a14:foregroundMark x1="40802" y1="49412" x2="40142" y2="68067"/>
                        <a14:foregroundMark x1="40142" y1="68067" x2="43632" y2="74622"/>
                        <a14:foregroundMark x1="37123" y1="45294" x2="34481" y2="71261"/>
                        <a14:foregroundMark x1="34481" y1="71261" x2="32123" y2="74958"/>
                        <a14:foregroundMark x1="15519" y1="22437" x2="18255" y2="67731"/>
                        <a14:foregroundMark x1="19116" y1="70842" x2="20000" y2="74034"/>
                        <a14:foregroundMark x1="79575" y1="23025" x2="85189" y2="50000"/>
                        <a14:foregroundMark x1="85189" y1="50000" x2="85755" y2="73782"/>
                        <a14:foregroundMark x1="85755" y1="73782" x2="87075" y2="74034"/>
                        <a14:foregroundMark x1="81887" y1="71092" x2="78585" y2="73193"/>
                        <a14:foregroundMark x1="13160" y1="18908" x2="16745" y2="18908"/>
                        <a14:foregroundMark x1="21274" y1="32353" x2="21274" y2="38487"/>
                        <a14:foregroundMark x1="24245" y1="48403" x2="24245" y2="49244"/>
                        <a14:foregroundMark x1="45236" y1="50504" x2="44387" y2="51765"/>
                        <a14:foregroundMark x1="85943" y1="71849" x2="86934" y2="72773"/>
                        <a14:foregroundMark x1="63160" y1="72017" x2="64481" y2="72773"/>
                        <a14:foregroundMark x1="58632" y1="48908" x2="57028" y2="48739"/>
                        <a14:foregroundMark x1="41085" y1="71008" x2="39906" y2="71008"/>
                        <a14:foregroundMark x1="33962" y1="72437" x2="35566" y2="71008"/>
                        <a14:foregroundMark x1="36226" y1="69580" x2="36132" y2="72185"/>
                        <a14:foregroundMark x1="42594" y1="44370" x2="43349" y2="45798"/>
                        <a14:foregroundMark x1="44858" y1="42605" x2="45047" y2="45546"/>
                        <a14:foregroundMark x1="43774" y1="43782" x2="44575" y2="42269"/>
                        <a14:foregroundMark x1="44953" y1="42605" x2="45377" y2="46639"/>
                        <a14:foregroundMark x1="45236" y1="44706" x2="45660" y2="44874"/>
                        <a14:foregroundMark x1="44764" y1="42101" x2="44953" y2="42017"/>
                        <a14:foregroundMark x1="45236" y1="42017" x2="45472" y2="41849"/>
                        <a14:foregroundMark x1="18396" y1="44034" x2="21179" y2="43277"/>
                        <a14:foregroundMark x1="21415" y1="43445" x2="22877" y2="45798"/>
                        <a14:foregroundMark x1="24481" y1="42101" x2="22500" y2="45546"/>
                        <a14:foregroundMark x1="23962" y1="42605" x2="25330" y2="44370"/>
                        <a14:foregroundMark x1="8632" y1="31092" x2="8208" y2="40252"/>
                        <a14:foregroundMark x1="8208" y1="40252" x2="8632" y2="41345"/>
                        <a14:foregroundMark x1="81179" y1="55630" x2="81368" y2="70672"/>
                        <a14:foregroundMark x1="78443" y1="48403" x2="79717" y2="49664"/>
                        <a14:foregroundMark x1="84575" y1="70420" x2="83868" y2="72185"/>
                        <a14:foregroundMark x1="87925" y1="36050" x2="87311" y2="37479"/>
                        <a14:backgroundMark x1="22075" y1="39748" x2="21368" y2="41176"/>
                        <a14:backgroundMark x1="60708" y1="65294" x2="60708" y2="70084"/>
                        <a14:backgroundMark x1="65849" y1="40840" x2="64340" y2="42017"/>
                        <a14:backgroundMark x1="87736" y1="35042" x2="87641" y2="35720"/>
                        <a14:backgroundMark x1="18915" y1="70084" x2="19387" y2="70084"/>
                        <a14:backgroundMark x1="19009" y1="68151" x2="18915" y2="70084"/>
                      </a14:backgroundRemoval>
                    </a14:imgEffect>
                  </a14:imgLayer>
                </a14:imgProps>
              </a:ext>
              <a:ext uri="{28A0092B-C50C-407E-A947-70E740481C1C}">
                <a14:useLocalDpi xmlns:a14="http://schemas.microsoft.com/office/drawing/2010/main" val="0"/>
              </a:ext>
            </a:extLst>
          </a:blip>
          <a:stretch>
            <a:fillRect/>
          </a:stretch>
        </p:blipFill>
        <p:spPr>
          <a:xfrm>
            <a:off x="2164210" y="3428999"/>
            <a:ext cx="7858877" cy="4411350"/>
          </a:xfrm>
          <a:prstGeom prst="rect">
            <a:avLst/>
          </a:prstGeom>
        </p:spPr>
      </p:pic>
      <p:pic>
        <p:nvPicPr>
          <p:cNvPr id="6" name="Picture 5">
            <a:extLst>
              <a:ext uri="{FF2B5EF4-FFF2-40B4-BE49-F238E27FC236}">
                <a16:creationId xmlns:a16="http://schemas.microsoft.com/office/drawing/2014/main" id="{C4892153-83CD-57F3-697E-331DBCF723A7}"/>
              </a:ext>
            </a:extLst>
          </p:cNvPr>
          <p:cNvPicPr>
            <a:picLocks noChangeAspect="1"/>
          </p:cNvPicPr>
          <p:nvPr/>
        </p:nvPicPr>
        <p:blipFill>
          <a:blip r:embed="rId13"/>
          <a:stretch>
            <a:fillRect/>
          </a:stretch>
        </p:blipFill>
        <p:spPr>
          <a:xfrm>
            <a:off x="696667" y="2352149"/>
            <a:ext cx="10937172" cy="1566808"/>
          </a:xfrm>
          <a:prstGeom prst="rect">
            <a:avLst/>
          </a:prstGeom>
        </p:spPr>
      </p:pic>
    </p:spTree>
    <p:extLst>
      <p:ext uri="{BB962C8B-B14F-4D97-AF65-F5344CB8AC3E}">
        <p14:creationId xmlns:p14="http://schemas.microsoft.com/office/powerpoint/2010/main" val="345189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8.33333E-7 -1.85185E-6 L -8.33333E-7 0.25 " pathEditMode="relative" rAng="0" ptsTypes="AA">
                                      <p:cBhvr>
                                        <p:cTn id="6" dur="2000" fill="hold"/>
                                        <p:tgtEl>
                                          <p:spTgt spid="80"/>
                                        </p:tgtEl>
                                        <p:attrNameLst>
                                          <p:attrName>ppt_x</p:attrName>
                                          <p:attrName>ppt_y</p:attrName>
                                        </p:attrNameLst>
                                      </p:cBhvr>
                                      <p:rCtr x="0" y="12500"/>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8.33333E-7 0.19769 L -0.00052 -1.27083 " pathEditMode="relative" rAng="0" ptsTypes="AA">
                                      <p:cBhvr>
                                        <p:cTn id="9" dur="2000" fill="hold"/>
                                        <p:tgtEl>
                                          <p:spTgt spid="80"/>
                                        </p:tgtEl>
                                        <p:attrNameLst>
                                          <p:attrName>ppt_x</p:attrName>
                                          <p:attrName>ppt_y</p:attrName>
                                        </p:attrNameLst>
                                      </p:cBhvr>
                                      <p:rCtr x="-26" y="-73426"/>
                                    </p:animMotion>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94"/>
                                        </p:tgtEl>
                                        <p:attrNameLst>
                                          <p:attrName>style.visibility</p:attrName>
                                        </p:attrNameLst>
                                      </p:cBhvr>
                                      <p:to>
                                        <p:strVal val="visible"/>
                                      </p:to>
                                    </p:set>
                                    <p:anim calcmode="lin" valueType="num">
                                      <p:cBhvr additive="base">
                                        <p:cTn id="14" dur="500" fill="hold"/>
                                        <p:tgtEl>
                                          <p:spTgt spid="94"/>
                                        </p:tgtEl>
                                        <p:attrNameLst>
                                          <p:attrName>ppt_x</p:attrName>
                                        </p:attrNameLst>
                                      </p:cBhvr>
                                      <p:tavLst>
                                        <p:tav tm="0">
                                          <p:val>
                                            <p:strVal val="0-#ppt_w/2"/>
                                          </p:val>
                                        </p:tav>
                                        <p:tav tm="100000">
                                          <p:val>
                                            <p:strVal val="#ppt_x"/>
                                          </p:val>
                                        </p:tav>
                                      </p:tavLst>
                                    </p:anim>
                                    <p:anim calcmode="lin" valueType="num">
                                      <p:cBhvr additive="base">
                                        <p:cTn id="15" dur="500" fill="hold"/>
                                        <p:tgtEl>
                                          <p:spTgt spid="9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F76D20-22DB-18BB-D94C-DD2C8F1487FE}"/>
              </a:ext>
            </a:extLst>
          </p:cNvPr>
          <p:cNvSpPr/>
          <p:nvPr/>
        </p:nvSpPr>
        <p:spPr>
          <a:xfrm>
            <a:off x="344554" y="273101"/>
            <a:ext cx="11532486" cy="64692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pic>
        <p:nvPicPr>
          <p:cNvPr id="3" name="Picture 2">
            <a:extLst>
              <a:ext uri="{FF2B5EF4-FFF2-40B4-BE49-F238E27FC236}">
                <a16:creationId xmlns:a16="http://schemas.microsoft.com/office/drawing/2014/main" id="{D6DEE675-86EB-37DE-0316-0672AFE1BF1E}"/>
              </a:ext>
            </a:extLst>
          </p:cNvPr>
          <p:cNvPicPr>
            <a:picLocks noChangeAspect="1"/>
          </p:cNvPicPr>
          <p:nvPr/>
        </p:nvPicPr>
        <p:blipFill>
          <a:blip r:embed="rId3"/>
          <a:stretch>
            <a:fillRect/>
          </a:stretch>
        </p:blipFill>
        <p:spPr>
          <a:xfrm>
            <a:off x="1570406" y="273101"/>
            <a:ext cx="9336552" cy="5676262"/>
          </a:xfrm>
          <a:prstGeom prst="rect">
            <a:avLst/>
          </a:prstGeom>
        </p:spPr>
      </p:pic>
      <p:pic>
        <p:nvPicPr>
          <p:cNvPr id="8" name="Picture 7">
            <a:extLst>
              <a:ext uri="{FF2B5EF4-FFF2-40B4-BE49-F238E27FC236}">
                <a16:creationId xmlns:a16="http://schemas.microsoft.com/office/drawing/2014/main" id="{34D6D8C5-947F-4907-8C1F-B1A7CF18ED5F}"/>
              </a:ext>
            </a:extLst>
          </p:cNvPr>
          <p:cNvPicPr>
            <a:picLocks noChangeAspect="1"/>
          </p:cNvPicPr>
          <p:nvPr/>
        </p:nvPicPr>
        <p:blipFill>
          <a:blip r:embed="rId4"/>
          <a:stretch>
            <a:fillRect/>
          </a:stretch>
        </p:blipFill>
        <p:spPr>
          <a:xfrm>
            <a:off x="822503" y="5809360"/>
            <a:ext cx="10546994" cy="1072989"/>
          </a:xfrm>
          <a:prstGeom prst="rect">
            <a:avLst/>
          </a:prstGeom>
        </p:spPr>
      </p:pic>
    </p:spTree>
    <p:extLst>
      <p:ext uri="{BB962C8B-B14F-4D97-AF65-F5344CB8AC3E}">
        <p14:creationId xmlns:p14="http://schemas.microsoft.com/office/powerpoint/2010/main" val="104725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1B3D1"/>
        </a:solidFill>
        <a:effectLst/>
      </p:bgPr>
    </p:bg>
    <p:spTree>
      <p:nvGrpSpPr>
        <p:cNvPr id="1" name=""/>
        <p:cNvGrpSpPr/>
        <p:nvPr/>
      </p:nvGrpSpPr>
      <p:grpSpPr>
        <a:xfrm>
          <a:off x="0" y="0"/>
          <a:ext cx="0" cy="0"/>
          <a:chOff x="0" y="0"/>
          <a:chExt cx="0" cy="0"/>
        </a:xfrm>
      </p:grpSpPr>
      <p:grpSp>
        <p:nvGrpSpPr>
          <p:cNvPr id="198" name="กลุ่ม 91">
            <a:extLst>
              <a:ext uri="{FF2B5EF4-FFF2-40B4-BE49-F238E27FC236}">
                <a16:creationId xmlns:a16="http://schemas.microsoft.com/office/drawing/2014/main" id="{FE0C94B9-7ACC-48AD-B9C8-D90FB37CAD24}"/>
              </a:ext>
            </a:extLst>
          </p:cNvPr>
          <p:cNvGrpSpPr/>
          <p:nvPr/>
        </p:nvGrpSpPr>
        <p:grpSpPr>
          <a:xfrm>
            <a:off x="446078" y="389703"/>
            <a:ext cx="11277322" cy="6178391"/>
            <a:chOff x="251519" y="267494"/>
            <a:chExt cx="8568953" cy="4593166"/>
          </a:xfrm>
        </p:grpSpPr>
        <p:sp>
          <p:nvSpPr>
            <p:cNvPr id="199" name="สี่เหลี่ยมผืนผ้า 92">
              <a:extLst>
                <a:ext uri="{FF2B5EF4-FFF2-40B4-BE49-F238E27FC236}">
                  <a16:creationId xmlns:a16="http://schemas.microsoft.com/office/drawing/2014/main" id="{BE598BF3-5522-40C5-B2A3-2BD840362E32}"/>
                </a:ext>
              </a:extLst>
            </p:cNvPr>
            <p:cNvSpPr/>
            <p:nvPr userDrawn="1"/>
          </p:nvSpPr>
          <p:spPr>
            <a:xfrm>
              <a:off x="251520" y="267494"/>
              <a:ext cx="8568952" cy="4593166"/>
            </a:xfrm>
            <a:prstGeom prst="rect">
              <a:avLst/>
            </a:prstGeom>
            <a:solidFill>
              <a:sysClr val="window" lastClr="FFFFFF"/>
            </a:solidFill>
            <a:ln w="25400" cap="flat" cmpd="sng" algn="ctr">
              <a:noFill/>
              <a:prstDash val="solid"/>
            </a:ln>
            <a:effectLst/>
          </p:spPr>
          <p:txBody>
            <a:bodyPr rtlCol="0" anchor="ctr"/>
            <a:lstStyle/>
            <a:p>
              <a:pPr marL="457200" marR="0" lvl="0" indent="-4572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nvGrpSpPr>
            <p:cNvPr id="200" name="กลุ่ม 93">
              <a:extLst>
                <a:ext uri="{FF2B5EF4-FFF2-40B4-BE49-F238E27FC236}">
                  <a16:creationId xmlns:a16="http://schemas.microsoft.com/office/drawing/2014/main" id="{776804CC-4DD3-4142-8651-FB6D33716F19}"/>
                </a:ext>
              </a:extLst>
            </p:cNvPr>
            <p:cNvGrpSpPr/>
            <p:nvPr userDrawn="1"/>
          </p:nvGrpSpPr>
          <p:grpSpPr>
            <a:xfrm>
              <a:off x="251519" y="267494"/>
              <a:ext cx="8568953" cy="4593166"/>
              <a:chOff x="-29030" y="17128"/>
              <a:chExt cx="9151241" cy="5109244"/>
            </a:xfrm>
          </p:grpSpPr>
          <p:grpSp>
            <p:nvGrpSpPr>
              <p:cNvPr id="201" name="กลุ่ม 94">
                <a:extLst>
                  <a:ext uri="{FF2B5EF4-FFF2-40B4-BE49-F238E27FC236}">
                    <a16:creationId xmlns:a16="http://schemas.microsoft.com/office/drawing/2014/main" id="{BA8D99E7-601D-4C49-B7CA-04027B46CF44}"/>
                  </a:ext>
                </a:extLst>
              </p:cNvPr>
              <p:cNvGrpSpPr/>
              <p:nvPr/>
            </p:nvGrpSpPr>
            <p:grpSpPr>
              <a:xfrm>
                <a:off x="187436" y="17128"/>
                <a:ext cx="8652652" cy="5109244"/>
                <a:chOff x="187436" y="17128"/>
                <a:chExt cx="8652652" cy="5109244"/>
              </a:xfrm>
            </p:grpSpPr>
            <p:cxnSp>
              <p:nvCxnSpPr>
                <p:cNvPr id="215" name="Straight Connector 20">
                  <a:extLst>
                    <a:ext uri="{FF2B5EF4-FFF2-40B4-BE49-F238E27FC236}">
                      <a16:creationId xmlns:a16="http://schemas.microsoft.com/office/drawing/2014/main" id="{1FB185BA-DC8B-4AF1-9E6C-A0C371841C6F}"/>
                    </a:ext>
                  </a:extLst>
                </p:cNvPr>
                <p:cNvCxnSpPr/>
                <p:nvPr/>
              </p:nvCxnSpPr>
              <p:spPr>
                <a:xfrm>
                  <a:off x="408113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6" name="Straight Connector 21">
                  <a:extLst>
                    <a:ext uri="{FF2B5EF4-FFF2-40B4-BE49-F238E27FC236}">
                      <a16:creationId xmlns:a16="http://schemas.microsoft.com/office/drawing/2014/main" id="{77F3318D-986D-4C67-B674-92D8375D9E50}"/>
                    </a:ext>
                  </a:extLst>
                </p:cNvPr>
                <p:cNvCxnSpPr/>
                <p:nvPr/>
              </p:nvCxnSpPr>
              <p:spPr>
                <a:xfrm>
                  <a:off x="451376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7" name="Straight Connector 22">
                  <a:extLst>
                    <a:ext uri="{FF2B5EF4-FFF2-40B4-BE49-F238E27FC236}">
                      <a16:creationId xmlns:a16="http://schemas.microsoft.com/office/drawing/2014/main" id="{9B9F842E-A021-4356-81AF-A1107958C97D}"/>
                    </a:ext>
                  </a:extLst>
                </p:cNvPr>
                <p:cNvCxnSpPr/>
                <p:nvPr/>
              </p:nvCxnSpPr>
              <p:spPr>
                <a:xfrm>
                  <a:off x="4946399"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8" name="Straight Connector 23">
                  <a:extLst>
                    <a:ext uri="{FF2B5EF4-FFF2-40B4-BE49-F238E27FC236}">
                      <a16:creationId xmlns:a16="http://schemas.microsoft.com/office/drawing/2014/main" id="{18DF33BB-29F5-4F0C-A1BC-368E3894C986}"/>
                    </a:ext>
                  </a:extLst>
                </p:cNvPr>
                <p:cNvCxnSpPr/>
                <p:nvPr/>
              </p:nvCxnSpPr>
              <p:spPr>
                <a:xfrm>
                  <a:off x="537903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19" name="Straight Connector 24">
                  <a:extLst>
                    <a:ext uri="{FF2B5EF4-FFF2-40B4-BE49-F238E27FC236}">
                      <a16:creationId xmlns:a16="http://schemas.microsoft.com/office/drawing/2014/main" id="{A96DD906-C189-4F3C-8598-0E85A83541C0}"/>
                    </a:ext>
                  </a:extLst>
                </p:cNvPr>
                <p:cNvCxnSpPr/>
                <p:nvPr/>
              </p:nvCxnSpPr>
              <p:spPr>
                <a:xfrm>
                  <a:off x="581166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0" name="Straight Connector 25">
                  <a:extLst>
                    <a:ext uri="{FF2B5EF4-FFF2-40B4-BE49-F238E27FC236}">
                      <a16:creationId xmlns:a16="http://schemas.microsoft.com/office/drawing/2014/main" id="{B33A0B46-1846-4BDD-8B27-AE90AC9F787E}"/>
                    </a:ext>
                  </a:extLst>
                </p:cNvPr>
                <p:cNvCxnSpPr/>
                <p:nvPr/>
              </p:nvCxnSpPr>
              <p:spPr>
                <a:xfrm>
                  <a:off x="624429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1" name="Straight Connector 26">
                  <a:extLst>
                    <a:ext uri="{FF2B5EF4-FFF2-40B4-BE49-F238E27FC236}">
                      <a16:creationId xmlns:a16="http://schemas.microsoft.com/office/drawing/2014/main" id="{0826E708-1378-4FAF-91F1-D41BEF0B10CA}"/>
                    </a:ext>
                  </a:extLst>
                </p:cNvPr>
                <p:cNvCxnSpPr/>
                <p:nvPr/>
              </p:nvCxnSpPr>
              <p:spPr>
                <a:xfrm>
                  <a:off x="667693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2" name="Straight Connector 27">
                  <a:extLst>
                    <a:ext uri="{FF2B5EF4-FFF2-40B4-BE49-F238E27FC236}">
                      <a16:creationId xmlns:a16="http://schemas.microsoft.com/office/drawing/2014/main" id="{B698C21B-2A27-4382-A1E8-7B755A0BF7B8}"/>
                    </a:ext>
                  </a:extLst>
                </p:cNvPr>
                <p:cNvCxnSpPr/>
                <p:nvPr/>
              </p:nvCxnSpPr>
              <p:spPr>
                <a:xfrm>
                  <a:off x="710956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3" name="Straight Connector 28">
                  <a:extLst>
                    <a:ext uri="{FF2B5EF4-FFF2-40B4-BE49-F238E27FC236}">
                      <a16:creationId xmlns:a16="http://schemas.microsoft.com/office/drawing/2014/main" id="{BA48963E-D535-4BB5-AE48-FFBFB861C904}"/>
                    </a:ext>
                  </a:extLst>
                </p:cNvPr>
                <p:cNvCxnSpPr/>
                <p:nvPr/>
              </p:nvCxnSpPr>
              <p:spPr>
                <a:xfrm>
                  <a:off x="754219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4" name="Straight Connector 38">
                  <a:extLst>
                    <a:ext uri="{FF2B5EF4-FFF2-40B4-BE49-F238E27FC236}">
                      <a16:creationId xmlns:a16="http://schemas.microsoft.com/office/drawing/2014/main" id="{C2C15D04-3416-435D-BDB6-E5883BEE6939}"/>
                    </a:ext>
                  </a:extLst>
                </p:cNvPr>
                <p:cNvCxnSpPr/>
                <p:nvPr/>
              </p:nvCxnSpPr>
              <p:spPr>
                <a:xfrm>
                  <a:off x="797483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5" name="Straight Connector 39">
                  <a:extLst>
                    <a:ext uri="{FF2B5EF4-FFF2-40B4-BE49-F238E27FC236}">
                      <a16:creationId xmlns:a16="http://schemas.microsoft.com/office/drawing/2014/main" id="{0FC458D2-2502-47C6-BA1B-B5547F68CA63}"/>
                    </a:ext>
                  </a:extLst>
                </p:cNvPr>
                <p:cNvCxnSpPr/>
                <p:nvPr/>
              </p:nvCxnSpPr>
              <p:spPr>
                <a:xfrm>
                  <a:off x="8407463"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6" name="Straight Connector 40">
                  <a:extLst>
                    <a:ext uri="{FF2B5EF4-FFF2-40B4-BE49-F238E27FC236}">
                      <a16:creationId xmlns:a16="http://schemas.microsoft.com/office/drawing/2014/main" id="{B06D2C52-FD87-46CB-8476-6B72DEDF779E}"/>
                    </a:ext>
                  </a:extLst>
                </p:cNvPr>
                <p:cNvCxnSpPr/>
                <p:nvPr/>
              </p:nvCxnSpPr>
              <p:spPr>
                <a:xfrm>
                  <a:off x="884008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7" name="Straight Connector 41">
                  <a:extLst>
                    <a:ext uri="{FF2B5EF4-FFF2-40B4-BE49-F238E27FC236}">
                      <a16:creationId xmlns:a16="http://schemas.microsoft.com/office/drawing/2014/main" id="{737D5CEC-F84A-4A55-8AF9-792B541971F4}"/>
                    </a:ext>
                  </a:extLst>
                </p:cNvPr>
                <p:cNvCxnSpPr/>
                <p:nvPr/>
              </p:nvCxnSpPr>
              <p:spPr>
                <a:xfrm>
                  <a:off x="1052702"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8" name="Straight Connector 42">
                  <a:extLst>
                    <a:ext uri="{FF2B5EF4-FFF2-40B4-BE49-F238E27FC236}">
                      <a16:creationId xmlns:a16="http://schemas.microsoft.com/office/drawing/2014/main" id="{662D1571-55F3-4581-8FB4-AE6C0BB443E9}"/>
                    </a:ext>
                  </a:extLst>
                </p:cNvPr>
                <p:cNvCxnSpPr/>
                <p:nvPr/>
              </p:nvCxnSpPr>
              <p:spPr>
                <a:xfrm>
                  <a:off x="1485335"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29" name="Straight Connector 43">
                  <a:extLst>
                    <a:ext uri="{FF2B5EF4-FFF2-40B4-BE49-F238E27FC236}">
                      <a16:creationId xmlns:a16="http://schemas.microsoft.com/office/drawing/2014/main" id="{BD14A6FE-B057-4BB4-9894-F16AB6B12A15}"/>
                    </a:ext>
                  </a:extLst>
                </p:cNvPr>
                <p:cNvCxnSpPr/>
                <p:nvPr/>
              </p:nvCxnSpPr>
              <p:spPr>
                <a:xfrm>
                  <a:off x="1917968"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0" name="Straight Connector 44">
                  <a:extLst>
                    <a:ext uri="{FF2B5EF4-FFF2-40B4-BE49-F238E27FC236}">
                      <a16:creationId xmlns:a16="http://schemas.microsoft.com/office/drawing/2014/main" id="{FC97C569-F6F1-4313-BCE1-FE8C46E6B60B}"/>
                    </a:ext>
                  </a:extLst>
                </p:cNvPr>
                <p:cNvCxnSpPr/>
                <p:nvPr/>
              </p:nvCxnSpPr>
              <p:spPr>
                <a:xfrm>
                  <a:off x="2350601"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1" name="Straight Connector 45">
                  <a:extLst>
                    <a:ext uri="{FF2B5EF4-FFF2-40B4-BE49-F238E27FC236}">
                      <a16:creationId xmlns:a16="http://schemas.microsoft.com/office/drawing/2014/main" id="{E313596B-EC84-4925-8437-7881D3CAF06D}"/>
                    </a:ext>
                  </a:extLst>
                </p:cNvPr>
                <p:cNvCxnSpPr/>
                <p:nvPr/>
              </p:nvCxnSpPr>
              <p:spPr>
                <a:xfrm>
                  <a:off x="2783234"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2" name="Straight Connector 46">
                  <a:extLst>
                    <a:ext uri="{FF2B5EF4-FFF2-40B4-BE49-F238E27FC236}">
                      <a16:creationId xmlns:a16="http://schemas.microsoft.com/office/drawing/2014/main" id="{8E55FB3D-7F8D-4AA8-BB1B-023BB2269D64}"/>
                    </a:ext>
                  </a:extLst>
                </p:cNvPr>
                <p:cNvCxnSpPr/>
                <p:nvPr/>
              </p:nvCxnSpPr>
              <p:spPr>
                <a:xfrm>
                  <a:off x="3215867"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3" name="Straight Connector 47">
                  <a:extLst>
                    <a:ext uri="{FF2B5EF4-FFF2-40B4-BE49-F238E27FC236}">
                      <a16:creationId xmlns:a16="http://schemas.microsoft.com/office/drawing/2014/main" id="{880E70D9-97E0-4AED-8D97-E4CD99AD678B}"/>
                    </a:ext>
                  </a:extLst>
                </p:cNvPr>
                <p:cNvCxnSpPr/>
                <p:nvPr/>
              </p:nvCxnSpPr>
              <p:spPr>
                <a:xfrm>
                  <a:off x="3648500"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4" name="Straight Connector 49">
                  <a:extLst>
                    <a:ext uri="{FF2B5EF4-FFF2-40B4-BE49-F238E27FC236}">
                      <a16:creationId xmlns:a16="http://schemas.microsoft.com/office/drawing/2014/main" id="{42E44DFA-45B1-4539-8AE4-196A3E2646C8}"/>
                    </a:ext>
                  </a:extLst>
                </p:cNvPr>
                <p:cNvCxnSpPr/>
                <p:nvPr/>
              </p:nvCxnSpPr>
              <p:spPr>
                <a:xfrm>
                  <a:off x="187436" y="17128"/>
                  <a:ext cx="0" cy="5109244"/>
                </a:xfrm>
                <a:prstGeom prst="line">
                  <a:avLst/>
                </a:prstGeom>
                <a:noFill/>
                <a:ln w="9525" cap="flat" cmpd="sng" algn="ctr">
                  <a:solidFill>
                    <a:srgbClr val="8064A2">
                      <a:lumMod val="60000"/>
                      <a:lumOff val="40000"/>
                      <a:alpha val="68000"/>
                    </a:srgbClr>
                  </a:solidFill>
                  <a:prstDash val="dash"/>
                </a:ln>
                <a:effectLst/>
              </p:spPr>
            </p:cxnSp>
            <p:cxnSp>
              <p:nvCxnSpPr>
                <p:cNvPr id="235" name="Straight Connector 50">
                  <a:extLst>
                    <a:ext uri="{FF2B5EF4-FFF2-40B4-BE49-F238E27FC236}">
                      <a16:creationId xmlns:a16="http://schemas.microsoft.com/office/drawing/2014/main" id="{0FA9C001-8E5A-4D32-A266-442B4BEC7F2C}"/>
                    </a:ext>
                  </a:extLst>
                </p:cNvPr>
                <p:cNvCxnSpPr/>
                <p:nvPr/>
              </p:nvCxnSpPr>
              <p:spPr>
                <a:xfrm>
                  <a:off x="620069" y="17128"/>
                  <a:ext cx="0" cy="5109244"/>
                </a:xfrm>
                <a:prstGeom prst="line">
                  <a:avLst/>
                </a:prstGeom>
                <a:noFill/>
                <a:ln w="9525" cap="flat" cmpd="sng" algn="ctr">
                  <a:solidFill>
                    <a:srgbClr val="8064A2">
                      <a:lumMod val="60000"/>
                      <a:lumOff val="40000"/>
                      <a:alpha val="68000"/>
                    </a:srgbClr>
                  </a:solidFill>
                  <a:prstDash val="dash"/>
                </a:ln>
                <a:effectLst/>
              </p:spPr>
            </p:cxnSp>
          </p:grpSp>
          <p:grpSp>
            <p:nvGrpSpPr>
              <p:cNvPr id="202" name="กลุ่ม 95">
                <a:extLst>
                  <a:ext uri="{FF2B5EF4-FFF2-40B4-BE49-F238E27FC236}">
                    <a16:creationId xmlns:a16="http://schemas.microsoft.com/office/drawing/2014/main" id="{07BA614A-5B1E-4006-9CAA-193AFF49E82E}"/>
                  </a:ext>
                </a:extLst>
              </p:cNvPr>
              <p:cNvGrpSpPr/>
              <p:nvPr/>
            </p:nvGrpSpPr>
            <p:grpSpPr>
              <a:xfrm>
                <a:off x="-29030" y="263553"/>
                <a:ext cx="9151241" cy="4703748"/>
                <a:chOff x="-29030" y="263553"/>
                <a:chExt cx="9151241" cy="4703748"/>
              </a:xfrm>
            </p:grpSpPr>
            <p:cxnSp>
              <p:nvCxnSpPr>
                <p:cNvPr id="203" name="Straight Connector 60">
                  <a:extLst>
                    <a:ext uri="{FF2B5EF4-FFF2-40B4-BE49-F238E27FC236}">
                      <a16:creationId xmlns:a16="http://schemas.microsoft.com/office/drawing/2014/main" id="{DB0801B9-8C22-40F5-ACB3-43A323042FF3}"/>
                    </a:ext>
                  </a:extLst>
                </p:cNvPr>
                <p:cNvCxnSpPr/>
                <p:nvPr/>
              </p:nvCxnSpPr>
              <p:spPr>
                <a:xfrm rot="16200000">
                  <a:off x="4546591" y="-2601616"/>
                  <a:ext cx="0" cy="9151241"/>
                </a:xfrm>
                <a:prstGeom prst="line">
                  <a:avLst/>
                </a:prstGeom>
                <a:noFill/>
                <a:ln w="9525" cap="flat" cmpd="sng" algn="ctr">
                  <a:solidFill>
                    <a:srgbClr val="8064A2">
                      <a:lumMod val="60000"/>
                      <a:lumOff val="40000"/>
                      <a:alpha val="68000"/>
                    </a:srgbClr>
                  </a:solidFill>
                  <a:prstDash val="dash"/>
                </a:ln>
                <a:effectLst/>
              </p:spPr>
            </p:cxnSp>
            <p:cxnSp>
              <p:nvCxnSpPr>
                <p:cNvPr id="204" name="Straight Connector 53">
                  <a:extLst>
                    <a:ext uri="{FF2B5EF4-FFF2-40B4-BE49-F238E27FC236}">
                      <a16:creationId xmlns:a16="http://schemas.microsoft.com/office/drawing/2014/main" id="{E6679709-5820-44E5-BDD1-23E39ED10269}"/>
                    </a:ext>
                  </a:extLst>
                </p:cNvPr>
                <p:cNvCxnSpPr/>
                <p:nvPr/>
              </p:nvCxnSpPr>
              <p:spPr>
                <a:xfrm rot="16200000">
                  <a:off x="4546591" y="391680"/>
                  <a:ext cx="0" cy="9151241"/>
                </a:xfrm>
                <a:prstGeom prst="line">
                  <a:avLst/>
                </a:prstGeom>
                <a:noFill/>
                <a:ln w="9525" cap="flat" cmpd="sng" algn="ctr">
                  <a:solidFill>
                    <a:srgbClr val="8064A2">
                      <a:lumMod val="60000"/>
                      <a:lumOff val="40000"/>
                      <a:alpha val="68000"/>
                    </a:srgbClr>
                  </a:solidFill>
                  <a:prstDash val="dash"/>
                </a:ln>
                <a:effectLst/>
              </p:spPr>
            </p:cxnSp>
            <p:cxnSp>
              <p:nvCxnSpPr>
                <p:cNvPr id="205" name="Straight Connector 54">
                  <a:extLst>
                    <a:ext uri="{FF2B5EF4-FFF2-40B4-BE49-F238E27FC236}">
                      <a16:creationId xmlns:a16="http://schemas.microsoft.com/office/drawing/2014/main" id="{51A50A23-4662-418F-B081-01E641E7213F}"/>
                    </a:ext>
                  </a:extLst>
                </p:cNvPr>
                <p:cNvCxnSpPr/>
                <p:nvPr/>
              </p:nvCxnSpPr>
              <p:spPr>
                <a:xfrm rot="16200000">
                  <a:off x="4546591" y="-35938"/>
                  <a:ext cx="0" cy="9151241"/>
                </a:xfrm>
                <a:prstGeom prst="line">
                  <a:avLst/>
                </a:prstGeom>
                <a:noFill/>
                <a:ln w="9525" cap="flat" cmpd="sng" algn="ctr">
                  <a:solidFill>
                    <a:srgbClr val="8064A2">
                      <a:lumMod val="60000"/>
                      <a:lumOff val="40000"/>
                      <a:alpha val="68000"/>
                    </a:srgbClr>
                  </a:solidFill>
                  <a:prstDash val="dash"/>
                </a:ln>
                <a:effectLst/>
              </p:spPr>
            </p:cxnSp>
            <p:cxnSp>
              <p:nvCxnSpPr>
                <p:cNvPr id="206" name="Straight Connector 55">
                  <a:extLst>
                    <a:ext uri="{FF2B5EF4-FFF2-40B4-BE49-F238E27FC236}">
                      <a16:creationId xmlns:a16="http://schemas.microsoft.com/office/drawing/2014/main" id="{B4407EC4-9EBC-4BD0-8C8D-560A427AF42B}"/>
                    </a:ext>
                  </a:extLst>
                </p:cNvPr>
                <p:cNvCxnSpPr/>
                <p:nvPr/>
              </p:nvCxnSpPr>
              <p:spPr>
                <a:xfrm rot="16200000">
                  <a:off x="4546591" y="-463551"/>
                  <a:ext cx="0" cy="9151241"/>
                </a:xfrm>
                <a:prstGeom prst="line">
                  <a:avLst/>
                </a:prstGeom>
                <a:noFill/>
                <a:ln w="9525" cap="flat" cmpd="sng" algn="ctr">
                  <a:solidFill>
                    <a:srgbClr val="8064A2">
                      <a:lumMod val="60000"/>
                      <a:lumOff val="40000"/>
                      <a:alpha val="68000"/>
                    </a:srgbClr>
                  </a:solidFill>
                  <a:prstDash val="dash"/>
                </a:ln>
                <a:effectLst/>
              </p:spPr>
            </p:cxnSp>
            <p:cxnSp>
              <p:nvCxnSpPr>
                <p:cNvPr id="207" name="Straight Connector 56">
                  <a:extLst>
                    <a:ext uri="{FF2B5EF4-FFF2-40B4-BE49-F238E27FC236}">
                      <a16:creationId xmlns:a16="http://schemas.microsoft.com/office/drawing/2014/main" id="{779880EE-4F43-495F-8123-C0F0612A973D}"/>
                    </a:ext>
                  </a:extLst>
                </p:cNvPr>
                <p:cNvCxnSpPr/>
                <p:nvPr/>
              </p:nvCxnSpPr>
              <p:spPr>
                <a:xfrm rot="16200000">
                  <a:off x="4546591" y="-891164"/>
                  <a:ext cx="0" cy="9151241"/>
                </a:xfrm>
                <a:prstGeom prst="line">
                  <a:avLst/>
                </a:prstGeom>
                <a:noFill/>
                <a:ln w="9525" cap="flat" cmpd="sng" algn="ctr">
                  <a:solidFill>
                    <a:srgbClr val="8064A2">
                      <a:lumMod val="60000"/>
                      <a:lumOff val="40000"/>
                      <a:alpha val="68000"/>
                    </a:srgbClr>
                  </a:solidFill>
                  <a:prstDash val="dash"/>
                </a:ln>
                <a:effectLst/>
              </p:spPr>
            </p:cxnSp>
            <p:cxnSp>
              <p:nvCxnSpPr>
                <p:cNvPr id="208" name="Straight Connector 57">
                  <a:extLst>
                    <a:ext uri="{FF2B5EF4-FFF2-40B4-BE49-F238E27FC236}">
                      <a16:creationId xmlns:a16="http://schemas.microsoft.com/office/drawing/2014/main" id="{02F28F10-355A-44AE-8477-9FAE1EB0B852}"/>
                    </a:ext>
                  </a:extLst>
                </p:cNvPr>
                <p:cNvCxnSpPr/>
                <p:nvPr/>
              </p:nvCxnSpPr>
              <p:spPr>
                <a:xfrm rot="16200000">
                  <a:off x="4546591" y="-1318777"/>
                  <a:ext cx="0" cy="9151241"/>
                </a:xfrm>
                <a:prstGeom prst="line">
                  <a:avLst/>
                </a:prstGeom>
                <a:noFill/>
                <a:ln w="9525" cap="flat" cmpd="sng" algn="ctr">
                  <a:solidFill>
                    <a:srgbClr val="8064A2">
                      <a:lumMod val="60000"/>
                      <a:lumOff val="40000"/>
                      <a:alpha val="68000"/>
                    </a:srgbClr>
                  </a:solidFill>
                  <a:prstDash val="dash"/>
                </a:ln>
                <a:effectLst/>
              </p:spPr>
            </p:cxnSp>
            <p:cxnSp>
              <p:nvCxnSpPr>
                <p:cNvPr id="209" name="Straight Connector 58">
                  <a:extLst>
                    <a:ext uri="{FF2B5EF4-FFF2-40B4-BE49-F238E27FC236}">
                      <a16:creationId xmlns:a16="http://schemas.microsoft.com/office/drawing/2014/main" id="{10DDC6EC-A71D-40A3-9B00-0A54A9A14D55}"/>
                    </a:ext>
                  </a:extLst>
                </p:cNvPr>
                <p:cNvCxnSpPr/>
                <p:nvPr/>
              </p:nvCxnSpPr>
              <p:spPr>
                <a:xfrm rot="16200000">
                  <a:off x="4546591" y="-1746390"/>
                  <a:ext cx="0" cy="9151241"/>
                </a:xfrm>
                <a:prstGeom prst="line">
                  <a:avLst/>
                </a:prstGeom>
                <a:noFill/>
                <a:ln w="9525" cap="flat" cmpd="sng" algn="ctr">
                  <a:solidFill>
                    <a:srgbClr val="8064A2">
                      <a:lumMod val="60000"/>
                      <a:lumOff val="40000"/>
                      <a:alpha val="68000"/>
                    </a:srgbClr>
                  </a:solidFill>
                  <a:prstDash val="dash"/>
                </a:ln>
                <a:effectLst/>
              </p:spPr>
            </p:cxnSp>
            <p:cxnSp>
              <p:nvCxnSpPr>
                <p:cNvPr id="210" name="Straight Connector 59">
                  <a:extLst>
                    <a:ext uri="{FF2B5EF4-FFF2-40B4-BE49-F238E27FC236}">
                      <a16:creationId xmlns:a16="http://schemas.microsoft.com/office/drawing/2014/main" id="{83F2DB0B-2CED-45BB-AEA1-A5B2D02A9D9F}"/>
                    </a:ext>
                  </a:extLst>
                </p:cNvPr>
                <p:cNvCxnSpPr/>
                <p:nvPr/>
              </p:nvCxnSpPr>
              <p:spPr>
                <a:xfrm rot="16200000">
                  <a:off x="4546591" y="-2174003"/>
                  <a:ext cx="0" cy="9151241"/>
                </a:xfrm>
                <a:prstGeom prst="line">
                  <a:avLst/>
                </a:prstGeom>
                <a:noFill/>
                <a:ln w="9525" cap="flat" cmpd="sng" algn="ctr">
                  <a:solidFill>
                    <a:srgbClr val="8064A2">
                      <a:lumMod val="60000"/>
                      <a:lumOff val="40000"/>
                      <a:alpha val="68000"/>
                    </a:srgbClr>
                  </a:solidFill>
                  <a:prstDash val="dash"/>
                </a:ln>
                <a:effectLst/>
              </p:spPr>
            </p:cxnSp>
            <p:cxnSp>
              <p:nvCxnSpPr>
                <p:cNvPr id="211" name="Straight Connector 61">
                  <a:extLst>
                    <a:ext uri="{FF2B5EF4-FFF2-40B4-BE49-F238E27FC236}">
                      <a16:creationId xmlns:a16="http://schemas.microsoft.com/office/drawing/2014/main" id="{6A2DEB8B-2FF3-4A0D-8D95-BDC54B2B221D}"/>
                    </a:ext>
                  </a:extLst>
                </p:cNvPr>
                <p:cNvCxnSpPr/>
                <p:nvPr/>
              </p:nvCxnSpPr>
              <p:spPr>
                <a:xfrm rot="16200000">
                  <a:off x="4546591" y="-3029229"/>
                  <a:ext cx="0" cy="9151241"/>
                </a:xfrm>
                <a:prstGeom prst="line">
                  <a:avLst/>
                </a:prstGeom>
                <a:noFill/>
                <a:ln w="9525" cap="flat" cmpd="sng" algn="ctr">
                  <a:solidFill>
                    <a:srgbClr val="8064A2">
                      <a:lumMod val="60000"/>
                      <a:lumOff val="40000"/>
                      <a:alpha val="68000"/>
                    </a:srgbClr>
                  </a:solidFill>
                  <a:prstDash val="dash"/>
                </a:ln>
                <a:effectLst/>
              </p:spPr>
            </p:cxnSp>
            <p:cxnSp>
              <p:nvCxnSpPr>
                <p:cNvPr id="212" name="Straight Connector 62">
                  <a:extLst>
                    <a:ext uri="{FF2B5EF4-FFF2-40B4-BE49-F238E27FC236}">
                      <a16:creationId xmlns:a16="http://schemas.microsoft.com/office/drawing/2014/main" id="{310E02A4-783A-4169-B416-D55B87829228}"/>
                    </a:ext>
                  </a:extLst>
                </p:cNvPr>
                <p:cNvCxnSpPr/>
                <p:nvPr/>
              </p:nvCxnSpPr>
              <p:spPr>
                <a:xfrm rot="16200000">
                  <a:off x="4546591" y="-3456842"/>
                  <a:ext cx="0" cy="9151241"/>
                </a:xfrm>
                <a:prstGeom prst="line">
                  <a:avLst/>
                </a:prstGeom>
                <a:noFill/>
                <a:ln w="9525" cap="flat" cmpd="sng" algn="ctr">
                  <a:solidFill>
                    <a:srgbClr val="8064A2">
                      <a:lumMod val="60000"/>
                      <a:lumOff val="40000"/>
                      <a:alpha val="68000"/>
                    </a:srgbClr>
                  </a:solidFill>
                  <a:prstDash val="dash"/>
                </a:ln>
                <a:effectLst/>
              </p:spPr>
            </p:cxnSp>
            <p:cxnSp>
              <p:nvCxnSpPr>
                <p:cNvPr id="213" name="Straight Connector 63">
                  <a:extLst>
                    <a:ext uri="{FF2B5EF4-FFF2-40B4-BE49-F238E27FC236}">
                      <a16:creationId xmlns:a16="http://schemas.microsoft.com/office/drawing/2014/main" id="{63D61354-AA2B-470F-AC09-B0165618F142}"/>
                    </a:ext>
                  </a:extLst>
                </p:cNvPr>
                <p:cNvCxnSpPr/>
                <p:nvPr/>
              </p:nvCxnSpPr>
              <p:spPr>
                <a:xfrm rot="16200000">
                  <a:off x="4546591" y="-3884455"/>
                  <a:ext cx="0" cy="9151241"/>
                </a:xfrm>
                <a:prstGeom prst="line">
                  <a:avLst/>
                </a:prstGeom>
                <a:noFill/>
                <a:ln w="9525" cap="flat" cmpd="sng" algn="ctr">
                  <a:solidFill>
                    <a:srgbClr val="8064A2">
                      <a:lumMod val="60000"/>
                      <a:lumOff val="40000"/>
                      <a:alpha val="68000"/>
                    </a:srgbClr>
                  </a:solidFill>
                  <a:prstDash val="dash"/>
                </a:ln>
                <a:effectLst/>
              </p:spPr>
            </p:cxnSp>
            <p:cxnSp>
              <p:nvCxnSpPr>
                <p:cNvPr id="214" name="Straight Connector 64">
                  <a:extLst>
                    <a:ext uri="{FF2B5EF4-FFF2-40B4-BE49-F238E27FC236}">
                      <a16:creationId xmlns:a16="http://schemas.microsoft.com/office/drawing/2014/main" id="{717E3E05-7869-4CBA-A587-05CE60B8A242}"/>
                    </a:ext>
                  </a:extLst>
                </p:cNvPr>
                <p:cNvCxnSpPr/>
                <p:nvPr/>
              </p:nvCxnSpPr>
              <p:spPr>
                <a:xfrm rot="16200000">
                  <a:off x="4546591" y="-4312068"/>
                  <a:ext cx="0" cy="9151241"/>
                </a:xfrm>
                <a:prstGeom prst="line">
                  <a:avLst/>
                </a:prstGeom>
                <a:noFill/>
                <a:ln w="9525" cap="flat" cmpd="sng" algn="ctr">
                  <a:solidFill>
                    <a:srgbClr val="8064A2">
                      <a:lumMod val="60000"/>
                      <a:lumOff val="40000"/>
                      <a:alpha val="68000"/>
                    </a:srgbClr>
                  </a:solidFill>
                  <a:prstDash val="dash"/>
                </a:ln>
                <a:effectLst/>
              </p:spPr>
            </p:cxnSp>
          </p:grpSp>
        </p:grpSp>
      </p:grpSp>
      <p:grpSp>
        <p:nvGrpSpPr>
          <p:cNvPr id="143" name="กลุ่ม 48">
            <a:extLst>
              <a:ext uri="{FF2B5EF4-FFF2-40B4-BE49-F238E27FC236}">
                <a16:creationId xmlns:a16="http://schemas.microsoft.com/office/drawing/2014/main" id="{DDCD4CA1-5E2A-404A-A600-5E6C8D260DE7}"/>
              </a:ext>
            </a:extLst>
          </p:cNvPr>
          <p:cNvGrpSpPr/>
          <p:nvPr/>
        </p:nvGrpSpPr>
        <p:grpSpPr>
          <a:xfrm>
            <a:off x="9941866" y="-587695"/>
            <a:ext cx="3003978" cy="2175586"/>
            <a:chOff x="7394814" y="-989414"/>
            <a:chExt cx="3003978" cy="2175586"/>
          </a:xfrm>
        </p:grpSpPr>
        <p:sp>
          <p:nvSpPr>
            <p:cNvPr id="144" name="เมฆ 49">
              <a:extLst>
                <a:ext uri="{FF2B5EF4-FFF2-40B4-BE49-F238E27FC236}">
                  <a16:creationId xmlns:a16="http://schemas.microsoft.com/office/drawing/2014/main" id="{9A5EBCB6-8009-4958-983C-816AE6B712EA}"/>
                </a:ext>
              </a:extLst>
            </p:cNvPr>
            <p:cNvSpPr/>
            <p:nvPr/>
          </p:nvSpPr>
          <p:spPr>
            <a:xfrm rot="1140269" flipH="1">
              <a:off x="7394814" y="-989414"/>
              <a:ext cx="3003978" cy="2175586"/>
            </a:xfrm>
            <a:prstGeom prst="cloud">
              <a:avLst/>
            </a:prstGeom>
            <a:solidFill>
              <a:srgbClr val="8064A2">
                <a:lumMod val="60000"/>
                <a:lumOff val="40000"/>
              </a:srgbClr>
            </a:solidFill>
            <a:ln w="25400" cap="flat" cmpd="sng" algn="ctr">
              <a:noFill/>
              <a:prstDash val="solid"/>
            </a:ln>
            <a:effectLst>
              <a:outerShdw blurRad="50800" dist="38100" dir="8100000" algn="tr"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46" name="รูปภาพ 51">
              <a:extLst>
                <a:ext uri="{FF2B5EF4-FFF2-40B4-BE49-F238E27FC236}">
                  <a16:creationId xmlns:a16="http://schemas.microsoft.com/office/drawing/2014/main" id="{C78867ED-EDC8-413C-9CC8-162BFA396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147" name="รูปภาพ 52">
              <a:extLst>
                <a:ext uri="{FF2B5EF4-FFF2-40B4-BE49-F238E27FC236}">
                  <a16:creationId xmlns:a16="http://schemas.microsoft.com/office/drawing/2014/main" id="{F7CE90C9-AD80-4BE7-A4B8-BA77F16B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148" name="กลุ่ม 53">
            <a:extLst>
              <a:ext uri="{FF2B5EF4-FFF2-40B4-BE49-F238E27FC236}">
                <a16:creationId xmlns:a16="http://schemas.microsoft.com/office/drawing/2014/main" id="{F98A7C3C-BE98-4BFB-8F6A-97F3C4E9F8AD}"/>
              </a:ext>
            </a:extLst>
          </p:cNvPr>
          <p:cNvGrpSpPr/>
          <p:nvPr/>
        </p:nvGrpSpPr>
        <p:grpSpPr>
          <a:xfrm>
            <a:off x="-716822" y="-812059"/>
            <a:ext cx="3243089" cy="2400978"/>
            <a:chOff x="-1250470" y="-989413"/>
            <a:chExt cx="3243089" cy="2400978"/>
          </a:xfrm>
        </p:grpSpPr>
        <p:sp>
          <p:nvSpPr>
            <p:cNvPr id="149" name="เมฆ 54">
              <a:extLst>
                <a:ext uri="{FF2B5EF4-FFF2-40B4-BE49-F238E27FC236}">
                  <a16:creationId xmlns:a16="http://schemas.microsoft.com/office/drawing/2014/main" id="{0BA92D22-F669-4C0F-AA00-07067B36CD18}"/>
                </a:ext>
              </a:extLst>
            </p:cNvPr>
            <p:cNvSpPr/>
            <p:nvPr/>
          </p:nvSpPr>
          <p:spPr>
            <a:xfrm rot="20459731">
              <a:off x="-1250470" y="-989413"/>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150" name="รูปภาพ 55">
              <a:extLst>
                <a:ext uri="{FF2B5EF4-FFF2-40B4-BE49-F238E27FC236}">
                  <a16:creationId xmlns:a16="http://schemas.microsoft.com/office/drawing/2014/main" id="{BE9E8714-09E5-491B-8D65-7276C6055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51" name="รูปภาพ 56">
              <a:extLst>
                <a:ext uri="{FF2B5EF4-FFF2-40B4-BE49-F238E27FC236}">
                  <a16:creationId xmlns:a16="http://schemas.microsoft.com/office/drawing/2014/main" id="{695B68B1-23D3-4846-B0C3-EE13701B1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152" name="รูปภาพ 57">
              <a:extLst>
                <a:ext uri="{FF2B5EF4-FFF2-40B4-BE49-F238E27FC236}">
                  <a16:creationId xmlns:a16="http://schemas.microsoft.com/office/drawing/2014/main" id="{554CB024-2142-4200-A38F-99E778D8815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153" name="รูปภาพ 58">
              <a:extLst>
                <a:ext uri="{FF2B5EF4-FFF2-40B4-BE49-F238E27FC236}">
                  <a16:creationId xmlns:a16="http://schemas.microsoft.com/office/drawing/2014/main" id="{7378A4FF-CE30-498E-985D-FE5C4E627D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rgbClr val="8064A2">
                  <a:alpha val="40000"/>
                </a:srgbClr>
              </a:outerShdw>
            </a:effectLst>
          </p:spPr>
        </p:pic>
        <p:pic>
          <p:nvPicPr>
            <p:cNvPr id="154" name="รูปภาพ 59">
              <a:extLst>
                <a:ext uri="{FF2B5EF4-FFF2-40B4-BE49-F238E27FC236}">
                  <a16:creationId xmlns:a16="http://schemas.microsoft.com/office/drawing/2014/main" id="{3E5C1FB6-FB3D-4621-9D6B-AEF5EC6DBF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rgbClr val="8064A2">
                  <a:alpha val="40000"/>
                </a:srgbClr>
              </a:outerShdw>
            </a:effectLst>
          </p:spPr>
        </p:pic>
      </p:grpSp>
      <p:grpSp>
        <p:nvGrpSpPr>
          <p:cNvPr id="155" name="กลุ่ม 60">
            <a:extLst>
              <a:ext uri="{FF2B5EF4-FFF2-40B4-BE49-F238E27FC236}">
                <a16:creationId xmlns:a16="http://schemas.microsoft.com/office/drawing/2014/main" id="{B40139EB-21D8-4DDC-84EC-C9EFD159E258}"/>
              </a:ext>
            </a:extLst>
          </p:cNvPr>
          <p:cNvGrpSpPr/>
          <p:nvPr/>
        </p:nvGrpSpPr>
        <p:grpSpPr>
          <a:xfrm flipH="1">
            <a:off x="-602988" y="4332097"/>
            <a:ext cx="12501668" cy="3003978"/>
            <a:chOff x="9183" y="3333185"/>
            <a:chExt cx="12501668" cy="3003978"/>
          </a:xfrm>
        </p:grpSpPr>
        <p:grpSp>
          <p:nvGrpSpPr>
            <p:cNvPr id="156" name="กลุ่ม 61">
              <a:extLst>
                <a:ext uri="{FF2B5EF4-FFF2-40B4-BE49-F238E27FC236}">
                  <a16:creationId xmlns:a16="http://schemas.microsoft.com/office/drawing/2014/main" id="{7D042B47-3471-467D-BEF1-38C5861A9FE4}"/>
                </a:ext>
              </a:extLst>
            </p:cNvPr>
            <p:cNvGrpSpPr/>
            <p:nvPr/>
          </p:nvGrpSpPr>
          <p:grpSpPr>
            <a:xfrm rot="11186523" flipV="1">
              <a:off x="9183" y="3333185"/>
              <a:ext cx="12501668" cy="3003978"/>
              <a:chOff x="-12244986" y="-2464314"/>
              <a:chExt cx="12501668" cy="3003978"/>
            </a:xfrm>
          </p:grpSpPr>
          <p:sp>
            <p:nvSpPr>
              <p:cNvPr id="158" name="เมฆ 63">
                <a:extLst>
                  <a:ext uri="{FF2B5EF4-FFF2-40B4-BE49-F238E27FC236}">
                    <a16:creationId xmlns:a16="http://schemas.microsoft.com/office/drawing/2014/main" id="{BF038B4D-42C2-443A-9A92-EE5D824E1BB1}"/>
                  </a:ext>
                </a:extLst>
              </p:cNvPr>
              <p:cNvSpPr/>
              <p:nvPr/>
            </p:nvSpPr>
            <p:spPr>
              <a:xfrm rot="2761249">
                <a:off x="-12659182" y="-2050118"/>
                <a:ext cx="3003978" cy="2175586"/>
              </a:xfrm>
              <a:prstGeom prst="cloud">
                <a:avLst/>
              </a:prstGeom>
              <a:solidFill>
                <a:srgbClr val="8064A2">
                  <a:lumMod val="60000"/>
                  <a:lumOff val="40000"/>
                </a:srgbClr>
              </a:solidFill>
              <a:ln w="25400" cap="flat" cmpd="sng" algn="ctr">
                <a:noFill/>
                <a:prstDash val="solid"/>
              </a:ln>
              <a:effectLst>
                <a:outerShdw blurRad="50800" dist="38100" dir="2700000" algn="tl" rotWithShape="0">
                  <a:srgbClr val="8064A2">
                    <a:alpha val="40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pic>
            <p:nvPicPr>
              <p:cNvPr id="159" name="รูปภาพ 64">
                <a:extLst>
                  <a:ext uri="{FF2B5EF4-FFF2-40B4-BE49-F238E27FC236}">
                    <a16:creationId xmlns:a16="http://schemas.microsoft.com/office/drawing/2014/main" id="{E0BBF9E9-E4A1-44A5-B030-2ECC9F3915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57" name="รูปภาพ 62">
              <a:extLst>
                <a:ext uri="{FF2B5EF4-FFF2-40B4-BE49-F238E27FC236}">
                  <a16:creationId xmlns:a16="http://schemas.microsoft.com/office/drawing/2014/main" id="{6BD5C532-488B-4992-8B10-BC3722571621}"/>
                </a:ext>
              </a:extLst>
            </p:cNvPr>
            <p:cNvPicPr>
              <a:picLocks noChangeAspect="1"/>
            </p:cNvPicPr>
            <p:nvPr/>
          </p:nvPicPr>
          <p:blipFill>
            <a:blip r:embed="rId2"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320" name="กลุ่ม 68">
            <a:extLst>
              <a:ext uri="{FF2B5EF4-FFF2-40B4-BE49-F238E27FC236}">
                <a16:creationId xmlns:a16="http://schemas.microsoft.com/office/drawing/2014/main" id="{73945BF6-3C6A-41E2-B39C-EBF524DBF181}"/>
              </a:ext>
            </a:extLst>
          </p:cNvPr>
          <p:cNvGrpSpPr/>
          <p:nvPr/>
        </p:nvGrpSpPr>
        <p:grpSpPr>
          <a:xfrm>
            <a:off x="971600" y="645485"/>
            <a:ext cx="7467998" cy="3748057"/>
            <a:chOff x="971600" y="645485"/>
            <a:chExt cx="7467998" cy="3748057"/>
          </a:xfrm>
        </p:grpSpPr>
        <p:sp>
          <p:nvSpPr>
            <p:cNvPr id="321" name="บวก 69">
              <a:extLst>
                <a:ext uri="{FF2B5EF4-FFF2-40B4-BE49-F238E27FC236}">
                  <a16:creationId xmlns:a16="http://schemas.microsoft.com/office/drawing/2014/main" id="{BE9070A5-3C8D-4550-9407-CF46BE7DD3C9}"/>
                </a:ext>
              </a:extLst>
            </p:cNvPr>
            <p:cNvSpPr/>
            <p:nvPr userDrawn="1"/>
          </p:nvSpPr>
          <p:spPr>
            <a:xfrm rot="20706355">
              <a:off x="3438398" y="645485"/>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2" name="บวก 70">
              <a:extLst>
                <a:ext uri="{FF2B5EF4-FFF2-40B4-BE49-F238E27FC236}">
                  <a16:creationId xmlns:a16="http://schemas.microsoft.com/office/drawing/2014/main" id="{22AE50B2-C080-4550-AF8B-B96A77514259}"/>
                </a:ext>
              </a:extLst>
            </p:cNvPr>
            <p:cNvSpPr/>
            <p:nvPr userDrawn="1"/>
          </p:nvSpPr>
          <p:spPr>
            <a:xfrm rot="17093645" flipH="1">
              <a:off x="1006423" y="3326078"/>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3" name="บวก 71">
              <a:extLst>
                <a:ext uri="{FF2B5EF4-FFF2-40B4-BE49-F238E27FC236}">
                  <a16:creationId xmlns:a16="http://schemas.microsoft.com/office/drawing/2014/main" id="{B74DA4ED-D5A4-4240-94C3-3E1844A9C9BA}"/>
                </a:ext>
              </a:extLst>
            </p:cNvPr>
            <p:cNvSpPr/>
            <p:nvPr userDrawn="1"/>
          </p:nvSpPr>
          <p:spPr>
            <a:xfrm rot="4506355">
              <a:off x="5816065" y="4211766"/>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4" name="บวก 72">
              <a:extLst>
                <a:ext uri="{FF2B5EF4-FFF2-40B4-BE49-F238E27FC236}">
                  <a16:creationId xmlns:a16="http://schemas.microsoft.com/office/drawing/2014/main" id="{0F5853DD-E3AB-49E6-894D-2B84D653CBB0}"/>
                </a:ext>
              </a:extLst>
            </p:cNvPr>
            <p:cNvSpPr/>
            <p:nvPr userDrawn="1"/>
          </p:nvSpPr>
          <p:spPr>
            <a:xfrm rot="17093645" flipH="1">
              <a:off x="7919191" y="1669894"/>
              <a:ext cx="161272" cy="165229"/>
            </a:xfrm>
            <a:prstGeom prst="mathPlus">
              <a:avLst>
                <a:gd name="adj1" fmla="val 11104"/>
              </a:avLst>
            </a:prstGeom>
            <a:solidFill>
              <a:srgbClr val="8064A2">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5" name="วงรี 73">
              <a:extLst>
                <a:ext uri="{FF2B5EF4-FFF2-40B4-BE49-F238E27FC236}">
                  <a16:creationId xmlns:a16="http://schemas.microsoft.com/office/drawing/2014/main" id="{33555C4C-3A5C-43EE-AB36-C17AF6AE7371}"/>
                </a:ext>
              </a:extLst>
            </p:cNvPr>
            <p:cNvSpPr/>
            <p:nvPr userDrawn="1"/>
          </p:nvSpPr>
          <p:spPr>
            <a:xfrm>
              <a:off x="7121778" y="1059582"/>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6" name="วงรี 74">
              <a:extLst>
                <a:ext uri="{FF2B5EF4-FFF2-40B4-BE49-F238E27FC236}">
                  <a16:creationId xmlns:a16="http://schemas.microsoft.com/office/drawing/2014/main" id="{BA1C171A-6D29-4EF8-A789-E8F8BC580EBF}"/>
                </a:ext>
              </a:extLst>
            </p:cNvPr>
            <p:cNvSpPr/>
            <p:nvPr userDrawn="1"/>
          </p:nvSpPr>
          <p:spPr>
            <a:xfrm>
              <a:off x="7142612" y="4062326"/>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7" name="วงรี 75">
              <a:extLst>
                <a:ext uri="{FF2B5EF4-FFF2-40B4-BE49-F238E27FC236}">
                  <a16:creationId xmlns:a16="http://schemas.microsoft.com/office/drawing/2014/main" id="{F0C48D49-9DC2-424E-AFE1-5AB7D3C2286E}"/>
                </a:ext>
              </a:extLst>
            </p:cNvPr>
            <p:cNvSpPr/>
            <p:nvPr userDrawn="1"/>
          </p:nvSpPr>
          <p:spPr>
            <a:xfrm>
              <a:off x="2267744" y="408391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8" name="สามเหลี่ยมหน้าจั่ว 76">
              <a:extLst>
                <a:ext uri="{FF2B5EF4-FFF2-40B4-BE49-F238E27FC236}">
                  <a16:creationId xmlns:a16="http://schemas.microsoft.com/office/drawing/2014/main" id="{905317C8-719C-4539-9C67-43CD997C2D7F}"/>
                </a:ext>
              </a:extLst>
            </p:cNvPr>
            <p:cNvSpPr/>
            <p:nvPr userDrawn="1"/>
          </p:nvSpPr>
          <p:spPr>
            <a:xfrm>
              <a:off x="5256088" y="102359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29" name="สามเหลี่ยมหน้าจั่ว 77">
              <a:extLst>
                <a:ext uri="{FF2B5EF4-FFF2-40B4-BE49-F238E27FC236}">
                  <a16:creationId xmlns:a16="http://schemas.microsoft.com/office/drawing/2014/main" id="{0D4EDAC9-DDFC-4C74-AA2C-1CF860D03C1E}"/>
                </a:ext>
              </a:extLst>
            </p:cNvPr>
            <p:cNvSpPr/>
            <p:nvPr userDrawn="1"/>
          </p:nvSpPr>
          <p:spPr>
            <a:xfrm rot="1783205">
              <a:off x="4103960" y="4285542"/>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0" name="สามเหลี่ยมหน้าจั่ว 78">
              <a:extLst>
                <a:ext uri="{FF2B5EF4-FFF2-40B4-BE49-F238E27FC236}">
                  <a16:creationId xmlns:a16="http://schemas.microsoft.com/office/drawing/2014/main" id="{0F33CE7A-F14C-4D31-8483-20E2067C413A}"/>
                </a:ext>
              </a:extLst>
            </p:cNvPr>
            <p:cNvSpPr/>
            <p:nvPr userDrawn="1"/>
          </p:nvSpPr>
          <p:spPr>
            <a:xfrm rot="19585674">
              <a:off x="1346802" y="2355726"/>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1" name="สามเหลี่ยมหน้าจั่ว 79">
              <a:extLst>
                <a:ext uri="{FF2B5EF4-FFF2-40B4-BE49-F238E27FC236}">
                  <a16:creationId xmlns:a16="http://schemas.microsoft.com/office/drawing/2014/main" id="{0F9D96BB-1F34-4B32-BD7C-695B921967CB}"/>
                </a:ext>
              </a:extLst>
            </p:cNvPr>
            <p:cNvSpPr/>
            <p:nvPr userDrawn="1"/>
          </p:nvSpPr>
          <p:spPr>
            <a:xfrm rot="19590220">
              <a:off x="8331598" y="2658940"/>
              <a:ext cx="108000" cy="108000"/>
            </a:xfrm>
            <a:prstGeom prst="triangle">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32" name="วงรี 80">
              <a:extLst>
                <a:ext uri="{FF2B5EF4-FFF2-40B4-BE49-F238E27FC236}">
                  <a16:creationId xmlns:a16="http://schemas.microsoft.com/office/drawing/2014/main" id="{EFC83512-788F-47EB-985D-FEE11DA3B1C2}"/>
                </a:ext>
              </a:extLst>
            </p:cNvPr>
            <p:cNvSpPr/>
            <p:nvPr userDrawn="1"/>
          </p:nvSpPr>
          <p:spPr>
            <a:xfrm>
              <a:off x="971600" y="1830078"/>
              <a:ext cx="93684" cy="93600"/>
            </a:xfrm>
            <a:prstGeom prst="ellipse">
              <a:avLst/>
            </a:prstGeom>
            <a:noFill/>
            <a:ln w="25400" cap="flat" cmpd="sng" algn="ctr">
              <a:solidFill>
                <a:srgbClr val="C0504D">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pic>
        <p:nvPicPr>
          <p:cNvPr id="355" name="รูปภาพ 63">
            <a:extLst>
              <a:ext uri="{FF2B5EF4-FFF2-40B4-BE49-F238E27FC236}">
                <a16:creationId xmlns:a16="http://schemas.microsoft.com/office/drawing/2014/main" id="{EA1B14DB-F933-4E93-94D3-C855D4CE70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rgbClr val="8064A2">
                <a:alpha val="40000"/>
              </a:srgbClr>
            </a:outerShdw>
          </a:effectLst>
        </p:spPr>
      </p:pic>
      <p:grpSp>
        <p:nvGrpSpPr>
          <p:cNvPr id="89" name="กลุ่ม 79">
            <a:extLst>
              <a:ext uri="{FF2B5EF4-FFF2-40B4-BE49-F238E27FC236}">
                <a16:creationId xmlns:a16="http://schemas.microsoft.com/office/drawing/2014/main" id="{AD0C81D8-2A7C-4221-AEEA-5B21E5E73F0C}"/>
              </a:ext>
            </a:extLst>
          </p:cNvPr>
          <p:cNvGrpSpPr/>
          <p:nvPr/>
        </p:nvGrpSpPr>
        <p:grpSpPr>
          <a:xfrm>
            <a:off x="1565515" y="890745"/>
            <a:ext cx="8659293" cy="1397475"/>
            <a:chOff x="1857782" y="1456522"/>
            <a:chExt cx="2613449" cy="254869"/>
          </a:xfrm>
          <a:effectLst/>
        </p:grpSpPr>
        <p:sp>
          <p:nvSpPr>
            <p:cNvPr id="90" name="รูปแบบอิสระ 80">
              <a:extLst>
                <a:ext uri="{FF2B5EF4-FFF2-40B4-BE49-F238E27FC236}">
                  <a16:creationId xmlns:a16="http://schemas.microsoft.com/office/drawing/2014/main" id="{5D83F0B7-A352-4754-866A-759446FD34BD}"/>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91" name="รูปแบบอิสระ 81">
              <a:extLst>
                <a:ext uri="{FF2B5EF4-FFF2-40B4-BE49-F238E27FC236}">
                  <a16:creationId xmlns:a16="http://schemas.microsoft.com/office/drawing/2014/main" id="{2198D291-FA2A-4C94-8743-21AF014779C5}"/>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nvGrpSpPr>
          <p:cNvPr id="96" name="กลุ่ม 79">
            <a:extLst>
              <a:ext uri="{FF2B5EF4-FFF2-40B4-BE49-F238E27FC236}">
                <a16:creationId xmlns:a16="http://schemas.microsoft.com/office/drawing/2014/main" id="{DC75C5B5-FEEB-4822-9337-3C086A4D8F62}"/>
              </a:ext>
            </a:extLst>
          </p:cNvPr>
          <p:cNvGrpSpPr/>
          <p:nvPr/>
        </p:nvGrpSpPr>
        <p:grpSpPr>
          <a:xfrm>
            <a:off x="1704662" y="923875"/>
            <a:ext cx="8659293" cy="1397475"/>
            <a:chOff x="1857782" y="1456522"/>
            <a:chExt cx="2613449" cy="254869"/>
          </a:xfrm>
          <a:effectLst/>
        </p:grpSpPr>
        <p:sp>
          <p:nvSpPr>
            <p:cNvPr id="97" name="รูปแบบอิสระ 80">
              <a:extLst>
                <a:ext uri="{FF2B5EF4-FFF2-40B4-BE49-F238E27FC236}">
                  <a16:creationId xmlns:a16="http://schemas.microsoft.com/office/drawing/2014/main" id="{C2AE65FD-01EF-42EB-A7C9-EC50994C7F97}"/>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98" name="รูปแบบอิสระ 81">
              <a:extLst>
                <a:ext uri="{FF2B5EF4-FFF2-40B4-BE49-F238E27FC236}">
                  <a16:creationId xmlns:a16="http://schemas.microsoft.com/office/drawing/2014/main" id="{31BF6C0B-B2CE-4355-A876-CAE990C13A05}"/>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nvGrpSpPr>
          <p:cNvPr id="99" name="กลุ่ม 79">
            <a:extLst>
              <a:ext uri="{FF2B5EF4-FFF2-40B4-BE49-F238E27FC236}">
                <a16:creationId xmlns:a16="http://schemas.microsoft.com/office/drawing/2014/main" id="{D5EBE289-8838-4348-9662-965F8326A3C4}"/>
              </a:ext>
            </a:extLst>
          </p:cNvPr>
          <p:cNvGrpSpPr/>
          <p:nvPr/>
        </p:nvGrpSpPr>
        <p:grpSpPr>
          <a:xfrm>
            <a:off x="1843809" y="957005"/>
            <a:ext cx="8659293" cy="1397475"/>
            <a:chOff x="1857782" y="1456522"/>
            <a:chExt cx="2613449" cy="254869"/>
          </a:xfrm>
          <a:effectLst/>
        </p:grpSpPr>
        <p:sp>
          <p:nvSpPr>
            <p:cNvPr id="100" name="รูปแบบอิสระ 80">
              <a:extLst>
                <a:ext uri="{FF2B5EF4-FFF2-40B4-BE49-F238E27FC236}">
                  <a16:creationId xmlns:a16="http://schemas.microsoft.com/office/drawing/2014/main" id="{6354714D-B598-498A-891F-4BFD98436689}"/>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101" name="รูปแบบอิสระ 81">
              <a:extLst>
                <a:ext uri="{FF2B5EF4-FFF2-40B4-BE49-F238E27FC236}">
                  <a16:creationId xmlns:a16="http://schemas.microsoft.com/office/drawing/2014/main" id="{8E6FDF58-A794-471C-8704-D787BB5A14C2}"/>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grpSp>
        <p:nvGrpSpPr>
          <p:cNvPr id="102" name="กลุ่ม 79">
            <a:extLst>
              <a:ext uri="{FF2B5EF4-FFF2-40B4-BE49-F238E27FC236}">
                <a16:creationId xmlns:a16="http://schemas.microsoft.com/office/drawing/2014/main" id="{195C731A-D9C0-4A3D-AB72-19E066CD6BD8}"/>
              </a:ext>
            </a:extLst>
          </p:cNvPr>
          <p:cNvGrpSpPr/>
          <p:nvPr/>
        </p:nvGrpSpPr>
        <p:grpSpPr>
          <a:xfrm>
            <a:off x="1982956" y="990135"/>
            <a:ext cx="8659293" cy="1397475"/>
            <a:chOff x="1857782" y="1456522"/>
            <a:chExt cx="2613449" cy="254869"/>
          </a:xfrm>
          <a:effectLst/>
        </p:grpSpPr>
        <p:sp>
          <p:nvSpPr>
            <p:cNvPr id="103" name="รูปแบบอิสระ 80">
              <a:extLst>
                <a:ext uri="{FF2B5EF4-FFF2-40B4-BE49-F238E27FC236}">
                  <a16:creationId xmlns:a16="http://schemas.microsoft.com/office/drawing/2014/main" id="{3B9563CD-4270-43D2-93DC-8F53751530D8}"/>
                </a:ext>
              </a:extLst>
            </p:cNvPr>
            <p:cNvSpPr/>
            <p:nvPr/>
          </p:nvSpPr>
          <p:spPr>
            <a:xfrm>
              <a:off x="1857782" y="1456522"/>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104" name="รูปแบบอิสระ 81">
              <a:extLst>
                <a:ext uri="{FF2B5EF4-FFF2-40B4-BE49-F238E27FC236}">
                  <a16:creationId xmlns:a16="http://schemas.microsoft.com/office/drawing/2014/main" id="{37FF6182-108F-468A-8795-D06F5A3DA9C5}"/>
                </a:ext>
              </a:extLst>
            </p:cNvPr>
            <p:cNvSpPr/>
            <p:nvPr/>
          </p:nvSpPr>
          <p:spPr>
            <a:xfrm>
              <a:off x="3137731" y="1468728"/>
              <a:ext cx="1333500" cy="24266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noFill/>
            <a:ln w="203200" cap="rnd" cmpd="sng" algn="ctr">
              <a:solidFill>
                <a:srgbClr val="C0504D">
                  <a:lumMod val="20000"/>
                  <a:lumOff val="80000"/>
                  <a:alpha val="7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srgbClr val="E8C6D2"/>
                </a:solidFill>
                <a:effectLst/>
                <a:uLnTx/>
                <a:uFillTx/>
                <a:latin typeface="can_NongAor" pitchFamily="2" charset="0"/>
                <a:ea typeface="+mn-ea"/>
                <a:cs typeface="can_NongAor" pitchFamily="2" charset="0"/>
              </a:endParaRPr>
            </a:p>
          </p:txBody>
        </p:sp>
      </p:grpSp>
      <p:pic>
        <p:nvPicPr>
          <p:cNvPr id="6" name="Picture 5">
            <a:extLst>
              <a:ext uri="{FF2B5EF4-FFF2-40B4-BE49-F238E27FC236}">
                <a16:creationId xmlns:a16="http://schemas.microsoft.com/office/drawing/2014/main" id="{97BCCFBE-309C-4090-B330-DC4CF2B3679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375" b="92031" l="59595" r="87297">
                        <a14:foregroundMark x1="62432" y1="24531" x2="65135" y2="30000"/>
                        <a14:foregroundMark x1="65541" y1="34688" x2="65541" y2="34844"/>
                        <a14:foregroundMark x1="69324" y1="43125" x2="71081" y2="45000"/>
                        <a14:foregroundMark x1="77162" y1="45938" x2="79189" y2="45156"/>
                        <a14:foregroundMark x1="87162" y1="49844" x2="87432" y2="54844"/>
                        <a14:foregroundMark x1="87027" y1="55469" x2="86622" y2="57031"/>
                        <a14:foregroundMark x1="77297" y1="88594" x2="81351" y2="92031"/>
                      </a14:backgroundRemoval>
                    </a14:imgEffect>
                  </a14:imgLayer>
                </a14:imgProps>
              </a:ext>
            </a:extLst>
          </a:blip>
          <a:srcRect l="56392" t="20082" r="10517" b="6874"/>
          <a:stretch/>
        </p:blipFill>
        <p:spPr>
          <a:xfrm>
            <a:off x="9563183" y="2334132"/>
            <a:ext cx="2237524" cy="4271638"/>
          </a:xfrm>
          <a:prstGeom prst="rect">
            <a:avLst/>
          </a:prstGeom>
        </p:spPr>
      </p:pic>
      <p:pic>
        <p:nvPicPr>
          <p:cNvPr id="3" name="Picture 2">
            <a:extLst>
              <a:ext uri="{FF2B5EF4-FFF2-40B4-BE49-F238E27FC236}">
                <a16:creationId xmlns:a16="http://schemas.microsoft.com/office/drawing/2014/main" id="{A0D367FC-F826-BECE-3B72-8B61884EEE03}"/>
              </a:ext>
            </a:extLst>
          </p:cNvPr>
          <p:cNvPicPr>
            <a:picLocks noChangeAspect="1"/>
          </p:cNvPicPr>
          <p:nvPr/>
        </p:nvPicPr>
        <p:blipFill>
          <a:blip r:embed="rId11"/>
          <a:stretch>
            <a:fillRect/>
          </a:stretch>
        </p:blipFill>
        <p:spPr>
          <a:xfrm>
            <a:off x="1959901" y="988861"/>
            <a:ext cx="8388823" cy="1286367"/>
          </a:xfrm>
          <a:prstGeom prst="rect">
            <a:avLst/>
          </a:prstGeom>
        </p:spPr>
      </p:pic>
      <p:pic>
        <p:nvPicPr>
          <p:cNvPr id="9" name="Picture 8">
            <a:extLst>
              <a:ext uri="{FF2B5EF4-FFF2-40B4-BE49-F238E27FC236}">
                <a16:creationId xmlns:a16="http://schemas.microsoft.com/office/drawing/2014/main" id="{D6920E02-1D81-6CAF-6886-20065C35711C}"/>
              </a:ext>
            </a:extLst>
          </p:cNvPr>
          <p:cNvPicPr>
            <a:picLocks noChangeAspect="1"/>
          </p:cNvPicPr>
          <p:nvPr/>
        </p:nvPicPr>
        <p:blipFill>
          <a:blip r:embed="rId12"/>
          <a:stretch>
            <a:fillRect/>
          </a:stretch>
        </p:blipFill>
        <p:spPr>
          <a:xfrm>
            <a:off x="944058" y="2510888"/>
            <a:ext cx="9352075" cy="3481118"/>
          </a:xfrm>
          <a:prstGeom prst="rect">
            <a:avLst/>
          </a:prstGeom>
        </p:spPr>
      </p:pic>
    </p:spTree>
    <p:extLst>
      <p:ext uri="{BB962C8B-B14F-4D97-AF65-F5344CB8AC3E}">
        <p14:creationId xmlns:p14="http://schemas.microsoft.com/office/powerpoint/2010/main" val="181364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par>
                                <p:cTn id="8" presetID="16" presetClass="entr" presetSubtype="21"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barn(inVertical)">
                                      <p:cBhvr>
                                        <p:cTn id="10" dur="500"/>
                                        <p:tgtEl>
                                          <p:spTgt spid="89"/>
                                        </p:tgtEl>
                                      </p:cBhvr>
                                    </p:animEffect>
                                  </p:childTnLst>
                                </p:cTn>
                              </p:par>
                              <p:par>
                                <p:cTn id="11" presetID="16" presetClass="entr" presetSubtype="21"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par>
                                <p:cTn id="14" presetID="16" presetClass="entr" presetSubtype="21" fill="hold" nodeType="with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barn(inVertical)">
                                      <p:cBhvr>
                                        <p:cTn id="16" dur="500"/>
                                        <p:tgtEl>
                                          <p:spTgt spid="10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par>
                          <p:cTn id="27" fill="hold">
                            <p:stCondLst>
                              <p:cond delay="1000"/>
                            </p:stCondLst>
                            <p:childTnLst>
                              <p:par>
                                <p:cTn id="28" presetID="47"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TotalTime>
  <Words>273</Words>
  <Application>Microsoft Office PowerPoint</Application>
  <PresentationFormat>Widescreen</PresentationFormat>
  <Paragraphs>27</Paragraphs>
  <Slides>23</Slides>
  <Notes>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Arial</vt:lpstr>
      <vt:lpstr>Calibri</vt:lpstr>
      <vt:lpstr>Calibri Light</vt:lpstr>
      <vt:lpstr>can_NongAor</vt:lpstr>
      <vt:lpstr>Cordia New</vt:lpstr>
      <vt:lpstr>等线</vt:lpstr>
      <vt:lpstr>等线 Light</vt:lpstr>
      <vt:lpstr>FC Onigiri Outline</vt:lpstr>
      <vt:lpstr>iCiel Cadena</vt:lpstr>
      <vt:lpstr>Tahoma</vt:lpstr>
      <vt:lpstr>UTM American Sans</vt:lpstr>
      <vt:lpstr>印品黑体</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HANH DUNG</dc:creator>
  <cp:lastModifiedBy>Windows 10</cp:lastModifiedBy>
  <cp:revision>8</cp:revision>
  <dcterms:created xsi:type="dcterms:W3CDTF">2022-08-05T13:02:31Z</dcterms:created>
  <dcterms:modified xsi:type="dcterms:W3CDTF">2023-03-06T03:06:16Z</dcterms:modified>
</cp:coreProperties>
</file>