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1" r:id="rId2"/>
  </p:sldMasterIdLst>
  <p:notesMasterIdLst>
    <p:notesMasterId r:id="rId10"/>
  </p:notesMasterIdLst>
  <p:sldIdLst>
    <p:sldId id="308" r:id="rId3"/>
    <p:sldId id="309" r:id="rId4"/>
    <p:sldId id="310" r:id="rId5"/>
    <p:sldId id="311" r:id="rId6"/>
    <p:sldId id="312" r:id="rId7"/>
    <p:sldId id="313" r:id="rId8"/>
    <p:sldId id="31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p:scale>
          <a:sx n="33" d="100"/>
          <a:sy n="33" d="100"/>
        </p:scale>
        <p:origin x="1308" y="8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7E5381-A92D-42C5-96FE-B6E06EB5EFC5}" type="datetimeFigureOut">
              <a:rPr lang="en-US" smtClean="0"/>
              <a:t>12/30/2024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168713-CF4E-4E6F-8FA2-FE7032ED5067}" type="slidenum">
              <a:rPr lang="en-US" smtClean="0"/>
              <a:t>‹#›</a:t>
            </a:fld>
            <a:endParaRPr lang="en-US"/>
          </a:p>
        </p:txBody>
      </p:sp>
    </p:spTree>
    <p:extLst>
      <p:ext uri="{BB962C8B-B14F-4D97-AF65-F5344CB8AC3E}">
        <p14:creationId xmlns:p14="http://schemas.microsoft.com/office/powerpoint/2010/main" val="3418803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f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8" name="THANH TÂM"/>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2655718" y="-2685395"/>
            <a:ext cx="6850889" cy="12221677"/>
          </a:xfrm>
          <a:prstGeom prst="rect">
            <a:avLst/>
          </a:prstGeom>
        </p:spPr>
      </p:pic>
      <p:pic>
        <p:nvPicPr>
          <p:cNvPr id="7" name="Picture 6">
            <a:extLst>
              <a:ext uri="{FF2B5EF4-FFF2-40B4-BE49-F238E27FC236}">
                <a16:creationId xmlns:a16="http://schemas.microsoft.com/office/drawing/2014/main" id="{22692CD4-93C1-1959-BFB0-1CF091F0CE2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07974" y="-3301181"/>
            <a:ext cx="2858729" cy="2858729"/>
          </a:xfrm>
          <a:prstGeom prst="rect">
            <a:avLst/>
          </a:prstGeom>
        </p:spPr>
      </p:pic>
      <p:pic>
        <p:nvPicPr>
          <p:cNvPr id="8" name="Picture 7">
            <a:extLst>
              <a:ext uri="{FF2B5EF4-FFF2-40B4-BE49-F238E27FC236}">
                <a16:creationId xmlns:a16="http://schemas.microsoft.com/office/drawing/2014/main" id="{FF5B1464-DFB8-5EC2-789C-0E744BDB3F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158452" y="-3301182"/>
            <a:ext cx="2858729" cy="2858729"/>
          </a:xfrm>
          <a:prstGeom prst="rect">
            <a:avLst/>
          </a:prstGeom>
        </p:spPr>
      </p:pic>
      <p:pic>
        <p:nvPicPr>
          <p:cNvPr id="9" name="Picture 8">
            <a:extLst>
              <a:ext uri="{FF2B5EF4-FFF2-40B4-BE49-F238E27FC236}">
                <a16:creationId xmlns:a16="http://schemas.microsoft.com/office/drawing/2014/main" id="{9B35644E-1866-889B-1973-A9DBC2ECBFC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07974" y="8055077"/>
            <a:ext cx="2858729" cy="2858729"/>
          </a:xfrm>
          <a:prstGeom prst="rect">
            <a:avLst/>
          </a:prstGeom>
        </p:spPr>
      </p:pic>
      <p:pic>
        <p:nvPicPr>
          <p:cNvPr id="10" name="Picture 9">
            <a:extLst>
              <a:ext uri="{FF2B5EF4-FFF2-40B4-BE49-F238E27FC236}">
                <a16:creationId xmlns:a16="http://schemas.microsoft.com/office/drawing/2014/main" id="{5A80F045-364E-6F3B-2365-95E439B2BA6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158452" y="8055076"/>
            <a:ext cx="2858729" cy="2858729"/>
          </a:xfrm>
          <a:prstGeom prst="rect">
            <a:avLst/>
          </a:prstGeom>
        </p:spPr>
      </p:pic>
      <p:sp>
        <p:nvSpPr>
          <p:cNvPr id="11" name="Rectangle 10">
            <a:extLst>
              <a:ext uri="{FF2B5EF4-FFF2-40B4-BE49-F238E27FC236}">
                <a16:creationId xmlns:a16="http://schemas.microsoft.com/office/drawing/2014/main" id="{E41F1A4C-710F-769E-55A4-8716390C83CC}"/>
              </a:ext>
            </a:extLst>
          </p:cNvPr>
          <p:cNvSpPr/>
          <p:nvPr userDrawn="1"/>
        </p:nvSpPr>
        <p:spPr>
          <a:xfrm>
            <a:off x="1809645" y="7811852"/>
            <a:ext cx="8589916" cy="1200329"/>
          </a:xfrm>
          <a:prstGeom prst="rect">
            <a:avLst/>
          </a:prstGeom>
          <a:noFill/>
        </p:spPr>
        <p:txBody>
          <a:bodyPr wrap="none" lIns="91440" tIns="45720" rIns="91440" bIns="45720">
            <a:spAutoFit/>
          </a:bodyPr>
          <a:lstStyle/>
          <a:p>
            <a:pPr algn="ctr"/>
            <a:r>
              <a:rPr lang="en-US" sz="2400" b="0" cap="none" spc="0" dirty="0">
                <a:ln w="0"/>
                <a:solidFill>
                  <a:schemeClr val="tx1"/>
                </a:solidFill>
                <a:effectLst>
                  <a:outerShdw blurRad="38100" dist="19050" dir="2700000" algn="tl" rotWithShape="0">
                    <a:schemeClr val="dk1">
                      <a:alpha val="40000"/>
                    </a:schemeClr>
                  </a:outerShdw>
                </a:effectLst>
                <a:latin typeface="iCiel Gotham Medium" pitchFamily="50" charset="0"/>
                <a:cs typeface="iCiel Gotham Medium" pitchFamily="50" charset="0"/>
              </a:rPr>
              <a:t>BÀI GIẢNG ĐIỆN TỬ EDUFIVE</a:t>
            </a:r>
          </a:p>
          <a:p>
            <a:pPr algn="ctr"/>
            <a:r>
              <a:rPr lang="en-US" sz="2400" dirty="0">
                <a:ln w="0"/>
                <a:effectLst>
                  <a:outerShdw blurRad="38100" dist="19050" dir="2700000" algn="tl" rotWithShape="0">
                    <a:schemeClr val="dk1">
                      <a:alpha val="40000"/>
                    </a:schemeClr>
                  </a:outerShdw>
                </a:effectLst>
                <a:latin typeface="iCiel Gotham Medium" pitchFamily="50" charset="0"/>
                <a:cs typeface="iCiel Gotham Medium" pitchFamily="50" charset="0"/>
              </a:rPr>
              <a:t>0902.609.443 – </a:t>
            </a:r>
            <a:r>
              <a:rPr lang="en-US" sz="2400" dirty="0" err="1">
                <a:ln w="0"/>
                <a:effectLst>
                  <a:outerShdw blurRad="38100" dist="19050" dir="2700000" algn="tl" rotWithShape="0">
                    <a:schemeClr val="dk1">
                      <a:alpha val="40000"/>
                    </a:schemeClr>
                  </a:outerShdw>
                </a:effectLst>
                <a:latin typeface="iCiel Gotham Medium" pitchFamily="50" charset="0"/>
                <a:cs typeface="iCiel Gotham Medium" pitchFamily="50" charset="0"/>
              </a:rPr>
              <a:t>Thiên</a:t>
            </a:r>
            <a:r>
              <a:rPr lang="en-US" sz="2400" dirty="0">
                <a:ln w="0"/>
                <a:effectLst>
                  <a:outerShdw blurRad="38100" dist="19050" dir="2700000" algn="tl" rotWithShape="0">
                    <a:schemeClr val="dk1">
                      <a:alpha val="40000"/>
                    </a:schemeClr>
                  </a:outerShdw>
                </a:effectLst>
                <a:latin typeface="iCiel Gotham Medium" pitchFamily="50" charset="0"/>
                <a:cs typeface="iCiel Gotham Medium" pitchFamily="50" charset="0"/>
              </a:rPr>
              <a:t> </a:t>
            </a:r>
            <a:r>
              <a:rPr lang="en-US" sz="2400" dirty="0" err="1">
                <a:ln w="0"/>
                <a:effectLst>
                  <a:outerShdw blurRad="38100" dist="19050" dir="2700000" algn="tl" rotWithShape="0">
                    <a:schemeClr val="dk1">
                      <a:alpha val="40000"/>
                    </a:schemeClr>
                  </a:outerShdw>
                </a:effectLst>
                <a:latin typeface="iCiel Gotham Medium" pitchFamily="50" charset="0"/>
                <a:cs typeface="iCiel Gotham Medium" pitchFamily="50" charset="0"/>
              </a:rPr>
              <a:t>Cẩm</a:t>
            </a:r>
            <a:r>
              <a:rPr lang="en-US" sz="2400" dirty="0">
                <a:ln w="0"/>
                <a:effectLst>
                  <a:outerShdw blurRad="38100" dist="19050" dir="2700000" algn="tl" rotWithShape="0">
                    <a:schemeClr val="dk1">
                      <a:alpha val="40000"/>
                    </a:schemeClr>
                  </a:outerShdw>
                </a:effectLst>
                <a:latin typeface="iCiel Gotham Medium" pitchFamily="50" charset="0"/>
                <a:cs typeface="iCiel Gotham Medium" pitchFamily="50" charset="0"/>
              </a:rPr>
              <a:t/>
            </a:r>
            <a:br>
              <a:rPr lang="en-US" sz="2400" dirty="0">
                <a:ln w="0"/>
                <a:effectLst>
                  <a:outerShdw blurRad="38100" dist="19050" dir="2700000" algn="tl" rotWithShape="0">
                    <a:schemeClr val="dk1">
                      <a:alpha val="40000"/>
                    </a:schemeClr>
                  </a:outerShdw>
                </a:effectLst>
                <a:latin typeface="iCiel Gotham Medium" pitchFamily="50" charset="0"/>
                <a:cs typeface="iCiel Gotham Medium" pitchFamily="50" charset="0"/>
              </a:rPr>
            </a:br>
            <a:r>
              <a:rPr lang="en-US" sz="2400" dirty="0">
                <a:ln w="0"/>
                <a:effectLst>
                  <a:outerShdw blurRad="38100" dist="19050" dir="2700000" algn="tl" rotWithShape="0">
                    <a:schemeClr val="dk1">
                      <a:alpha val="40000"/>
                    </a:schemeClr>
                  </a:outerShdw>
                </a:effectLst>
                <a:latin typeface="iCiel Gotham Medium" pitchFamily="50" charset="0"/>
                <a:cs typeface="iCiel Gotham Medium" pitchFamily="50" charset="0"/>
              </a:rPr>
              <a:t>https://www.facebook.com/groups/439653980716707</a:t>
            </a:r>
            <a:endParaRPr lang="en-US" sz="2400" b="0" cap="none" spc="0" dirty="0">
              <a:ln w="0"/>
              <a:solidFill>
                <a:schemeClr val="tx1"/>
              </a:solidFill>
              <a:effectLst>
                <a:outerShdw blurRad="38100" dist="19050" dir="2700000" algn="tl" rotWithShape="0">
                  <a:schemeClr val="dk1">
                    <a:alpha val="40000"/>
                  </a:schemeClr>
                </a:outerShdw>
              </a:effectLst>
              <a:latin typeface="iCiel Gotham Medium" pitchFamily="50" charset="0"/>
              <a:cs typeface="iCiel Gotham Medium" pitchFamily="50" charset="0"/>
            </a:endParaRPr>
          </a:p>
        </p:txBody>
      </p:sp>
    </p:spTree>
    <p:extLst>
      <p:ext uri="{BB962C8B-B14F-4D97-AF65-F5344CB8AC3E}">
        <p14:creationId xmlns:p14="http://schemas.microsoft.com/office/powerpoint/2010/main" val="181048876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9358E5D-6B5A-439E-AAA7-831CEDCDB616}" type="datetimeFigureOut">
              <a:rPr lang="en-US" smtClean="0"/>
              <a:t>12/30/2024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3FA9A7B-24E9-417A-99AD-CEB5BCE7649E}" type="slidenum">
              <a:rPr lang="en-US" smtClean="0"/>
              <a:t>‹#›</a:t>
            </a:fld>
            <a:endParaRPr lang="en-US"/>
          </a:p>
        </p:txBody>
      </p:sp>
    </p:spTree>
    <p:extLst>
      <p:ext uri="{BB962C8B-B14F-4D97-AF65-F5344CB8AC3E}">
        <p14:creationId xmlns:p14="http://schemas.microsoft.com/office/powerpoint/2010/main" val="169281781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9358E5D-6B5A-439E-AAA7-831CEDCDB616}" type="datetimeFigureOut">
              <a:rPr lang="en-US" smtClean="0"/>
              <a:t>12/30/2024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3FA9A7B-24E9-417A-99AD-CEB5BCE7649E}" type="slidenum">
              <a:rPr lang="en-US" smtClean="0"/>
              <a:t>‹#›</a:t>
            </a:fld>
            <a:endParaRPr lang="en-US"/>
          </a:p>
        </p:txBody>
      </p:sp>
    </p:spTree>
    <p:extLst>
      <p:ext uri="{BB962C8B-B14F-4D97-AF65-F5344CB8AC3E}">
        <p14:creationId xmlns:p14="http://schemas.microsoft.com/office/powerpoint/2010/main" val="193967963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3C0BB-D14E-8816-AF6B-D06C83065F1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5B5DE5F-BCDB-E003-EA29-5D3FE4007E1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E26B8EF-F3D9-B507-B58C-41A2698A1A0F}"/>
              </a:ext>
            </a:extLst>
          </p:cNvPr>
          <p:cNvSpPr>
            <a:spLocks noGrp="1"/>
          </p:cNvSpPr>
          <p:nvPr>
            <p:ph type="dt" sz="half" idx="10"/>
          </p:nvPr>
        </p:nvSpPr>
        <p:spPr>
          <a:xfrm>
            <a:off x="838200" y="6356350"/>
            <a:ext cx="2743200" cy="365125"/>
          </a:xfrm>
          <a:prstGeom prst="rect">
            <a:avLst/>
          </a:prstGeom>
        </p:spPr>
        <p:txBody>
          <a:bodyPr/>
          <a:lstStyle/>
          <a:p>
            <a:fld id="{1749EED1-961A-447F-8776-EF78DCF54E54}" type="datetimeFigureOut">
              <a:rPr lang="en-US" smtClean="0"/>
              <a:t>12/30/2024</a:t>
            </a:fld>
            <a:endParaRPr lang="en-US"/>
          </a:p>
        </p:txBody>
      </p:sp>
      <p:sp>
        <p:nvSpPr>
          <p:cNvPr id="5" name="Footer Placeholder 4">
            <a:extLst>
              <a:ext uri="{FF2B5EF4-FFF2-40B4-BE49-F238E27FC236}">
                <a16:creationId xmlns:a16="http://schemas.microsoft.com/office/drawing/2014/main" id="{4C78F901-4E57-3A85-F380-E9552199A0F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868E24A-0012-E186-F2C3-7BB330B86E01}"/>
              </a:ext>
            </a:extLst>
          </p:cNvPr>
          <p:cNvSpPr>
            <a:spLocks noGrp="1"/>
          </p:cNvSpPr>
          <p:nvPr>
            <p:ph type="sldNum" sz="quarter" idx="12"/>
          </p:nvPr>
        </p:nvSpPr>
        <p:spPr>
          <a:xfrm>
            <a:off x="8610600" y="6356350"/>
            <a:ext cx="2743200" cy="365125"/>
          </a:xfrm>
          <a:prstGeom prst="rect">
            <a:avLst/>
          </a:prstGeom>
        </p:spPr>
        <p:txBody>
          <a:bodyPr/>
          <a:lstStyle/>
          <a:p>
            <a:fld id="{6308DF5C-7BBC-4835-8295-9AE7FFD5F898}" type="slidenum">
              <a:rPr lang="en-US" smtClean="0"/>
              <a:t>‹#›</a:t>
            </a:fld>
            <a:endParaRPr lang="en-US"/>
          </a:p>
        </p:txBody>
      </p:sp>
    </p:spTree>
    <p:extLst>
      <p:ext uri="{BB962C8B-B14F-4D97-AF65-F5344CB8AC3E}">
        <p14:creationId xmlns:p14="http://schemas.microsoft.com/office/powerpoint/2010/main" val="14571649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EFB6E-4C8D-F3C0-27EE-98ED533D349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8C9BCAC-0C31-B1F3-2A41-2917C1584472}"/>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FA7032-19C9-B889-124C-EADE78B8EA05}"/>
              </a:ext>
            </a:extLst>
          </p:cNvPr>
          <p:cNvSpPr>
            <a:spLocks noGrp="1"/>
          </p:cNvSpPr>
          <p:nvPr>
            <p:ph type="dt" sz="half" idx="10"/>
          </p:nvPr>
        </p:nvSpPr>
        <p:spPr>
          <a:xfrm>
            <a:off x="838200" y="6356350"/>
            <a:ext cx="2743200" cy="365125"/>
          </a:xfrm>
          <a:prstGeom prst="rect">
            <a:avLst/>
          </a:prstGeom>
        </p:spPr>
        <p:txBody>
          <a:bodyPr/>
          <a:lstStyle/>
          <a:p>
            <a:fld id="{1749EED1-961A-447F-8776-EF78DCF54E54}" type="datetimeFigureOut">
              <a:rPr lang="en-US" smtClean="0"/>
              <a:t>12/30/2024</a:t>
            </a:fld>
            <a:endParaRPr lang="en-US"/>
          </a:p>
        </p:txBody>
      </p:sp>
      <p:sp>
        <p:nvSpPr>
          <p:cNvPr id="5" name="Footer Placeholder 4">
            <a:extLst>
              <a:ext uri="{FF2B5EF4-FFF2-40B4-BE49-F238E27FC236}">
                <a16:creationId xmlns:a16="http://schemas.microsoft.com/office/drawing/2014/main" id="{9B7FC9B1-2E98-7374-8DED-BE63B40DC5D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5DDE6AC-20E7-9EB1-1FD5-309DC5DD9148}"/>
              </a:ext>
            </a:extLst>
          </p:cNvPr>
          <p:cNvSpPr>
            <a:spLocks noGrp="1"/>
          </p:cNvSpPr>
          <p:nvPr>
            <p:ph type="sldNum" sz="quarter" idx="12"/>
          </p:nvPr>
        </p:nvSpPr>
        <p:spPr>
          <a:xfrm>
            <a:off x="8610600" y="6356350"/>
            <a:ext cx="2743200" cy="365125"/>
          </a:xfrm>
          <a:prstGeom prst="rect">
            <a:avLst/>
          </a:prstGeom>
        </p:spPr>
        <p:txBody>
          <a:bodyPr/>
          <a:lstStyle/>
          <a:p>
            <a:fld id="{6308DF5C-7BBC-4835-8295-9AE7FFD5F898}" type="slidenum">
              <a:rPr lang="en-US" smtClean="0"/>
              <a:t>‹#›</a:t>
            </a:fld>
            <a:endParaRPr lang="en-US"/>
          </a:p>
        </p:txBody>
      </p:sp>
    </p:spTree>
    <p:extLst>
      <p:ext uri="{BB962C8B-B14F-4D97-AF65-F5344CB8AC3E}">
        <p14:creationId xmlns:p14="http://schemas.microsoft.com/office/powerpoint/2010/main" val="4036275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05239-3C14-B266-00F8-21159A2878D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DC1E130-7158-8D79-DAB7-3DCBFC566D0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FB4B39-DC91-D721-9603-DC4ACBAE595B}"/>
              </a:ext>
            </a:extLst>
          </p:cNvPr>
          <p:cNvSpPr>
            <a:spLocks noGrp="1"/>
          </p:cNvSpPr>
          <p:nvPr>
            <p:ph type="dt" sz="half" idx="10"/>
          </p:nvPr>
        </p:nvSpPr>
        <p:spPr>
          <a:xfrm>
            <a:off x="838200" y="6356350"/>
            <a:ext cx="2743200" cy="365125"/>
          </a:xfrm>
          <a:prstGeom prst="rect">
            <a:avLst/>
          </a:prstGeom>
        </p:spPr>
        <p:txBody>
          <a:bodyPr/>
          <a:lstStyle/>
          <a:p>
            <a:fld id="{1749EED1-961A-447F-8776-EF78DCF54E54}" type="datetimeFigureOut">
              <a:rPr lang="en-US" smtClean="0"/>
              <a:t>12/30/2024</a:t>
            </a:fld>
            <a:endParaRPr lang="en-US"/>
          </a:p>
        </p:txBody>
      </p:sp>
      <p:sp>
        <p:nvSpPr>
          <p:cNvPr id="5" name="Footer Placeholder 4">
            <a:extLst>
              <a:ext uri="{FF2B5EF4-FFF2-40B4-BE49-F238E27FC236}">
                <a16:creationId xmlns:a16="http://schemas.microsoft.com/office/drawing/2014/main" id="{1B347E9E-F713-6D4A-B03B-B4C5A5040F8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58AD185-D96D-B131-6799-08B47785A983}"/>
              </a:ext>
            </a:extLst>
          </p:cNvPr>
          <p:cNvSpPr>
            <a:spLocks noGrp="1"/>
          </p:cNvSpPr>
          <p:nvPr>
            <p:ph type="sldNum" sz="quarter" idx="12"/>
          </p:nvPr>
        </p:nvSpPr>
        <p:spPr>
          <a:xfrm>
            <a:off x="8610600" y="6356350"/>
            <a:ext cx="2743200" cy="365125"/>
          </a:xfrm>
          <a:prstGeom prst="rect">
            <a:avLst/>
          </a:prstGeom>
        </p:spPr>
        <p:txBody>
          <a:bodyPr/>
          <a:lstStyle/>
          <a:p>
            <a:fld id="{6308DF5C-7BBC-4835-8295-9AE7FFD5F898}" type="slidenum">
              <a:rPr lang="en-US" smtClean="0"/>
              <a:t>‹#›</a:t>
            </a:fld>
            <a:endParaRPr lang="en-US"/>
          </a:p>
        </p:txBody>
      </p:sp>
    </p:spTree>
    <p:extLst>
      <p:ext uri="{BB962C8B-B14F-4D97-AF65-F5344CB8AC3E}">
        <p14:creationId xmlns:p14="http://schemas.microsoft.com/office/powerpoint/2010/main" val="14267749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3FC1A-757B-2BD4-595D-7C8032CC6BF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DE83583-1080-CB3E-90B9-4569BF0281F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198102E-F63E-2FEB-D02C-A3F8DB855E20}"/>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DC677A2-4DF3-F401-0C57-50CE56C1E374}"/>
              </a:ext>
            </a:extLst>
          </p:cNvPr>
          <p:cNvSpPr>
            <a:spLocks noGrp="1"/>
          </p:cNvSpPr>
          <p:nvPr>
            <p:ph type="dt" sz="half" idx="10"/>
          </p:nvPr>
        </p:nvSpPr>
        <p:spPr>
          <a:xfrm>
            <a:off x="838200" y="6356350"/>
            <a:ext cx="2743200" cy="365125"/>
          </a:xfrm>
          <a:prstGeom prst="rect">
            <a:avLst/>
          </a:prstGeom>
        </p:spPr>
        <p:txBody>
          <a:bodyPr/>
          <a:lstStyle/>
          <a:p>
            <a:fld id="{1749EED1-961A-447F-8776-EF78DCF54E54}" type="datetimeFigureOut">
              <a:rPr lang="en-US" smtClean="0"/>
              <a:t>12/30/2024</a:t>
            </a:fld>
            <a:endParaRPr lang="en-US"/>
          </a:p>
        </p:txBody>
      </p:sp>
      <p:sp>
        <p:nvSpPr>
          <p:cNvPr id="6" name="Footer Placeholder 5">
            <a:extLst>
              <a:ext uri="{FF2B5EF4-FFF2-40B4-BE49-F238E27FC236}">
                <a16:creationId xmlns:a16="http://schemas.microsoft.com/office/drawing/2014/main" id="{E106A862-E633-40FE-A621-79C8557DFD3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55B0CB8-FD18-C02D-5407-5B0EDF465602}"/>
              </a:ext>
            </a:extLst>
          </p:cNvPr>
          <p:cNvSpPr>
            <a:spLocks noGrp="1"/>
          </p:cNvSpPr>
          <p:nvPr>
            <p:ph type="sldNum" sz="quarter" idx="12"/>
          </p:nvPr>
        </p:nvSpPr>
        <p:spPr>
          <a:xfrm>
            <a:off x="8610600" y="6356350"/>
            <a:ext cx="2743200" cy="365125"/>
          </a:xfrm>
          <a:prstGeom prst="rect">
            <a:avLst/>
          </a:prstGeom>
        </p:spPr>
        <p:txBody>
          <a:bodyPr/>
          <a:lstStyle/>
          <a:p>
            <a:fld id="{6308DF5C-7BBC-4835-8295-9AE7FFD5F898}" type="slidenum">
              <a:rPr lang="en-US" smtClean="0"/>
              <a:t>‹#›</a:t>
            </a:fld>
            <a:endParaRPr lang="en-US"/>
          </a:p>
        </p:txBody>
      </p:sp>
    </p:spTree>
    <p:extLst>
      <p:ext uri="{BB962C8B-B14F-4D97-AF65-F5344CB8AC3E}">
        <p14:creationId xmlns:p14="http://schemas.microsoft.com/office/powerpoint/2010/main" val="11945167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08838-A6C3-F32F-0A21-F1C05EEED32B}"/>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C4379C63-2FC1-FA25-9B21-4F433074E21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6F4C8B1-59C7-4DE8-A8F4-8621C0AA5B42}"/>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DED119C-7BD6-F565-CD62-6CA4F2B2B44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D2E1B4-61CC-ECB0-F155-92B5F9807CF3}"/>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EB109C8-7FF9-37FA-1D4C-E436FA994FB7}"/>
              </a:ext>
            </a:extLst>
          </p:cNvPr>
          <p:cNvSpPr>
            <a:spLocks noGrp="1"/>
          </p:cNvSpPr>
          <p:nvPr>
            <p:ph type="dt" sz="half" idx="10"/>
          </p:nvPr>
        </p:nvSpPr>
        <p:spPr>
          <a:xfrm>
            <a:off x="838200" y="6356350"/>
            <a:ext cx="2743200" cy="365125"/>
          </a:xfrm>
          <a:prstGeom prst="rect">
            <a:avLst/>
          </a:prstGeom>
        </p:spPr>
        <p:txBody>
          <a:bodyPr/>
          <a:lstStyle/>
          <a:p>
            <a:fld id="{1749EED1-961A-447F-8776-EF78DCF54E54}" type="datetimeFigureOut">
              <a:rPr lang="en-US" smtClean="0"/>
              <a:t>12/30/2024</a:t>
            </a:fld>
            <a:endParaRPr lang="en-US"/>
          </a:p>
        </p:txBody>
      </p:sp>
      <p:sp>
        <p:nvSpPr>
          <p:cNvPr id="8" name="Footer Placeholder 7">
            <a:extLst>
              <a:ext uri="{FF2B5EF4-FFF2-40B4-BE49-F238E27FC236}">
                <a16:creationId xmlns:a16="http://schemas.microsoft.com/office/drawing/2014/main" id="{E41984BC-FC5C-E3F7-0260-9EBC895D657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B2F6B5E-C0ED-37F0-46BD-DC45ACDCEE84}"/>
              </a:ext>
            </a:extLst>
          </p:cNvPr>
          <p:cNvSpPr>
            <a:spLocks noGrp="1"/>
          </p:cNvSpPr>
          <p:nvPr>
            <p:ph type="sldNum" sz="quarter" idx="12"/>
          </p:nvPr>
        </p:nvSpPr>
        <p:spPr>
          <a:xfrm>
            <a:off x="8610600" y="6356350"/>
            <a:ext cx="2743200" cy="365125"/>
          </a:xfrm>
          <a:prstGeom prst="rect">
            <a:avLst/>
          </a:prstGeom>
        </p:spPr>
        <p:txBody>
          <a:bodyPr/>
          <a:lstStyle/>
          <a:p>
            <a:fld id="{6308DF5C-7BBC-4835-8295-9AE7FFD5F898}" type="slidenum">
              <a:rPr lang="en-US" smtClean="0"/>
              <a:t>‹#›</a:t>
            </a:fld>
            <a:endParaRPr lang="en-US"/>
          </a:p>
        </p:txBody>
      </p:sp>
    </p:spTree>
    <p:extLst>
      <p:ext uri="{BB962C8B-B14F-4D97-AF65-F5344CB8AC3E}">
        <p14:creationId xmlns:p14="http://schemas.microsoft.com/office/powerpoint/2010/main" val="2274304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33BDB-AC11-A51F-C843-BDFCD6B50F0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55A71FAF-3379-84A5-E733-DC9DAC1D2922}"/>
              </a:ext>
            </a:extLst>
          </p:cNvPr>
          <p:cNvSpPr>
            <a:spLocks noGrp="1"/>
          </p:cNvSpPr>
          <p:nvPr>
            <p:ph type="dt" sz="half" idx="10"/>
          </p:nvPr>
        </p:nvSpPr>
        <p:spPr>
          <a:xfrm>
            <a:off x="838200" y="6356350"/>
            <a:ext cx="2743200" cy="365125"/>
          </a:xfrm>
          <a:prstGeom prst="rect">
            <a:avLst/>
          </a:prstGeom>
        </p:spPr>
        <p:txBody>
          <a:bodyPr/>
          <a:lstStyle/>
          <a:p>
            <a:fld id="{1749EED1-961A-447F-8776-EF78DCF54E54}" type="datetimeFigureOut">
              <a:rPr lang="en-US" smtClean="0"/>
              <a:t>12/30/2024</a:t>
            </a:fld>
            <a:endParaRPr lang="en-US"/>
          </a:p>
        </p:txBody>
      </p:sp>
      <p:sp>
        <p:nvSpPr>
          <p:cNvPr id="4" name="Footer Placeholder 3">
            <a:extLst>
              <a:ext uri="{FF2B5EF4-FFF2-40B4-BE49-F238E27FC236}">
                <a16:creationId xmlns:a16="http://schemas.microsoft.com/office/drawing/2014/main" id="{6C81793D-3304-744E-CF87-754021DF2CA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B07996AD-9BA4-2A44-5086-A6FAEE118FE6}"/>
              </a:ext>
            </a:extLst>
          </p:cNvPr>
          <p:cNvSpPr>
            <a:spLocks noGrp="1"/>
          </p:cNvSpPr>
          <p:nvPr>
            <p:ph type="sldNum" sz="quarter" idx="12"/>
          </p:nvPr>
        </p:nvSpPr>
        <p:spPr>
          <a:xfrm>
            <a:off x="8610600" y="6356350"/>
            <a:ext cx="2743200" cy="365125"/>
          </a:xfrm>
          <a:prstGeom prst="rect">
            <a:avLst/>
          </a:prstGeom>
        </p:spPr>
        <p:txBody>
          <a:bodyPr/>
          <a:lstStyle/>
          <a:p>
            <a:fld id="{6308DF5C-7BBC-4835-8295-9AE7FFD5F898}" type="slidenum">
              <a:rPr lang="en-US" smtClean="0"/>
              <a:t>‹#›</a:t>
            </a:fld>
            <a:endParaRPr lang="en-US"/>
          </a:p>
        </p:txBody>
      </p:sp>
    </p:spTree>
    <p:extLst>
      <p:ext uri="{BB962C8B-B14F-4D97-AF65-F5344CB8AC3E}">
        <p14:creationId xmlns:p14="http://schemas.microsoft.com/office/powerpoint/2010/main" val="32227841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452A17-3B3C-3547-520D-038BBD42A7EF}"/>
              </a:ext>
            </a:extLst>
          </p:cNvPr>
          <p:cNvSpPr>
            <a:spLocks noGrp="1"/>
          </p:cNvSpPr>
          <p:nvPr>
            <p:ph type="dt" sz="half" idx="10"/>
          </p:nvPr>
        </p:nvSpPr>
        <p:spPr>
          <a:xfrm>
            <a:off x="838200" y="6356350"/>
            <a:ext cx="2743200" cy="365125"/>
          </a:xfrm>
          <a:prstGeom prst="rect">
            <a:avLst/>
          </a:prstGeom>
        </p:spPr>
        <p:txBody>
          <a:bodyPr/>
          <a:lstStyle/>
          <a:p>
            <a:fld id="{1749EED1-961A-447F-8776-EF78DCF54E54}" type="datetimeFigureOut">
              <a:rPr lang="en-US" smtClean="0"/>
              <a:t>12/30/2024</a:t>
            </a:fld>
            <a:endParaRPr lang="en-US"/>
          </a:p>
        </p:txBody>
      </p:sp>
      <p:sp>
        <p:nvSpPr>
          <p:cNvPr id="3" name="Footer Placeholder 2">
            <a:extLst>
              <a:ext uri="{FF2B5EF4-FFF2-40B4-BE49-F238E27FC236}">
                <a16:creationId xmlns:a16="http://schemas.microsoft.com/office/drawing/2014/main" id="{D780FDC5-95FD-FCE8-A0AD-D2F9F2E658C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F6737D32-FC3B-6048-FBA9-790F409A4B54}"/>
              </a:ext>
            </a:extLst>
          </p:cNvPr>
          <p:cNvSpPr>
            <a:spLocks noGrp="1"/>
          </p:cNvSpPr>
          <p:nvPr>
            <p:ph type="sldNum" sz="quarter" idx="12"/>
          </p:nvPr>
        </p:nvSpPr>
        <p:spPr>
          <a:xfrm>
            <a:off x="8610600" y="6356350"/>
            <a:ext cx="2743200" cy="365125"/>
          </a:xfrm>
          <a:prstGeom prst="rect">
            <a:avLst/>
          </a:prstGeom>
        </p:spPr>
        <p:txBody>
          <a:bodyPr/>
          <a:lstStyle/>
          <a:p>
            <a:fld id="{6308DF5C-7BBC-4835-8295-9AE7FFD5F898}" type="slidenum">
              <a:rPr lang="en-US" smtClean="0"/>
              <a:t>‹#›</a:t>
            </a:fld>
            <a:endParaRPr lang="en-US"/>
          </a:p>
        </p:txBody>
      </p:sp>
    </p:spTree>
    <p:extLst>
      <p:ext uri="{BB962C8B-B14F-4D97-AF65-F5344CB8AC3E}">
        <p14:creationId xmlns:p14="http://schemas.microsoft.com/office/powerpoint/2010/main" val="28168891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AA3EB-7FA8-E2BD-839B-44072432150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2C5AB5A-36D1-3EE9-8048-9F2B53BC896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3E266F1-C90D-B021-9DE9-510908B42E2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E73228-9082-7172-13D3-5071558A0B93}"/>
              </a:ext>
            </a:extLst>
          </p:cNvPr>
          <p:cNvSpPr>
            <a:spLocks noGrp="1"/>
          </p:cNvSpPr>
          <p:nvPr>
            <p:ph type="dt" sz="half" idx="10"/>
          </p:nvPr>
        </p:nvSpPr>
        <p:spPr>
          <a:xfrm>
            <a:off x="838200" y="6356350"/>
            <a:ext cx="2743200" cy="365125"/>
          </a:xfrm>
          <a:prstGeom prst="rect">
            <a:avLst/>
          </a:prstGeom>
        </p:spPr>
        <p:txBody>
          <a:bodyPr/>
          <a:lstStyle/>
          <a:p>
            <a:fld id="{1749EED1-961A-447F-8776-EF78DCF54E54}" type="datetimeFigureOut">
              <a:rPr lang="en-US" smtClean="0"/>
              <a:t>12/30/2024</a:t>
            </a:fld>
            <a:endParaRPr lang="en-US"/>
          </a:p>
        </p:txBody>
      </p:sp>
      <p:sp>
        <p:nvSpPr>
          <p:cNvPr id="6" name="Footer Placeholder 5">
            <a:extLst>
              <a:ext uri="{FF2B5EF4-FFF2-40B4-BE49-F238E27FC236}">
                <a16:creationId xmlns:a16="http://schemas.microsoft.com/office/drawing/2014/main" id="{88CDA58B-23A4-4384-ED2B-E96A8852080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FE4C182-55A9-5843-DDE2-B124C66E53CF}"/>
              </a:ext>
            </a:extLst>
          </p:cNvPr>
          <p:cNvSpPr>
            <a:spLocks noGrp="1"/>
          </p:cNvSpPr>
          <p:nvPr>
            <p:ph type="sldNum" sz="quarter" idx="12"/>
          </p:nvPr>
        </p:nvSpPr>
        <p:spPr>
          <a:xfrm>
            <a:off x="8610600" y="6356350"/>
            <a:ext cx="2743200" cy="365125"/>
          </a:xfrm>
          <a:prstGeom prst="rect">
            <a:avLst/>
          </a:prstGeom>
        </p:spPr>
        <p:txBody>
          <a:bodyPr/>
          <a:lstStyle/>
          <a:p>
            <a:fld id="{6308DF5C-7BBC-4835-8295-9AE7FFD5F898}" type="slidenum">
              <a:rPr lang="en-US" smtClean="0"/>
              <a:t>‹#›</a:t>
            </a:fld>
            <a:endParaRPr lang="en-US"/>
          </a:p>
        </p:txBody>
      </p:sp>
    </p:spTree>
    <p:extLst>
      <p:ext uri="{BB962C8B-B14F-4D97-AF65-F5344CB8AC3E}">
        <p14:creationId xmlns:p14="http://schemas.microsoft.com/office/powerpoint/2010/main" val="3678041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HANH TÂM"/>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alt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lt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619D8DF-FEFA-4418-BDF1-415DC95DE69B}" type="slidenum">
              <a:rPr lang="en-US" altLang="en-US" smtClean="0"/>
              <a:pPr/>
              <a:t>‹#›</a:t>
            </a:fld>
            <a:endParaRPr lang="en-US" altLang="en-US"/>
          </a:p>
        </p:txBody>
      </p:sp>
    </p:spTree>
    <p:extLst>
      <p:ext uri="{BB962C8B-B14F-4D97-AF65-F5344CB8AC3E}">
        <p14:creationId xmlns:p14="http://schemas.microsoft.com/office/powerpoint/2010/main" val="818493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6C9AE-D696-1194-9E67-F3425F3FC28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3316903-C484-C846-6A31-D8707084347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D7A51B3-A396-A8B4-3208-895B2C7F235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8B5BB8-DD76-D617-C122-55DBBC0ADB3B}"/>
              </a:ext>
            </a:extLst>
          </p:cNvPr>
          <p:cNvSpPr>
            <a:spLocks noGrp="1"/>
          </p:cNvSpPr>
          <p:nvPr>
            <p:ph type="dt" sz="half" idx="10"/>
          </p:nvPr>
        </p:nvSpPr>
        <p:spPr>
          <a:xfrm>
            <a:off x="838200" y="6356350"/>
            <a:ext cx="2743200" cy="365125"/>
          </a:xfrm>
          <a:prstGeom prst="rect">
            <a:avLst/>
          </a:prstGeom>
        </p:spPr>
        <p:txBody>
          <a:bodyPr/>
          <a:lstStyle/>
          <a:p>
            <a:fld id="{1749EED1-961A-447F-8776-EF78DCF54E54}" type="datetimeFigureOut">
              <a:rPr lang="en-US" smtClean="0"/>
              <a:t>12/30/2024</a:t>
            </a:fld>
            <a:endParaRPr lang="en-US"/>
          </a:p>
        </p:txBody>
      </p:sp>
      <p:sp>
        <p:nvSpPr>
          <p:cNvPr id="6" name="Footer Placeholder 5">
            <a:extLst>
              <a:ext uri="{FF2B5EF4-FFF2-40B4-BE49-F238E27FC236}">
                <a16:creationId xmlns:a16="http://schemas.microsoft.com/office/drawing/2014/main" id="{5CF2FA8B-15AD-5472-1F2F-84E007B2F1E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7E73946-75A8-C2D2-F9AB-4735C6CFD92B}"/>
              </a:ext>
            </a:extLst>
          </p:cNvPr>
          <p:cNvSpPr>
            <a:spLocks noGrp="1"/>
          </p:cNvSpPr>
          <p:nvPr>
            <p:ph type="sldNum" sz="quarter" idx="12"/>
          </p:nvPr>
        </p:nvSpPr>
        <p:spPr>
          <a:xfrm>
            <a:off x="8610600" y="6356350"/>
            <a:ext cx="2743200" cy="365125"/>
          </a:xfrm>
          <a:prstGeom prst="rect">
            <a:avLst/>
          </a:prstGeom>
        </p:spPr>
        <p:txBody>
          <a:bodyPr/>
          <a:lstStyle/>
          <a:p>
            <a:fld id="{6308DF5C-7BBC-4835-8295-9AE7FFD5F898}" type="slidenum">
              <a:rPr lang="en-US" smtClean="0"/>
              <a:t>‹#›</a:t>
            </a:fld>
            <a:endParaRPr lang="en-US"/>
          </a:p>
        </p:txBody>
      </p:sp>
    </p:spTree>
    <p:extLst>
      <p:ext uri="{BB962C8B-B14F-4D97-AF65-F5344CB8AC3E}">
        <p14:creationId xmlns:p14="http://schemas.microsoft.com/office/powerpoint/2010/main" val="1609196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C1537-179C-AF87-24A4-2481972B14F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FEDDD86-3319-CB98-27A6-93514AAC63EA}"/>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BBDDC3-F08D-7348-B664-6F0B1745AEA1}"/>
              </a:ext>
            </a:extLst>
          </p:cNvPr>
          <p:cNvSpPr>
            <a:spLocks noGrp="1"/>
          </p:cNvSpPr>
          <p:nvPr>
            <p:ph type="dt" sz="half" idx="10"/>
          </p:nvPr>
        </p:nvSpPr>
        <p:spPr>
          <a:xfrm>
            <a:off x="838200" y="6356350"/>
            <a:ext cx="2743200" cy="365125"/>
          </a:xfrm>
          <a:prstGeom prst="rect">
            <a:avLst/>
          </a:prstGeom>
        </p:spPr>
        <p:txBody>
          <a:bodyPr/>
          <a:lstStyle/>
          <a:p>
            <a:fld id="{1749EED1-961A-447F-8776-EF78DCF54E54}" type="datetimeFigureOut">
              <a:rPr lang="en-US" smtClean="0"/>
              <a:t>12/30/2024</a:t>
            </a:fld>
            <a:endParaRPr lang="en-US"/>
          </a:p>
        </p:txBody>
      </p:sp>
      <p:sp>
        <p:nvSpPr>
          <p:cNvPr id="5" name="Footer Placeholder 4">
            <a:extLst>
              <a:ext uri="{FF2B5EF4-FFF2-40B4-BE49-F238E27FC236}">
                <a16:creationId xmlns:a16="http://schemas.microsoft.com/office/drawing/2014/main" id="{47DD070F-0749-8051-9BF6-E89B31050C6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53E3D77-79D7-F060-722A-DAF350B6AF7F}"/>
              </a:ext>
            </a:extLst>
          </p:cNvPr>
          <p:cNvSpPr>
            <a:spLocks noGrp="1"/>
          </p:cNvSpPr>
          <p:nvPr>
            <p:ph type="sldNum" sz="quarter" idx="12"/>
          </p:nvPr>
        </p:nvSpPr>
        <p:spPr>
          <a:xfrm>
            <a:off x="8610600" y="6356350"/>
            <a:ext cx="2743200" cy="365125"/>
          </a:xfrm>
          <a:prstGeom prst="rect">
            <a:avLst/>
          </a:prstGeom>
        </p:spPr>
        <p:txBody>
          <a:bodyPr/>
          <a:lstStyle/>
          <a:p>
            <a:fld id="{6308DF5C-7BBC-4835-8295-9AE7FFD5F898}" type="slidenum">
              <a:rPr lang="en-US" smtClean="0"/>
              <a:t>‹#›</a:t>
            </a:fld>
            <a:endParaRPr lang="en-US"/>
          </a:p>
        </p:txBody>
      </p:sp>
    </p:spTree>
    <p:extLst>
      <p:ext uri="{BB962C8B-B14F-4D97-AF65-F5344CB8AC3E}">
        <p14:creationId xmlns:p14="http://schemas.microsoft.com/office/powerpoint/2010/main" val="25344235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C2EE81-D822-DD0A-35C8-E1EC2AB5C4F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AE60B4-1FBB-DCA7-5867-4F0F3624575A}"/>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1E0DAF-34A4-0EBC-B887-1D8C5695BEDD}"/>
              </a:ext>
            </a:extLst>
          </p:cNvPr>
          <p:cNvSpPr>
            <a:spLocks noGrp="1"/>
          </p:cNvSpPr>
          <p:nvPr>
            <p:ph type="dt" sz="half" idx="10"/>
          </p:nvPr>
        </p:nvSpPr>
        <p:spPr>
          <a:xfrm>
            <a:off x="838200" y="6356350"/>
            <a:ext cx="2743200" cy="365125"/>
          </a:xfrm>
          <a:prstGeom prst="rect">
            <a:avLst/>
          </a:prstGeom>
        </p:spPr>
        <p:txBody>
          <a:bodyPr/>
          <a:lstStyle/>
          <a:p>
            <a:fld id="{1749EED1-961A-447F-8776-EF78DCF54E54}" type="datetimeFigureOut">
              <a:rPr lang="en-US" smtClean="0"/>
              <a:t>12/30/2024</a:t>
            </a:fld>
            <a:endParaRPr lang="en-US"/>
          </a:p>
        </p:txBody>
      </p:sp>
      <p:sp>
        <p:nvSpPr>
          <p:cNvPr id="5" name="Footer Placeholder 4">
            <a:extLst>
              <a:ext uri="{FF2B5EF4-FFF2-40B4-BE49-F238E27FC236}">
                <a16:creationId xmlns:a16="http://schemas.microsoft.com/office/drawing/2014/main" id="{F05975FF-2E1B-1C12-7126-58D697F8441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301D2D0-7A27-2B0A-BFBC-14CA800C389C}"/>
              </a:ext>
            </a:extLst>
          </p:cNvPr>
          <p:cNvSpPr>
            <a:spLocks noGrp="1"/>
          </p:cNvSpPr>
          <p:nvPr>
            <p:ph type="sldNum" sz="quarter" idx="12"/>
          </p:nvPr>
        </p:nvSpPr>
        <p:spPr>
          <a:xfrm>
            <a:off x="8610600" y="6356350"/>
            <a:ext cx="2743200" cy="365125"/>
          </a:xfrm>
          <a:prstGeom prst="rect">
            <a:avLst/>
          </a:prstGeom>
        </p:spPr>
        <p:txBody>
          <a:bodyPr/>
          <a:lstStyle/>
          <a:p>
            <a:fld id="{6308DF5C-7BBC-4835-8295-9AE7FFD5F898}" type="slidenum">
              <a:rPr lang="en-US" smtClean="0"/>
              <a:t>‹#›</a:t>
            </a:fld>
            <a:endParaRPr lang="en-US"/>
          </a:p>
        </p:txBody>
      </p:sp>
    </p:spTree>
    <p:extLst>
      <p:ext uri="{BB962C8B-B14F-4D97-AF65-F5344CB8AC3E}">
        <p14:creationId xmlns:p14="http://schemas.microsoft.com/office/powerpoint/2010/main" val="2275256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9358E5D-6B5A-439E-AAA7-831CEDCDB616}" type="datetimeFigureOut">
              <a:rPr lang="en-US" smtClean="0"/>
              <a:t>12/30/2024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3FA9A7B-24E9-417A-99AD-CEB5BCE7649E}" type="slidenum">
              <a:rPr lang="en-US" smtClean="0"/>
              <a:t>‹#›</a:t>
            </a:fld>
            <a:endParaRPr lang="en-US"/>
          </a:p>
        </p:txBody>
      </p:sp>
    </p:spTree>
    <p:extLst>
      <p:ext uri="{BB962C8B-B14F-4D97-AF65-F5344CB8AC3E}">
        <p14:creationId xmlns:p14="http://schemas.microsoft.com/office/powerpoint/2010/main" val="1277754659"/>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9358E5D-6B5A-439E-AAA7-831CEDCDB616}" type="datetimeFigureOut">
              <a:rPr lang="en-US" smtClean="0"/>
              <a:t>12/30/2024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3FA9A7B-24E9-417A-99AD-CEB5BCE7649E}" type="slidenum">
              <a:rPr lang="en-US" smtClean="0"/>
              <a:t>‹#›</a:t>
            </a:fld>
            <a:endParaRPr lang="en-US"/>
          </a:p>
        </p:txBody>
      </p:sp>
    </p:spTree>
    <p:extLst>
      <p:ext uri="{BB962C8B-B14F-4D97-AF65-F5344CB8AC3E}">
        <p14:creationId xmlns:p14="http://schemas.microsoft.com/office/powerpoint/2010/main" val="179998815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09358E5D-6B5A-439E-AAA7-831CEDCDB616}" type="datetimeFigureOut">
              <a:rPr lang="en-US" smtClean="0"/>
              <a:t>12/30/2024</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83FA9A7B-24E9-417A-99AD-CEB5BCE7649E}" type="slidenum">
              <a:rPr lang="en-US" smtClean="0"/>
              <a:t>‹#›</a:t>
            </a:fld>
            <a:endParaRPr lang="en-US"/>
          </a:p>
        </p:txBody>
      </p:sp>
    </p:spTree>
    <p:extLst>
      <p:ext uri="{BB962C8B-B14F-4D97-AF65-F5344CB8AC3E}">
        <p14:creationId xmlns:p14="http://schemas.microsoft.com/office/powerpoint/2010/main" val="224651271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09358E5D-6B5A-439E-AAA7-831CEDCDB616}" type="datetimeFigureOut">
              <a:rPr lang="en-US" smtClean="0"/>
              <a:t>12/30/2024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83FA9A7B-24E9-417A-99AD-CEB5BCE7649E}" type="slidenum">
              <a:rPr lang="en-US" smtClean="0"/>
              <a:t>‹#›</a:t>
            </a:fld>
            <a:endParaRPr lang="en-US"/>
          </a:p>
        </p:txBody>
      </p:sp>
    </p:spTree>
    <p:extLst>
      <p:ext uri="{BB962C8B-B14F-4D97-AF65-F5344CB8AC3E}">
        <p14:creationId xmlns:p14="http://schemas.microsoft.com/office/powerpoint/2010/main" val="347770569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09358E5D-6B5A-439E-AAA7-831CEDCDB616}" type="datetimeFigureOut">
              <a:rPr lang="en-US" smtClean="0"/>
              <a:t>12/30/2024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83FA9A7B-24E9-417A-99AD-CEB5BCE7649E}" type="slidenum">
              <a:rPr lang="en-US" smtClean="0"/>
              <a:t>‹#›</a:t>
            </a:fld>
            <a:endParaRPr lang="en-US"/>
          </a:p>
        </p:txBody>
      </p:sp>
    </p:spTree>
    <p:extLst>
      <p:ext uri="{BB962C8B-B14F-4D97-AF65-F5344CB8AC3E}">
        <p14:creationId xmlns:p14="http://schemas.microsoft.com/office/powerpoint/2010/main" val="1992896748"/>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9358E5D-6B5A-439E-AAA7-831CEDCDB616}" type="datetimeFigureOut">
              <a:rPr lang="en-US" smtClean="0"/>
              <a:t>12/30/2024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3FA9A7B-24E9-417A-99AD-CEB5BCE7649E}" type="slidenum">
              <a:rPr lang="en-US" smtClean="0"/>
              <a:t>‹#›</a:t>
            </a:fld>
            <a:endParaRPr lang="en-US"/>
          </a:p>
        </p:txBody>
      </p:sp>
    </p:spTree>
    <p:extLst>
      <p:ext uri="{BB962C8B-B14F-4D97-AF65-F5344CB8AC3E}">
        <p14:creationId xmlns:p14="http://schemas.microsoft.com/office/powerpoint/2010/main" val="396375701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9358E5D-6B5A-439E-AAA7-831CEDCDB616}" type="datetimeFigureOut">
              <a:rPr lang="en-US" smtClean="0"/>
              <a:t>12/30/2024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3FA9A7B-24E9-417A-99AD-CEB5BCE7649E}" type="slidenum">
              <a:rPr lang="en-US" smtClean="0"/>
              <a:t>‹#›</a:t>
            </a:fld>
            <a:endParaRPr lang="en-US"/>
          </a:p>
        </p:txBody>
      </p:sp>
    </p:spTree>
    <p:extLst>
      <p:ext uri="{BB962C8B-B14F-4D97-AF65-F5344CB8AC3E}">
        <p14:creationId xmlns:p14="http://schemas.microsoft.com/office/powerpoint/2010/main" val="5611259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round pink label with white text and a black background&#10;&#10;Description automatically generated">
            <a:extLst>
              <a:ext uri="{FF2B5EF4-FFF2-40B4-BE49-F238E27FC236}">
                <a16:creationId xmlns:a16="http://schemas.microsoft.com/office/drawing/2014/main" id="{239EE796-687A-85E3-6395-2E9341601F07}"/>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715679" y="0"/>
            <a:ext cx="1557678" cy="1557678"/>
          </a:xfrm>
          <a:prstGeom prst="rect">
            <a:avLst/>
          </a:prstGeom>
        </p:spPr>
      </p:pic>
    </p:spTree>
    <p:extLst>
      <p:ext uri="{BB962C8B-B14F-4D97-AF65-F5344CB8AC3E}">
        <p14:creationId xmlns:p14="http://schemas.microsoft.com/office/powerpoint/2010/main" val="12633098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1623984"/>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A6FBAFC-3F5C-4185-67B2-37BA74C5D657}"/>
              </a:ext>
            </a:extLst>
          </p:cNvPr>
          <p:cNvPicPr>
            <a:picLocks noChangeAspect="1"/>
          </p:cNvPicPr>
          <p:nvPr/>
        </p:nvPicPr>
        <p:blipFill>
          <a:blip r:embed="rId2"/>
          <a:stretch>
            <a:fillRect/>
          </a:stretch>
        </p:blipFill>
        <p:spPr>
          <a:xfrm>
            <a:off x="1401564" y="2454314"/>
            <a:ext cx="9638611" cy="2572735"/>
          </a:xfrm>
          <a:prstGeom prst="rect">
            <a:avLst/>
          </a:prstGeom>
        </p:spPr>
      </p:pic>
      <p:pic>
        <p:nvPicPr>
          <p:cNvPr id="3" name="Picture 2">
            <a:extLst>
              <a:ext uri="{FF2B5EF4-FFF2-40B4-BE49-F238E27FC236}">
                <a16:creationId xmlns:a16="http://schemas.microsoft.com/office/drawing/2014/main" id="{18AF6731-76E2-72BE-0A92-AEBF73103E35}"/>
              </a:ext>
            </a:extLst>
          </p:cNvPr>
          <p:cNvPicPr>
            <a:picLocks noChangeAspect="1"/>
          </p:cNvPicPr>
          <p:nvPr/>
        </p:nvPicPr>
        <p:blipFill>
          <a:blip r:embed="rId3"/>
          <a:stretch>
            <a:fillRect/>
          </a:stretch>
        </p:blipFill>
        <p:spPr>
          <a:xfrm>
            <a:off x="3615227" y="1207275"/>
            <a:ext cx="4203199" cy="730392"/>
          </a:xfrm>
          <a:prstGeom prst="rect">
            <a:avLst/>
          </a:prstGeom>
        </p:spPr>
      </p:pic>
    </p:spTree>
    <p:extLst>
      <p:ext uri="{BB962C8B-B14F-4D97-AF65-F5344CB8AC3E}">
        <p14:creationId xmlns:p14="http://schemas.microsoft.com/office/powerpoint/2010/main" val="3411369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red and green text on a black background&#10;&#10;Description automatically generated">
            <a:extLst>
              <a:ext uri="{FF2B5EF4-FFF2-40B4-BE49-F238E27FC236}">
                <a16:creationId xmlns:a16="http://schemas.microsoft.com/office/drawing/2014/main" id="{7D26604D-9EE3-F41C-4351-B5C98A664D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0076" y="727890"/>
            <a:ext cx="7456054" cy="5584420"/>
          </a:xfrm>
          <a:prstGeom prst="rect">
            <a:avLst/>
          </a:prstGeom>
        </p:spPr>
      </p:pic>
      <p:sp>
        <p:nvSpPr>
          <p:cNvPr id="3" name="Oval 2"/>
          <p:cNvSpPr/>
          <p:nvPr/>
        </p:nvSpPr>
        <p:spPr>
          <a:xfrm>
            <a:off x="-2152172" y="-324465"/>
            <a:ext cx="2152172" cy="247663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65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EBA7E89-5A01-98F9-F4B6-198219915741}"/>
              </a:ext>
            </a:extLst>
          </p:cNvPr>
          <p:cNvGrpSpPr/>
          <p:nvPr/>
        </p:nvGrpSpPr>
        <p:grpSpPr>
          <a:xfrm>
            <a:off x="457200" y="599878"/>
            <a:ext cx="10708640" cy="1259402"/>
            <a:chOff x="3317309" y="3496366"/>
            <a:chExt cx="5960444" cy="769039"/>
          </a:xfrm>
          <a:solidFill>
            <a:srgbClr val="C5F6C5"/>
          </a:solidFill>
        </p:grpSpPr>
        <p:sp>
          <p:nvSpPr>
            <p:cNvPr id="4" name="Rounded Rectangle 19">
              <a:extLst>
                <a:ext uri="{FF2B5EF4-FFF2-40B4-BE49-F238E27FC236}">
                  <a16:creationId xmlns:a16="http://schemas.microsoft.com/office/drawing/2014/main" id="{AB772DC8-2DF4-EEBC-8B55-0CB4EFF297D6}"/>
                </a:ext>
              </a:extLst>
            </p:cNvPr>
            <p:cNvSpPr/>
            <p:nvPr/>
          </p:nvSpPr>
          <p:spPr>
            <a:xfrm>
              <a:off x="3357823" y="3496366"/>
              <a:ext cx="5919930" cy="769039"/>
            </a:xfrm>
            <a:prstGeom prst="roundRect">
              <a:avLst/>
            </a:prstGeom>
            <a:grp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5" name="TextBox 4">
              <a:extLst>
                <a:ext uri="{FF2B5EF4-FFF2-40B4-BE49-F238E27FC236}">
                  <a16:creationId xmlns:a16="http://schemas.microsoft.com/office/drawing/2014/main" id="{2C3B3EEC-71AA-C82B-254A-62E588FB30E0}"/>
                </a:ext>
              </a:extLst>
            </p:cNvPr>
            <p:cNvSpPr txBox="1"/>
            <p:nvPr/>
          </p:nvSpPr>
          <p:spPr>
            <a:xfrm>
              <a:off x="3317309" y="3559017"/>
              <a:ext cx="5960444" cy="657790"/>
            </a:xfrm>
            <a:prstGeom prst="rect">
              <a:avLst/>
            </a:prstGeom>
            <a:noFill/>
          </p:spPr>
          <p:txBody>
            <a:bodyPr wrap="square" rtlCol="0">
              <a:spAutoFit/>
            </a:bodyPr>
            <a:lstStyle/>
            <a:p>
              <a:pPr algn="ctr"/>
              <a:r>
                <a:rPr lang="en-US" sz="3200" b="1" dirty="0" err="1">
                  <a:latin typeface="Cambria" panose="02040503050406030204" pitchFamily="18" charset="0"/>
                  <a:ea typeface="Cambria" panose="02040503050406030204" pitchFamily="18" charset="0"/>
                </a:rPr>
                <a:t>Đọc</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thông</a:t>
              </a:r>
              <a:r>
                <a:rPr lang="en-US" sz="3200" b="1" dirty="0">
                  <a:latin typeface="Cambria" panose="02040503050406030204" pitchFamily="18" charset="0"/>
                  <a:ea typeface="Cambria" panose="02040503050406030204" pitchFamily="18" charset="0"/>
                </a:rPr>
                <a:t> tin </a:t>
              </a:r>
              <a:r>
                <a:rPr lang="en-US" sz="3200" b="1" dirty="0" err="1">
                  <a:latin typeface="Cambria" panose="02040503050406030204" pitchFamily="18" charset="0"/>
                  <a:ea typeface="Cambria" panose="02040503050406030204" pitchFamily="18" charset="0"/>
                </a:rPr>
                <a:t>và</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trả</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lời</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câu</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hỏi</a:t>
              </a:r>
              <a:r>
                <a:rPr lang="en-US" sz="3200" b="1" dirty="0">
                  <a:latin typeface="Cambria" panose="02040503050406030204" pitchFamily="18" charset="0"/>
                  <a:ea typeface="Cambria" panose="02040503050406030204" pitchFamily="18" charset="0"/>
                </a:rPr>
                <a:t>:</a:t>
              </a:r>
            </a:p>
            <a:p>
              <a:pPr algn="ct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Nêu</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một</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số</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nét</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chính</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về</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lịch</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sử</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Việt</a:t>
              </a:r>
              <a:r>
                <a:rPr lang="en-US" sz="3200" b="1" dirty="0">
                  <a:latin typeface="Cambria" panose="02040503050406030204" pitchFamily="18" charset="0"/>
                  <a:ea typeface="Cambria" panose="02040503050406030204" pitchFamily="18" charset="0"/>
                </a:rPr>
                <a:t> Nam </a:t>
              </a:r>
              <a:r>
                <a:rPr lang="en-US" sz="3200" b="1" dirty="0" err="1">
                  <a:latin typeface="Cambria" panose="02040503050406030204" pitchFamily="18" charset="0"/>
                  <a:ea typeface="Cambria" panose="02040503050406030204" pitchFamily="18" charset="0"/>
                </a:rPr>
                <a:t>Triều</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Hậu</a:t>
              </a:r>
              <a:r>
                <a:rPr lang="en-US" sz="3200" b="1" dirty="0">
                  <a:latin typeface="Cambria" panose="02040503050406030204" pitchFamily="18" charset="0"/>
                  <a:ea typeface="Cambria" panose="02040503050406030204" pitchFamily="18" charset="0"/>
                </a:rPr>
                <a:t> Lê.</a:t>
              </a:r>
            </a:p>
          </p:txBody>
        </p:sp>
      </p:grpSp>
      <p:pic>
        <p:nvPicPr>
          <p:cNvPr id="6" name="Picture 5">
            <a:extLst>
              <a:ext uri="{FF2B5EF4-FFF2-40B4-BE49-F238E27FC236}">
                <a16:creationId xmlns:a16="http://schemas.microsoft.com/office/drawing/2014/main" id="{F58C0978-80D4-031D-D18B-74E7D28D160C}"/>
              </a:ext>
            </a:extLst>
          </p:cNvPr>
          <p:cNvPicPr>
            <a:picLocks noChangeAspect="1"/>
          </p:cNvPicPr>
          <p:nvPr/>
        </p:nvPicPr>
        <p:blipFill>
          <a:blip r:embed="rId2"/>
          <a:stretch>
            <a:fillRect/>
          </a:stretch>
        </p:blipFill>
        <p:spPr>
          <a:xfrm>
            <a:off x="467677" y="2486342"/>
            <a:ext cx="11134725" cy="2657475"/>
          </a:xfrm>
          <a:prstGeom prst="rect">
            <a:avLst/>
          </a:prstGeom>
        </p:spPr>
      </p:pic>
      <p:sp>
        <p:nvSpPr>
          <p:cNvPr id="7" name="Oval 6"/>
          <p:cNvSpPr/>
          <p:nvPr/>
        </p:nvSpPr>
        <p:spPr>
          <a:xfrm>
            <a:off x="-2152172" y="-324465"/>
            <a:ext cx="2152172" cy="247663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3744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BF7ECE9-CD1F-15C2-F04F-4D7BF12B0B55}"/>
              </a:ext>
            </a:extLst>
          </p:cNvPr>
          <p:cNvSpPr txBox="1"/>
          <p:nvPr/>
        </p:nvSpPr>
        <p:spPr>
          <a:xfrm>
            <a:off x="642996" y="1141524"/>
            <a:ext cx="11132444" cy="4524315"/>
          </a:xfrm>
          <a:prstGeom prst="rect">
            <a:avLst/>
          </a:prstGeom>
          <a:solidFill>
            <a:schemeClr val="accent6">
              <a:lumMod val="20000"/>
              <a:lumOff val="80000"/>
            </a:schemeClr>
          </a:solidFill>
        </p:spPr>
        <p:txBody>
          <a:bodyPr wrap="square">
            <a:spAutoFit/>
          </a:bodyPr>
          <a:lstStyle/>
          <a:p>
            <a:pPr lvl="0" algn="just"/>
            <a:r>
              <a:rPr lang="vi-VN" sz="3600" b="1" dirty="0">
                <a:solidFill>
                  <a:srgbClr val="202124"/>
                </a:solidFill>
                <a:latin typeface="Cambria" panose="02040503050406030204" pitchFamily="18" charset="0"/>
                <a:ea typeface="Cambria" panose="02040503050406030204" pitchFamily="18" charset="0"/>
                <a:cs typeface="Arial" panose="020B0604020202020204" pitchFamily="34" charset="0"/>
              </a:rPr>
              <a:t>+ Chính trị:</a:t>
            </a:r>
          </a:p>
          <a:p>
            <a:pPr marL="571500" lvl="0" indent="-571500" algn="just">
              <a:buFont typeface="Arial" panose="020B0604020202020204" pitchFamily="34" charset="0"/>
              <a:buChar char="•"/>
            </a:pPr>
            <a:r>
              <a:rPr lang="vi-VN" sz="3600" b="1" dirty="0">
                <a:solidFill>
                  <a:srgbClr val="202124"/>
                </a:solidFill>
                <a:latin typeface="Cambria" panose="02040503050406030204" pitchFamily="18" charset="0"/>
                <a:ea typeface="Cambria" panose="02040503050406030204" pitchFamily="18" charset="0"/>
                <a:cs typeface="Arial" panose="020B0604020202020204" pitchFamily="34" charset="0"/>
              </a:rPr>
              <a:t>Năm 1428, Lê Lợi lên ngôi, lập ra Triều Hậu lê, khôi phục Quốc hiệu Đại Việt, đóng đô ở Đông Kinh (Thăng Long). </a:t>
            </a:r>
          </a:p>
          <a:p>
            <a:pPr marL="571500" lvl="0" indent="-571500" algn="just">
              <a:buFont typeface="Arial" panose="020B0604020202020204" pitchFamily="34" charset="0"/>
              <a:buChar char="•"/>
            </a:pPr>
            <a:r>
              <a:rPr lang="vi-VN" sz="3600" b="1" dirty="0">
                <a:solidFill>
                  <a:srgbClr val="202124"/>
                </a:solidFill>
                <a:latin typeface="Cambria" panose="02040503050406030204" pitchFamily="18" charset="0"/>
                <a:ea typeface="Cambria" panose="02040503050406030204" pitchFamily="18" charset="0"/>
                <a:cs typeface="Arial" panose="020B0604020202020204" pitchFamily="34" charset="0"/>
              </a:rPr>
              <a:t>Nhà nước được tổ chức quy củ, chặt chẽ.. </a:t>
            </a:r>
          </a:p>
          <a:p>
            <a:pPr marL="571500" lvl="0" indent="-571500" algn="just">
              <a:buFont typeface="Arial" panose="020B0604020202020204" pitchFamily="34" charset="0"/>
              <a:buChar char="•"/>
            </a:pPr>
            <a:r>
              <a:rPr lang="vi-VN" sz="3600" b="1" dirty="0">
                <a:solidFill>
                  <a:srgbClr val="202124"/>
                </a:solidFill>
                <a:latin typeface="Cambria" panose="02040503050406030204" pitchFamily="18" charset="0"/>
                <a:ea typeface="Cambria" panose="02040503050406030204" pitchFamily="18" charset="0"/>
                <a:cs typeface="Arial" panose="020B0604020202020204" pitchFamily="34" charset="0"/>
              </a:rPr>
              <a:t>Vua Lê Thánh Tông chú trọng bảo vệ biên cương, mở mang bờ cõi, cho vẽ Hồng Đức bản đồ, ban hành bộ Quốc triều hình luật... </a:t>
            </a:r>
          </a:p>
        </p:txBody>
      </p:sp>
      <p:sp>
        <p:nvSpPr>
          <p:cNvPr id="3" name="Oval 2"/>
          <p:cNvSpPr/>
          <p:nvPr/>
        </p:nvSpPr>
        <p:spPr>
          <a:xfrm>
            <a:off x="-2152172" y="-324465"/>
            <a:ext cx="2152172" cy="247663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3274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BF7ECE9-CD1F-15C2-F04F-4D7BF12B0B55}"/>
              </a:ext>
            </a:extLst>
          </p:cNvPr>
          <p:cNvSpPr txBox="1"/>
          <p:nvPr/>
        </p:nvSpPr>
        <p:spPr>
          <a:xfrm>
            <a:off x="551556" y="1923844"/>
            <a:ext cx="11132444" cy="2862322"/>
          </a:xfrm>
          <a:prstGeom prst="rect">
            <a:avLst/>
          </a:prstGeom>
          <a:solidFill>
            <a:schemeClr val="accent6">
              <a:lumMod val="20000"/>
              <a:lumOff val="80000"/>
            </a:schemeClr>
          </a:solidFill>
        </p:spPr>
        <p:txBody>
          <a:bodyPr wrap="square">
            <a:spAutoFit/>
          </a:bodyPr>
          <a:lstStyle/>
          <a:p>
            <a:pPr lvl="0" algn="just"/>
            <a:r>
              <a:rPr lang="vi-VN" sz="3600" b="1" dirty="0">
                <a:solidFill>
                  <a:srgbClr val="202124"/>
                </a:solidFill>
                <a:latin typeface="Cambria" panose="02040503050406030204" pitchFamily="18" charset="0"/>
                <a:ea typeface="Cambria" panose="02040503050406030204" pitchFamily="18" charset="0"/>
                <a:cs typeface="Arial" panose="020B0604020202020204" pitchFamily="34" charset="0"/>
              </a:rPr>
              <a:t>+ Kinh tế:</a:t>
            </a:r>
          </a:p>
          <a:p>
            <a:pPr marL="571500" lvl="0" indent="-571500" algn="just">
              <a:buFont typeface="Arial" panose="020B0604020202020204" pitchFamily="34" charset="0"/>
              <a:buChar char="•"/>
            </a:pPr>
            <a:r>
              <a:rPr lang="vi-VN" sz="3600" b="1" dirty="0">
                <a:solidFill>
                  <a:srgbClr val="202124"/>
                </a:solidFill>
                <a:latin typeface="Cambria" panose="02040503050406030204" pitchFamily="18" charset="0"/>
                <a:ea typeface="Cambria" panose="02040503050406030204" pitchFamily="18" charset="0"/>
                <a:cs typeface="Arial" panose="020B0604020202020204" pitchFamily="34" charset="0"/>
              </a:rPr>
              <a:t>Đặc biệt coi trọng và khuyến khích phát triển nông nghiệp. </a:t>
            </a:r>
          </a:p>
          <a:p>
            <a:pPr marL="571500" lvl="0" indent="-571500" algn="just">
              <a:buFont typeface="Arial" panose="020B0604020202020204" pitchFamily="34" charset="0"/>
              <a:buChar char="•"/>
            </a:pPr>
            <a:r>
              <a:rPr lang="vi-VN" sz="3600" b="1" dirty="0">
                <a:solidFill>
                  <a:srgbClr val="202124"/>
                </a:solidFill>
                <a:latin typeface="Cambria" panose="02040503050406030204" pitchFamily="18" charset="0"/>
                <a:ea typeface="Cambria" panose="02040503050406030204" pitchFamily="18" charset="0"/>
                <a:cs typeface="Arial" panose="020B0604020202020204" pitchFamily="34" charset="0"/>
              </a:rPr>
              <a:t>Đời sống nhân dân ổn định, đất nước ngày càng thịnh đạt. </a:t>
            </a:r>
          </a:p>
        </p:txBody>
      </p:sp>
      <p:sp>
        <p:nvSpPr>
          <p:cNvPr id="3" name="Oval 2"/>
          <p:cNvSpPr/>
          <p:nvPr/>
        </p:nvSpPr>
        <p:spPr>
          <a:xfrm>
            <a:off x="-2152172" y="-324465"/>
            <a:ext cx="2152172" cy="247663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2415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BF7ECE9-CD1F-15C2-F04F-4D7BF12B0B55}"/>
              </a:ext>
            </a:extLst>
          </p:cNvPr>
          <p:cNvSpPr txBox="1"/>
          <p:nvPr/>
        </p:nvSpPr>
        <p:spPr>
          <a:xfrm>
            <a:off x="628247" y="1112027"/>
            <a:ext cx="11132444" cy="4401205"/>
          </a:xfrm>
          <a:prstGeom prst="rect">
            <a:avLst/>
          </a:prstGeom>
          <a:solidFill>
            <a:schemeClr val="accent6">
              <a:lumMod val="20000"/>
              <a:lumOff val="80000"/>
            </a:schemeClr>
          </a:solidFill>
        </p:spPr>
        <p:txBody>
          <a:bodyPr wrap="square">
            <a:spAutoFit/>
          </a:bodyPr>
          <a:lstStyle/>
          <a:p>
            <a:pPr lvl="0" algn="just"/>
            <a:r>
              <a:rPr lang="vi-VN" sz="2800" b="1" dirty="0">
                <a:solidFill>
                  <a:srgbClr val="202124"/>
                </a:solidFill>
                <a:latin typeface="Cambria" panose="02040503050406030204" pitchFamily="18" charset="0"/>
                <a:ea typeface="Cambria" panose="02040503050406030204" pitchFamily="18" charset="0"/>
                <a:cs typeface="Arial" panose="020B0604020202020204" pitchFamily="34" charset="0"/>
              </a:rPr>
              <a:t>+ Văn hóa, xã hội: </a:t>
            </a:r>
          </a:p>
          <a:p>
            <a:pPr marL="342900" lvl="0" indent="-342900" algn="just">
              <a:buFont typeface="Arial" panose="020B0604020202020204" pitchFamily="34" charset="0"/>
              <a:buChar char="•"/>
            </a:pPr>
            <a:r>
              <a:rPr lang="vi-VN" sz="2800" b="1" dirty="0">
                <a:solidFill>
                  <a:srgbClr val="202124"/>
                </a:solidFill>
                <a:latin typeface="Cambria" panose="02040503050406030204" pitchFamily="18" charset="0"/>
                <a:ea typeface="Cambria" panose="02040503050406030204" pitchFamily="18" charset="0"/>
                <a:cs typeface="Arial" panose="020B0604020202020204" pitchFamily="34" charset="0"/>
              </a:rPr>
              <a:t>Tổ chức đều đặn các khoa thi tiến sĩ để tuyển chọn quan lại.</a:t>
            </a:r>
          </a:p>
          <a:p>
            <a:pPr marL="342900" lvl="0" indent="-342900" algn="just">
              <a:buFont typeface="Arial" panose="020B0604020202020204" pitchFamily="34" charset="0"/>
              <a:buChar char="•"/>
            </a:pPr>
            <a:r>
              <a:rPr lang="vi-VN" sz="2800" b="1" dirty="0">
                <a:solidFill>
                  <a:srgbClr val="202124"/>
                </a:solidFill>
                <a:latin typeface="Cambria" panose="02040503050406030204" pitchFamily="18" charset="0"/>
                <a:ea typeface="Cambria" panose="02040503050406030204" pitchFamily="18" charset="0"/>
                <a:cs typeface="Arial" panose="020B0604020202020204" pitchFamily="34" charset="0"/>
              </a:rPr>
              <a:t>Lập bia đá ở Văn Miếu – Quốc Tử Giám để vinh danh những người đỗ đạt. </a:t>
            </a:r>
          </a:p>
          <a:p>
            <a:pPr marL="342900" lvl="0" indent="-342900" algn="just">
              <a:buFont typeface="Arial" panose="020B0604020202020204" pitchFamily="34" charset="0"/>
              <a:buChar char="•"/>
            </a:pPr>
            <a:r>
              <a:rPr lang="vi-VN" sz="2800" b="1" dirty="0">
                <a:solidFill>
                  <a:srgbClr val="202124"/>
                </a:solidFill>
                <a:latin typeface="Cambria" panose="02040503050406030204" pitchFamily="18" charset="0"/>
                <a:ea typeface="Cambria" panose="02040503050406030204" pitchFamily="18" charset="0"/>
                <a:cs typeface="Arial" panose="020B0604020202020204" pitchFamily="34" charset="0"/>
              </a:rPr>
              <a:t>Văn học và khoa học đạt nhiều thành tựu với các tác giả tiêu biểu như: Nguyễn Trãi, Ngô Sĩ Liên, Lương Thế Vinh...</a:t>
            </a:r>
          </a:p>
          <a:p>
            <a:pPr marL="342900" lvl="0" indent="-342900" algn="just">
              <a:buFont typeface="Arial" panose="020B0604020202020204" pitchFamily="34" charset="0"/>
              <a:buChar char="•"/>
            </a:pPr>
            <a:r>
              <a:rPr lang="vi-VN" sz="2800" b="1" dirty="0">
                <a:solidFill>
                  <a:srgbClr val="202124"/>
                </a:solidFill>
                <a:latin typeface="Cambria" panose="02040503050406030204" pitchFamily="18" charset="0"/>
                <a:ea typeface="Cambria" panose="02040503050406030204" pitchFamily="18" charset="0"/>
                <a:cs typeface="Arial" panose="020B0604020202020204" pitchFamily="34" charset="0"/>
              </a:rPr>
              <a:t>Đóng góp của trạng nguyên Nguyễn Hiền: giải nguy cho nước ta khi đón tiếp sứ giả, hiến nhiều kế sách hay giúp vua trị nước.</a:t>
            </a:r>
          </a:p>
          <a:p>
            <a:pPr marL="342900" lvl="0" indent="-342900" algn="just">
              <a:buFont typeface="Arial" panose="020B0604020202020204" pitchFamily="34" charset="0"/>
              <a:buChar char="•"/>
            </a:pPr>
            <a:r>
              <a:rPr lang="vi-VN" sz="2800" b="1" dirty="0">
                <a:solidFill>
                  <a:srgbClr val="202124"/>
                </a:solidFill>
                <a:latin typeface="Cambria" panose="02040503050406030204" pitchFamily="18" charset="0"/>
                <a:ea typeface="Cambria" panose="02040503050406030204" pitchFamily="18" charset="0"/>
                <a:cs typeface="Arial" panose="020B0604020202020204" pitchFamily="34" charset="0"/>
              </a:rPr>
              <a:t>Đóng góp của thầy Chu Văn An: dạy dỗ, bồi dưỡng ra nhiều thế hệ nhân tài cho quốc gia.</a:t>
            </a:r>
          </a:p>
        </p:txBody>
      </p:sp>
      <p:sp>
        <p:nvSpPr>
          <p:cNvPr id="3" name="Oval 2"/>
          <p:cNvSpPr/>
          <p:nvPr/>
        </p:nvSpPr>
        <p:spPr>
          <a:xfrm>
            <a:off x="-2152172" y="-324465"/>
            <a:ext cx="2152172" cy="247663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8311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3">
            <a:extLst>
              <a:ext uri="{FF2B5EF4-FFF2-40B4-BE49-F238E27FC236}">
                <a16:creationId xmlns:a16="http://schemas.microsoft.com/office/drawing/2014/main" id="{F773C686-5767-A207-1E62-472AF4DFA57B}"/>
              </a:ext>
            </a:extLst>
          </p:cNvPr>
          <p:cNvSpPr/>
          <p:nvPr/>
        </p:nvSpPr>
        <p:spPr>
          <a:xfrm>
            <a:off x="2216846" y="1650727"/>
            <a:ext cx="7863840" cy="2305703"/>
          </a:xfrm>
          <a:custGeom>
            <a:avLst/>
            <a:gdLst>
              <a:gd name="connsiteX0" fmla="*/ 0 w 10346270"/>
              <a:gd name="connsiteY0" fmla="*/ 576437 h 3458555"/>
              <a:gd name="connsiteX1" fmla="*/ 576437 w 10346270"/>
              <a:gd name="connsiteY1" fmla="*/ 0 h 3458555"/>
              <a:gd name="connsiteX2" fmla="*/ 9769833 w 10346270"/>
              <a:gd name="connsiteY2" fmla="*/ 0 h 3458555"/>
              <a:gd name="connsiteX3" fmla="*/ 10346270 w 10346270"/>
              <a:gd name="connsiteY3" fmla="*/ 576437 h 3458555"/>
              <a:gd name="connsiteX4" fmla="*/ 10346270 w 10346270"/>
              <a:gd name="connsiteY4" fmla="*/ 2882118 h 3458555"/>
              <a:gd name="connsiteX5" fmla="*/ 9769833 w 10346270"/>
              <a:gd name="connsiteY5" fmla="*/ 3458555 h 3458555"/>
              <a:gd name="connsiteX6" fmla="*/ 576437 w 10346270"/>
              <a:gd name="connsiteY6" fmla="*/ 3458555 h 3458555"/>
              <a:gd name="connsiteX7" fmla="*/ 0 w 10346270"/>
              <a:gd name="connsiteY7" fmla="*/ 2882118 h 3458555"/>
              <a:gd name="connsiteX8" fmla="*/ 0 w 10346270"/>
              <a:gd name="connsiteY8" fmla="*/ 576437 h 3458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46270" h="3458555" fill="none" extrusionOk="0">
                <a:moveTo>
                  <a:pt x="0" y="576437"/>
                </a:moveTo>
                <a:cubicBezTo>
                  <a:pt x="3459" y="194911"/>
                  <a:pt x="259924" y="-55261"/>
                  <a:pt x="576437" y="0"/>
                </a:cubicBezTo>
                <a:cubicBezTo>
                  <a:pt x="3836071" y="143570"/>
                  <a:pt x="5568830" y="87359"/>
                  <a:pt x="9769833" y="0"/>
                </a:cubicBezTo>
                <a:cubicBezTo>
                  <a:pt x="10074362" y="28427"/>
                  <a:pt x="10351685" y="267570"/>
                  <a:pt x="10346270" y="576437"/>
                </a:cubicBezTo>
                <a:cubicBezTo>
                  <a:pt x="10273064" y="1249480"/>
                  <a:pt x="10405087" y="2469169"/>
                  <a:pt x="10346270" y="2882118"/>
                </a:cubicBezTo>
                <a:cubicBezTo>
                  <a:pt x="10343487" y="3219097"/>
                  <a:pt x="10095296" y="3459432"/>
                  <a:pt x="9769833" y="3458555"/>
                </a:cubicBezTo>
                <a:cubicBezTo>
                  <a:pt x="7130109" y="3291638"/>
                  <a:pt x="4262464" y="3471518"/>
                  <a:pt x="576437" y="3458555"/>
                </a:cubicBezTo>
                <a:cubicBezTo>
                  <a:pt x="250272" y="3453163"/>
                  <a:pt x="-19533" y="3187352"/>
                  <a:pt x="0" y="2882118"/>
                </a:cubicBezTo>
                <a:cubicBezTo>
                  <a:pt x="153666" y="1900007"/>
                  <a:pt x="-113080" y="1450813"/>
                  <a:pt x="0" y="576437"/>
                </a:cubicBezTo>
                <a:close/>
              </a:path>
              <a:path w="10346270" h="3458555" stroke="0" extrusionOk="0">
                <a:moveTo>
                  <a:pt x="0" y="576437"/>
                </a:moveTo>
                <a:cubicBezTo>
                  <a:pt x="6449" y="234033"/>
                  <a:pt x="281531" y="1027"/>
                  <a:pt x="576437" y="0"/>
                </a:cubicBezTo>
                <a:cubicBezTo>
                  <a:pt x="5027403" y="54831"/>
                  <a:pt x="6212652" y="90132"/>
                  <a:pt x="9769833" y="0"/>
                </a:cubicBezTo>
                <a:cubicBezTo>
                  <a:pt x="10054481" y="495"/>
                  <a:pt x="10321918" y="233197"/>
                  <a:pt x="10346270" y="576437"/>
                </a:cubicBezTo>
                <a:cubicBezTo>
                  <a:pt x="10468732" y="1095683"/>
                  <a:pt x="10401432" y="1917862"/>
                  <a:pt x="10346270" y="2882118"/>
                </a:cubicBezTo>
                <a:cubicBezTo>
                  <a:pt x="10394457" y="3190032"/>
                  <a:pt x="10105197" y="3416326"/>
                  <a:pt x="9769833" y="3458555"/>
                </a:cubicBezTo>
                <a:cubicBezTo>
                  <a:pt x="6298707" y="3352838"/>
                  <a:pt x="2011716" y="3376287"/>
                  <a:pt x="576437" y="3458555"/>
                </a:cubicBezTo>
                <a:cubicBezTo>
                  <a:pt x="242370" y="3452709"/>
                  <a:pt x="-8676" y="3186962"/>
                  <a:pt x="0" y="2882118"/>
                </a:cubicBezTo>
                <a:cubicBezTo>
                  <a:pt x="-3359" y="2282592"/>
                  <a:pt x="-64795" y="1050830"/>
                  <a:pt x="0" y="576437"/>
                </a:cubicBezTo>
                <a:close/>
              </a:path>
            </a:pathLst>
          </a:custGeom>
          <a:solidFill>
            <a:srgbClr val="FFFFCC"/>
          </a:solidFill>
          <a:ln w="38100">
            <a:solidFill>
              <a:srgbClr val="002060"/>
            </a:solidFill>
            <a:extLst>
              <a:ext uri="{C807C97D-BFC1-408E-A445-0C87EB9F89A2}">
                <ask:lineSketchStyleProps xmlns="" xmlns:ask="http://schemas.microsoft.com/office/drawing/2018/sketchyshapes" sd="1845467952">
                  <a:custGeom>
                    <a:avLst/>
                    <a:gdLst>
                      <a:gd name="connsiteX0" fmla="*/ 0 w 7863840"/>
                      <a:gd name="connsiteY0" fmla="*/ 384291 h 2305703"/>
                      <a:gd name="connsiteX1" fmla="*/ 438129 w 7863840"/>
                      <a:gd name="connsiteY1" fmla="*/ 0 h 2305703"/>
                      <a:gd name="connsiteX2" fmla="*/ 7425710 w 7863840"/>
                      <a:gd name="connsiteY2" fmla="*/ 0 h 2305703"/>
                      <a:gd name="connsiteX3" fmla="*/ 7863840 w 7863840"/>
                      <a:gd name="connsiteY3" fmla="*/ 384291 h 2305703"/>
                      <a:gd name="connsiteX4" fmla="*/ 7863840 w 7863840"/>
                      <a:gd name="connsiteY4" fmla="*/ 1921411 h 2305703"/>
                      <a:gd name="connsiteX5" fmla="*/ 7425710 w 7863840"/>
                      <a:gd name="connsiteY5" fmla="*/ 2305703 h 2305703"/>
                      <a:gd name="connsiteX6" fmla="*/ 438129 w 7863840"/>
                      <a:gd name="connsiteY6" fmla="*/ 2305703 h 2305703"/>
                      <a:gd name="connsiteX7" fmla="*/ 0 w 7863840"/>
                      <a:gd name="connsiteY7" fmla="*/ 1921411 h 2305703"/>
                      <a:gd name="connsiteX8" fmla="*/ 0 w 7863840"/>
                      <a:gd name="connsiteY8" fmla="*/ 384291 h 2305703"/>
                      <a:gd name="connsiteX0" fmla="*/ 0 w 7863840"/>
                      <a:gd name="connsiteY0" fmla="*/ 384291 h 2305703"/>
                      <a:gd name="connsiteX1" fmla="*/ 438129 w 7863840"/>
                      <a:gd name="connsiteY1" fmla="*/ 0 h 2305703"/>
                      <a:gd name="connsiteX2" fmla="*/ 7425710 w 7863840"/>
                      <a:gd name="connsiteY2" fmla="*/ 0 h 2305703"/>
                      <a:gd name="connsiteX3" fmla="*/ 7863840 w 7863840"/>
                      <a:gd name="connsiteY3" fmla="*/ 384291 h 2305703"/>
                      <a:gd name="connsiteX4" fmla="*/ 7863840 w 7863840"/>
                      <a:gd name="connsiteY4" fmla="*/ 1921411 h 2305703"/>
                      <a:gd name="connsiteX5" fmla="*/ 7425710 w 7863840"/>
                      <a:gd name="connsiteY5" fmla="*/ 2305703 h 2305703"/>
                      <a:gd name="connsiteX6" fmla="*/ 438129 w 7863840"/>
                      <a:gd name="connsiteY6" fmla="*/ 2305703 h 2305703"/>
                      <a:gd name="connsiteX7" fmla="*/ 0 w 7863840"/>
                      <a:gd name="connsiteY7" fmla="*/ 1921411 h 2305703"/>
                      <a:gd name="connsiteX8" fmla="*/ 0 w 7863840"/>
                      <a:gd name="connsiteY8" fmla="*/ 384291 h 2305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63840" h="2305703" fill="none" extrusionOk="0">
                        <a:moveTo>
                          <a:pt x="0" y="384291"/>
                        </a:moveTo>
                        <a:cubicBezTo>
                          <a:pt x="2897" y="125048"/>
                          <a:pt x="198038" y="-51184"/>
                          <a:pt x="438129" y="0"/>
                        </a:cubicBezTo>
                        <a:cubicBezTo>
                          <a:pt x="2818865" y="-31240"/>
                          <a:pt x="4305480" y="14084"/>
                          <a:pt x="7425710" y="0"/>
                        </a:cubicBezTo>
                        <a:cubicBezTo>
                          <a:pt x="7646065" y="41785"/>
                          <a:pt x="7887078" y="211893"/>
                          <a:pt x="7863840" y="384291"/>
                        </a:cubicBezTo>
                        <a:cubicBezTo>
                          <a:pt x="7852198" y="804373"/>
                          <a:pt x="7912438" y="1683285"/>
                          <a:pt x="7863840" y="1921411"/>
                        </a:cubicBezTo>
                        <a:cubicBezTo>
                          <a:pt x="7859374" y="2161790"/>
                          <a:pt x="7698083" y="2309371"/>
                          <a:pt x="7425710" y="2305703"/>
                        </a:cubicBezTo>
                        <a:cubicBezTo>
                          <a:pt x="5416690" y="2241025"/>
                          <a:pt x="3572995" y="2204696"/>
                          <a:pt x="438129" y="2305703"/>
                        </a:cubicBezTo>
                        <a:cubicBezTo>
                          <a:pt x="179782" y="2294898"/>
                          <a:pt x="-18348" y="2122549"/>
                          <a:pt x="0" y="1921411"/>
                        </a:cubicBezTo>
                        <a:cubicBezTo>
                          <a:pt x="96745" y="1330969"/>
                          <a:pt x="-84379" y="1014963"/>
                          <a:pt x="0" y="384291"/>
                        </a:cubicBezTo>
                        <a:close/>
                      </a:path>
                      <a:path w="7863840" h="2305703" stroke="0" extrusionOk="0">
                        <a:moveTo>
                          <a:pt x="0" y="384291"/>
                        </a:moveTo>
                        <a:cubicBezTo>
                          <a:pt x="-27178" y="163759"/>
                          <a:pt x="200813" y="-417"/>
                          <a:pt x="438129" y="0"/>
                        </a:cubicBezTo>
                        <a:cubicBezTo>
                          <a:pt x="3763465" y="99365"/>
                          <a:pt x="4739730" y="201767"/>
                          <a:pt x="7425710" y="0"/>
                        </a:cubicBezTo>
                        <a:cubicBezTo>
                          <a:pt x="7657236" y="-7047"/>
                          <a:pt x="7845794" y="193393"/>
                          <a:pt x="7863840" y="384291"/>
                        </a:cubicBezTo>
                        <a:cubicBezTo>
                          <a:pt x="8006764" y="752175"/>
                          <a:pt x="7898186" y="1245183"/>
                          <a:pt x="7863840" y="1921411"/>
                        </a:cubicBezTo>
                        <a:cubicBezTo>
                          <a:pt x="7895017" y="2177239"/>
                          <a:pt x="7686758" y="2245710"/>
                          <a:pt x="7425710" y="2305703"/>
                        </a:cubicBezTo>
                        <a:cubicBezTo>
                          <a:pt x="4718281" y="2155881"/>
                          <a:pt x="1681570" y="2158090"/>
                          <a:pt x="438129" y="2305703"/>
                        </a:cubicBezTo>
                        <a:cubicBezTo>
                          <a:pt x="190483" y="2329536"/>
                          <a:pt x="-13483" y="2142920"/>
                          <a:pt x="0" y="1921411"/>
                        </a:cubicBezTo>
                        <a:cubicBezTo>
                          <a:pt x="12077" y="1538888"/>
                          <a:pt x="-43125" y="690057"/>
                          <a:pt x="0" y="384291"/>
                        </a:cubicBezTo>
                        <a:close/>
                      </a:path>
                      <a:path w="7863840" h="2305703" fill="none" stroke="0" extrusionOk="0">
                        <a:moveTo>
                          <a:pt x="0" y="384291"/>
                        </a:moveTo>
                        <a:cubicBezTo>
                          <a:pt x="4309" y="123676"/>
                          <a:pt x="239064" y="-35024"/>
                          <a:pt x="438129" y="0"/>
                        </a:cubicBezTo>
                        <a:cubicBezTo>
                          <a:pt x="3091688" y="65308"/>
                          <a:pt x="4241622" y="-80331"/>
                          <a:pt x="7425710" y="0"/>
                        </a:cubicBezTo>
                        <a:cubicBezTo>
                          <a:pt x="7649850" y="19059"/>
                          <a:pt x="7853073" y="163173"/>
                          <a:pt x="7863840" y="384291"/>
                        </a:cubicBezTo>
                        <a:cubicBezTo>
                          <a:pt x="7821665" y="835871"/>
                          <a:pt x="7910073" y="1649364"/>
                          <a:pt x="7863840" y="1921411"/>
                        </a:cubicBezTo>
                        <a:cubicBezTo>
                          <a:pt x="7892525" y="2139389"/>
                          <a:pt x="7690302" y="2263530"/>
                          <a:pt x="7425710" y="2305703"/>
                        </a:cubicBezTo>
                        <a:cubicBezTo>
                          <a:pt x="5236524" y="2222756"/>
                          <a:pt x="3589187" y="2403899"/>
                          <a:pt x="438129" y="2305703"/>
                        </a:cubicBezTo>
                        <a:cubicBezTo>
                          <a:pt x="180945" y="2298655"/>
                          <a:pt x="-31987" y="2098205"/>
                          <a:pt x="0" y="1921411"/>
                        </a:cubicBezTo>
                        <a:cubicBezTo>
                          <a:pt x="113777" y="1275062"/>
                          <a:pt x="-46649" y="923825"/>
                          <a:pt x="0" y="384291"/>
                        </a:cubicBezTo>
                        <a:close/>
                      </a:path>
                    </a:pathLst>
                  </a:cu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46"/>
            <a:r>
              <a:rPr lang="en-US" sz="3600" b="1" dirty="0">
                <a:solidFill>
                  <a:prstClr val="black"/>
                </a:solidFill>
                <a:latin typeface="Calibri" panose="020F0502020204030204" pitchFamily="34" charset="0"/>
                <a:ea typeface="Calibri" panose="020F0502020204030204" pitchFamily="34" charset="0"/>
                <a:cs typeface="Calibri" panose="020F0502020204030204" pitchFamily="34" charset="0"/>
              </a:rPr>
              <a:t>V</a:t>
            </a:r>
            <a:r>
              <a:rPr lang="vi-VN" sz="3600" b="1" dirty="0">
                <a:solidFill>
                  <a:prstClr val="black"/>
                </a:solidFill>
                <a:latin typeface="Calibri" panose="020F0502020204030204" pitchFamily="34" charset="0"/>
                <a:ea typeface="Calibri" panose="020F0502020204030204" pitchFamily="34" charset="0"/>
                <a:cs typeface="Calibri" panose="020F0502020204030204" pitchFamily="34" charset="0"/>
              </a:rPr>
              <a:t>ề nhà</a:t>
            </a:r>
            <a:r>
              <a:rPr lang="en-US" sz="3600" b="1" dirty="0">
                <a:solidFill>
                  <a:prstClr val="black"/>
                </a:solidFill>
                <a:latin typeface="Calibri" panose="020F0502020204030204" pitchFamily="34" charset="0"/>
                <a:ea typeface="Calibri" panose="020F0502020204030204" pitchFamily="34" charset="0"/>
                <a:cs typeface="Calibri" panose="020F0502020204030204" pitchFamily="34" charset="0"/>
              </a:rPr>
              <a:t>:</a:t>
            </a:r>
            <a:r>
              <a:rPr lang="vi-VN" sz="36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vi-VN" sz="3600" dirty="0">
                <a:solidFill>
                  <a:prstClr val="black"/>
                </a:solidFill>
                <a:latin typeface="Calibri" panose="020F0502020204030204" pitchFamily="34" charset="0"/>
                <a:ea typeface="Calibri" panose="020F0502020204030204" pitchFamily="34" charset="0"/>
                <a:cs typeface="Calibri" panose="020F0502020204030204" pitchFamily="34" charset="0"/>
              </a:rPr>
              <a:t>thu thập một số tư liệu về các nhân vật lịch sử đã học bằng tranh, ảnh hoặc các câu chuyện lịch sử đã nghe, đã đọc về nhân vật lịch sử Lương Thế Vinh.</a:t>
            </a:r>
            <a:endParaRPr lang="en-US" sz="360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3" name="Oval 2"/>
          <p:cNvSpPr/>
          <p:nvPr/>
        </p:nvSpPr>
        <p:spPr>
          <a:xfrm>
            <a:off x="-2152172" y="-324465"/>
            <a:ext cx="2152172" cy="247663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1999772" y="-172065"/>
            <a:ext cx="2152172" cy="247663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0825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TotalTime>
  <Words>292</Words>
  <Application>Microsoft Office PowerPoint</Application>
  <PresentationFormat>Widescreen</PresentationFormat>
  <Paragraphs>16</Paragraphs>
  <Slides>7</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7</vt:i4>
      </vt:variant>
    </vt:vector>
  </HeadingPairs>
  <TitlesOfParts>
    <vt:vector size="16" baseType="lpstr">
      <vt:lpstr>Aptos</vt:lpstr>
      <vt:lpstr>Aptos Display</vt:lpstr>
      <vt:lpstr>Arial</vt:lpstr>
      <vt:lpstr>Calibri</vt:lpstr>
      <vt:lpstr>Calibri Light</vt:lpstr>
      <vt:lpstr>Cambria</vt:lpstr>
      <vt:lpstr>iCiel Gotham Medium</vt:lpstr>
      <vt:lpstr>1_Office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WINDOWS</cp:lastModifiedBy>
  <cp:revision>38</cp:revision>
  <dcterms:created xsi:type="dcterms:W3CDTF">2024-10-09T07:44:13Z</dcterms:created>
  <dcterms:modified xsi:type="dcterms:W3CDTF">2024-12-30T01:30:38Z</dcterms:modified>
</cp:coreProperties>
</file>