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06" r:id="rId3"/>
  </p:sldMasterIdLst>
  <p:notesMasterIdLst>
    <p:notesMasterId r:id="rId10"/>
  </p:notesMasterIdLst>
  <p:sldIdLst>
    <p:sldId id="547" r:id="rId4"/>
    <p:sldId id="348" r:id="rId5"/>
    <p:sldId id="541" r:id="rId6"/>
    <p:sldId id="542" r:id="rId7"/>
    <p:sldId id="544" r:id="rId8"/>
    <p:sldId id="54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6137" y="3014880"/>
            <a:ext cx="4650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TIẾT 1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8285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48640" y="528320"/>
            <a:ext cx="1108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các nội dung sau vào vở: vị trí địa lí, phạm vi lãnh thổ và đơn vị hành chính, đặc điểm địa hình, đặc điểm khí hậu của Việt Nam.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ịch Sử và Địa Lí lớp 5 Kết nối tri thức Bài 11: Ôn tập">
            <a:extLst>
              <a:ext uri="{FF2B5EF4-FFF2-40B4-BE49-F238E27FC236}">
                <a16:creationId xmlns:a16="http://schemas.microsoft.com/office/drawing/2014/main" id="{40600320-8DF9-B07D-E769-DE6199E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8" y="1649730"/>
            <a:ext cx="7899082" cy="4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58800" y="680720"/>
            <a:ext cx="110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những quốc gia đầu tiên trên lãnh thổ Việt Nam.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032CB6-33D4-826D-D6AB-7ED9D5D5F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943346"/>
              </p:ext>
            </p:extLst>
          </p:nvPr>
        </p:nvGraphicFramePr>
        <p:xfrm>
          <a:off x="772160" y="1893094"/>
          <a:ext cx="10769600" cy="2282828"/>
        </p:xfrm>
        <a:graphic>
          <a:graphicData uri="http://schemas.openxmlformats.org/drawingml/2006/table">
            <a:tbl>
              <a:tblPr/>
              <a:tblGrid>
                <a:gridCol w="1628923">
                  <a:extLst>
                    <a:ext uri="{9D8B030D-6E8A-4147-A177-3AD203B41FA5}">
                      <a16:colId xmlns:a16="http://schemas.microsoft.com/office/drawing/2014/main" val="579452564"/>
                    </a:ext>
                  </a:extLst>
                </a:gridCol>
                <a:gridCol w="2212253">
                  <a:extLst>
                    <a:ext uri="{9D8B030D-6E8A-4147-A177-3AD203B41FA5}">
                      <a16:colId xmlns:a16="http://schemas.microsoft.com/office/drawing/2014/main" val="3657742393"/>
                    </a:ext>
                  </a:extLst>
                </a:gridCol>
                <a:gridCol w="3312876">
                  <a:extLst>
                    <a:ext uri="{9D8B030D-6E8A-4147-A177-3AD203B41FA5}">
                      <a16:colId xmlns:a16="http://schemas.microsoft.com/office/drawing/2014/main" val="7043711"/>
                    </a:ext>
                  </a:extLst>
                </a:gridCol>
                <a:gridCol w="3615548">
                  <a:extLst>
                    <a:ext uri="{9D8B030D-6E8A-4147-A177-3AD203B41FA5}">
                      <a16:colId xmlns:a16="http://schemas.microsoft.com/office/drawing/2014/main" val="423595377"/>
                    </a:ext>
                  </a:extLst>
                </a:gridCol>
              </a:tblGrid>
              <a:tr h="9007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nhà 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4539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26780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13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D5313-4CF9-EA42-8A2B-8E6FD5B27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67457"/>
              </p:ext>
            </p:extLst>
          </p:nvPr>
        </p:nvGraphicFramePr>
        <p:xfrm>
          <a:off x="812800" y="619760"/>
          <a:ext cx="10830559" cy="558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6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31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bản đồ hành chính Việt Nam vị trí của địa phương em, 5 thành phố trực thuộc Trung ương, một số đảo và quần đảo lớn của nước ta,...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923</TotalTime>
  <Words>236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Altus</vt:lpstr>
      <vt:lpstr>思源黑体 CN Medium</vt:lpstr>
      <vt:lpstr>1_Custom Design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WINDOWS</cp:lastModifiedBy>
  <cp:revision>55</cp:revision>
  <dcterms:created xsi:type="dcterms:W3CDTF">2023-11-22T13:50:43Z</dcterms:created>
  <dcterms:modified xsi:type="dcterms:W3CDTF">2024-12-17T04:32:37Z</dcterms:modified>
  <cp:category>9Slide.vn</cp:category>
</cp:coreProperties>
</file>