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</p:sldMasterIdLst>
  <p:notesMasterIdLst>
    <p:notesMasterId r:id="rId14"/>
  </p:notesMasterIdLst>
  <p:sldIdLst>
    <p:sldId id="256" r:id="rId2"/>
    <p:sldId id="350" r:id="rId3"/>
    <p:sldId id="357" r:id="rId4"/>
    <p:sldId id="355" r:id="rId5"/>
    <p:sldId id="368" r:id="rId6"/>
    <p:sldId id="369" r:id="rId7"/>
    <p:sldId id="343" r:id="rId8"/>
    <p:sldId id="360" r:id="rId9"/>
    <p:sldId id="344" r:id="rId10"/>
    <p:sldId id="370" r:id="rId11"/>
    <p:sldId id="371" r:id="rId12"/>
    <p:sldId id="261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>
        <p:scale>
          <a:sx n="50" d="100"/>
          <a:sy n="50" d="100"/>
        </p:scale>
        <p:origin x="1014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1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5EC7CA-7516-448A-133F-6D98A51E2E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432560" y="0"/>
            <a:ext cx="1184612" cy="118461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88" r:id="rId6"/>
    <p:sldLayoutId id="2147483693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B8FA2E-68C7-38F3-57A2-254D907714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1632" y="3796393"/>
            <a:ext cx="1184612" cy="118461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477641" y="3669014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03437-858F-F73B-330B-0C801CCA1D67}"/>
              </a:ext>
            </a:extLst>
          </p:cNvPr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  <p:sp>
        <p:nvSpPr>
          <p:cNvPr id="7" name="Oval 6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>
            <a:extLst>
              <a:ext uri="{FF2B5EF4-FFF2-40B4-BE49-F238E27FC236}">
                <a16:creationId xmlns:a16="http://schemas.microsoft.com/office/drawing/2014/main" id="{BF8CCC4B-AFB3-1D8A-8B3D-AE016C73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>
            <a:extLst>
              <a:ext uri="{FF2B5EF4-FFF2-40B4-BE49-F238E27FC236}">
                <a16:creationId xmlns:a16="http://schemas.microsoft.com/office/drawing/2014/main" id="{B32E987D-1D81-65CF-C952-E00359D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314C4-22D4-AEDA-E0F6-02B09AA81746}"/>
              </a:ext>
            </a:extLst>
          </p:cNvPr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D83D8-7706-66BC-86B2-816398BC5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9573A-0DF5-C5ED-645B-6E58BED4D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B594F6-3C2C-5BA7-26A8-B854FD0B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id="{C52A1B69-EEB6-A634-CAE0-101CE6C58035}"/>
              </a:ext>
            </a:extLst>
          </p:cNvPr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>
            <a:extLst>
              <a:ext uri="{FF2B5EF4-FFF2-40B4-BE49-F238E27FC236}">
                <a16:creationId xmlns:a16="http://schemas.microsoft.com/office/drawing/2014/main" id="{53FD9452-2A29-D56A-E40B-A18EAB7951DC}"/>
              </a:ext>
            </a:extLst>
          </p:cNvPr>
          <p:cNvSpPr txBox="1">
            <a:spLocks/>
          </p:cNvSpPr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  <p:sp>
        <p:nvSpPr>
          <p:cNvPr id="44" name="Oval 43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678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  <p:sp>
        <p:nvSpPr>
          <p:cNvPr id="34" name="Oval 33"/>
          <p:cNvSpPr/>
          <p:nvPr/>
        </p:nvSpPr>
        <p:spPr>
          <a:xfrm>
            <a:off x="-1695450" y="-245627"/>
            <a:ext cx="1580045" cy="1580045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67</Words>
  <Application>Microsoft Office PowerPoint</Application>
  <PresentationFormat>On-screen Show (16:9)</PresentationFormat>
  <Paragraphs>8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Assistant</vt:lpstr>
      <vt:lpstr>Assistant Medium</vt:lpstr>
      <vt:lpstr>Calibri</vt:lpstr>
      <vt:lpstr>Cambria</vt:lpstr>
      <vt:lpstr>Livvic</vt:lpstr>
      <vt:lpstr>Nunito</vt:lpstr>
      <vt:lpstr>Rajdhani</vt:lpstr>
      <vt:lpstr>Roboto Condensed Light</vt:lpstr>
      <vt:lpstr>SVN-Androgyne</vt:lpstr>
      <vt:lpstr>World War II D-Day Invasion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</cp:lastModifiedBy>
  <cp:revision>28</cp:revision>
  <dcterms:modified xsi:type="dcterms:W3CDTF">2024-11-29T07:31:47Z</dcterms:modified>
</cp:coreProperties>
</file>