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56" r:id="rId5"/>
    <p:sldId id="383" r:id="rId6"/>
    <p:sldId id="384" r:id="rId7"/>
    <p:sldId id="386" r:id="rId8"/>
    <p:sldId id="391" r:id="rId9"/>
    <p:sldId id="280" r:id="rId10"/>
    <p:sldId id="392" r:id="rId11"/>
    <p:sldId id="35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98EF60-3BF5-B65E-A32F-DCB2450CA1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600D89-08CD-8494-9DFD-0590B3E694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5831E-EF04-4DEB-4AC2-4BF7841A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F4AC46-37D3-2A10-30A1-B4B929EB4044}"/>
              </a:ext>
            </a:extLst>
          </p:cNvPr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1F8E0-432E-A45D-5E5C-EC1C1458DCDF}"/>
              </a:ext>
            </a:extLst>
          </p:cNvPr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99C86-1660-9E87-C037-7A8016B1499A}"/>
              </a:ext>
            </a:extLst>
          </p:cNvPr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BE70-4EED-0AD2-37B7-4EE43F5D5BFA}"/>
              </a:ext>
            </a:extLst>
          </p:cNvPr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36870-1C0C-3B52-88EF-B06B7EE289C3}"/>
              </a:ext>
            </a:extLst>
          </p:cNvPr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54C-7AB9-4E16-16F1-BD4BEEF98426}"/>
              </a:ext>
            </a:extLst>
          </p:cNvPr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  <p:sp>
        <p:nvSpPr>
          <p:cNvPr id="18" name="Oval 17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514541" y="8415211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4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B05ED78-F98F-2A93-50D7-E20BCCC06045}"/>
              </a:ext>
            </a:extLst>
          </p:cNvPr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6DADAC-5088-A959-1D8A-B478848277D0}"/>
              </a:ext>
            </a:extLst>
          </p:cNvPr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9CB4EA-46D3-DF56-C6AA-16DB98DFA682}"/>
              </a:ext>
            </a:extLst>
          </p:cNvPr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-1881349" y="-644947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444534" y="8258921"/>
            <a:ext cx="1840085" cy="23743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323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宋体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42</cp:revision>
  <dcterms:created xsi:type="dcterms:W3CDTF">2024-09-13T02:51:48Z</dcterms:created>
  <dcterms:modified xsi:type="dcterms:W3CDTF">2024-11-18T09:16:54Z</dcterms:modified>
</cp:coreProperties>
</file>