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6" r:id="rId2"/>
  </p:sldMasterIdLst>
  <p:notesMasterIdLst>
    <p:notesMasterId r:id="rId14"/>
  </p:notesMasterIdLst>
  <p:sldIdLst>
    <p:sldId id="256" r:id="rId3"/>
    <p:sldId id="305" r:id="rId4"/>
    <p:sldId id="268" r:id="rId5"/>
    <p:sldId id="314" r:id="rId6"/>
    <p:sldId id="351" r:id="rId7"/>
    <p:sldId id="309" r:id="rId8"/>
    <p:sldId id="310" r:id="rId9"/>
    <p:sldId id="311" r:id="rId10"/>
    <p:sldId id="353" r:id="rId11"/>
    <p:sldId id="354" r:id="rId12"/>
    <p:sldId id="271" r:id="rId13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292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2" clrIdx="0">
    <p:extLst>
      <p:ext uri="{19B8F6BF-5375-455C-9EA6-DF929625EA0E}">
        <p15:presenceInfo xmlns:p15="http://schemas.microsoft.com/office/powerpoint/2012/main" userId="Windows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0D0F"/>
    <a:srgbClr val="000000"/>
    <a:srgbClr val="D4EEFB"/>
    <a:srgbClr val="082A44"/>
    <a:srgbClr val="558ED5"/>
    <a:srgbClr val="0070C0"/>
    <a:srgbClr val="FF0000"/>
    <a:srgbClr val="FFFF00"/>
    <a:srgbClr val="E46C0A"/>
    <a:srgbClr val="92D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>
        <p:scale>
          <a:sx n="10" d="100"/>
          <a:sy n="10" d="100"/>
        </p:scale>
        <p:origin x="1986" y="1254"/>
      </p:cViewPr>
      <p:guideLst>
        <p:guide orient="horz" pos="2136"/>
        <p:guide pos="292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8EFA4F-1FA6-401A-84B0-09E8A9593A1A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EEA19F-5560-479B-921B-93A859EF56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52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EEA19F-5560-479B-921B-93A859EF564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5595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80120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63591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游戏机, 飞机, 绿色, 体育&#10;&#10;描述已自动生成">
            <a:extLst>
              <a:ext uri="{FF2B5EF4-FFF2-40B4-BE49-F238E27FC236}">
                <a16:creationId xmlns:a16="http://schemas.microsoft.com/office/drawing/2014/main" id="{4200E32B-C98D-445D-8DDB-64C3DEBCD7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0" name="图片 9" descr="图片包含 游戏机, 食物, 桌子, 围栏&#10;&#10;描述已自动生成">
            <a:extLst>
              <a:ext uri="{FF2B5EF4-FFF2-40B4-BE49-F238E27FC236}">
                <a16:creationId xmlns:a16="http://schemas.microsoft.com/office/drawing/2014/main" id="{F03BC052-EFE8-43CD-B322-AF45675463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187BC0F8-59AE-41F2-8D20-3E6A6623C529}"/>
              </a:ext>
            </a:extLst>
          </p:cNvPr>
          <p:cNvSpPr/>
          <p:nvPr/>
        </p:nvSpPr>
        <p:spPr>
          <a:xfrm>
            <a:off x="653144" y="555171"/>
            <a:ext cx="16981713" cy="9176658"/>
          </a:xfrm>
          <a:custGeom>
            <a:avLst/>
            <a:gdLst>
              <a:gd name="connsiteX0" fmla="*/ 0 w 11321142"/>
              <a:gd name="connsiteY0" fmla="*/ 0 h 6117772"/>
              <a:gd name="connsiteX1" fmla="*/ 0 w 11321142"/>
              <a:gd name="connsiteY1" fmla="*/ 0 h 6117772"/>
              <a:gd name="connsiteX2" fmla="*/ 11321142 w 11321142"/>
              <a:gd name="connsiteY2" fmla="*/ 0 h 6117772"/>
              <a:gd name="connsiteX3" fmla="*/ 11321142 w 11321142"/>
              <a:gd name="connsiteY3" fmla="*/ 0 h 6117772"/>
              <a:gd name="connsiteX4" fmla="*/ 11321142 w 11321142"/>
              <a:gd name="connsiteY4" fmla="*/ 6117772 h 6117772"/>
              <a:gd name="connsiteX5" fmla="*/ 11321142 w 11321142"/>
              <a:gd name="connsiteY5" fmla="*/ 6117772 h 6117772"/>
              <a:gd name="connsiteX6" fmla="*/ 0 w 11321142"/>
              <a:gd name="connsiteY6" fmla="*/ 6117772 h 6117772"/>
              <a:gd name="connsiteX7" fmla="*/ 0 w 11321142"/>
              <a:gd name="connsiteY7" fmla="*/ 6117772 h 6117772"/>
              <a:gd name="connsiteX8" fmla="*/ 0 w 11321142"/>
              <a:gd name="connsiteY8" fmla="*/ 0 h 6117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21142" h="6117772" fill="none" extrusionOk="0">
                <a:moveTo>
                  <a:pt x="0" y="0"/>
                </a:moveTo>
                <a:lnTo>
                  <a:pt x="0" y="0"/>
                </a:lnTo>
                <a:cubicBezTo>
                  <a:pt x="2216514" y="-126796"/>
                  <a:pt x="5915482" y="-73671"/>
                  <a:pt x="11321142" y="0"/>
                </a:cubicBezTo>
                <a:lnTo>
                  <a:pt x="11321142" y="0"/>
                </a:lnTo>
                <a:cubicBezTo>
                  <a:pt x="11447114" y="636508"/>
                  <a:pt x="11184798" y="3634682"/>
                  <a:pt x="11321142" y="6117772"/>
                </a:cubicBezTo>
                <a:lnTo>
                  <a:pt x="11321142" y="6117772"/>
                </a:lnTo>
                <a:cubicBezTo>
                  <a:pt x="7831853" y="6092813"/>
                  <a:pt x="3852703" y="6190885"/>
                  <a:pt x="0" y="6117772"/>
                </a:cubicBezTo>
                <a:lnTo>
                  <a:pt x="0" y="6117772"/>
                </a:lnTo>
                <a:cubicBezTo>
                  <a:pt x="4539" y="3374267"/>
                  <a:pt x="65979" y="929325"/>
                  <a:pt x="0" y="0"/>
                </a:cubicBezTo>
                <a:close/>
              </a:path>
              <a:path w="11321142" h="6117772" stroke="0" extrusionOk="0">
                <a:moveTo>
                  <a:pt x="0" y="0"/>
                </a:moveTo>
                <a:lnTo>
                  <a:pt x="0" y="0"/>
                </a:lnTo>
                <a:cubicBezTo>
                  <a:pt x="2045449" y="-159798"/>
                  <a:pt x="8682316" y="169519"/>
                  <a:pt x="11321142" y="0"/>
                </a:cubicBezTo>
                <a:lnTo>
                  <a:pt x="11321142" y="0"/>
                </a:lnTo>
                <a:cubicBezTo>
                  <a:pt x="11372939" y="2164741"/>
                  <a:pt x="11316300" y="4511909"/>
                  <a:pt x="11321142" y="6117772"/>
                </a:cubicBezTo>
                <a:lnTo>
                  <a:pt x="11321142" y="6117772"/>
                </a:lnTo>
                <a:cubicBezTo>
                  <a:pt x="6335346" y="6146268"/>
                  <a:pt x="4573023" y="6222196"/>
                  <a:pt x="0" y="6117772"/>
                </a:cubicBezTo>
                <a:lnTo>
                  <a:pt x="0" y="6117772"/>
                </a:lnTo>
                <a:cubicBezTo>
                  <a:pt x="-163603" y="3075327"/>
                  <a:pt x="76112" y="126072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703110851">
                  <a:custGeom>
                    <a:avLst/>
                    <a:gdLst>
                      <a:gd name="connsiteX0" fmla="*/ 0 w 16981713"/>
                      <a:gd name="connsiteY0" fmla="*/ 0 h 9176658"/>
                      <a:gd name="connsiteX1" fmla="*/ 0 w 16981713"/>
                      <a:gd name="connsiteY1" fmla="*/ 0 h 9176658"/>
                      <a:gd name="connsiteX2" fmla="*/ 16981713 w 16981713"/>
                      <a:gd name="connsiteY2" fmla="*/ 0 h 9176658"/>
                      <a:gd name="connsiteX3" fmla="*/ 16981713 w 16981713"/>
                      <a:gd name="connsiteY3" fmla="*/ 0 h 9176658"/>
                      <a:gd name="connsiteX4" fmla="*/ 16981713 w 16981713"/>
                      <a:gd name="connsiteY4" fmla="*/ 9176658 h 9176658"/>
                      <a:gd name="connsiteX5" fmla="*/ 16981713 w 16981713"/>
                      <a:gd name="connsiteY5" fmla="*/ 9176658 h 9176658"/>
                      <a:gd name="connsiteX6" fmla="*/ 0 w 16981713"/>
                      <a:gd name="connsiteY6" fmla="*/ 9176658 h 9176658"/>
                      <a:gd name="connsiteX7" fmla="*/ 0 w 16981713"/>
                      <a:gd name="connsiteY7" fmla="*/ 9176658 h 9176658"/>
                      <a:gd name="connsiteX8" fmla="*/ 0 w 16981713"/>
                      <a:gd name="connsiteY8" fmla="*/ 0 h 91766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6981713" h="9176658" fill="none" extrusionOk="0">
                        <a:moveTo>
                          <a:pt x="0" y="0"/>
                        </a:moveTo>
                        <a:lnTo>
                          <a:pt x="0" y="0"/>
                        </a:lnTo>
                        <a:cubicBezTo>
                          <a:pt x="7311315" y="-126796"/>
                          <a:pt x="13274458" y="-73671"/>
                          <a:pt x="16981713" y="0"/>
                        </a:cubicBezTo>
                        <a:lnTo>
                          <a:pt x="16981713" y="0"/>
                        </a:lnTo>
                        <a:cubicBezTo>
                          <a:pt x="17107685" y="942810"/>
                          <a:pt x="16845369" y="6387847"/>
                          <a:pt x="16981713" y="9176658"/>
                        </a:cubicBezTo>
                        <a:lnTo>
                          <a:pt x="16981713" y="9176658"/>
                        </a:lnTo>
                        <a:cubicBezTo>
                          <a:pt x="15190299" y="9151699"/>
                          <a:pt x="2154290" y="9249771"/>
                          <a:pt x="0" y="9176658"/>
                        </a:cubicBezTo>
                        <a:lnTo>
                          <a:pt x="0" y="9176658"/>
                        </a:lnTo>
                        <a:cubicBezTo>
                          <a:pt x="4539" y="7350467"/>
                          <a:pt x="65979" y="1234942"/>
                          <a:pt x="0" y="0"/>
                        </a:cubicBezTo>
                        <a:close/>
                      </a:path>
                      <a:path w="16981713" h="9176658" stroke="0" extrusionOk="0">
                        <a:moveTo>
                          <a:pt x="0" y="0"/>
                        </a:moveTo>
                        <a:lnTo>
                          <a:pt x="0" y="0"/>
                        </a:lnTo>
                        <a:cubicBezTo>
                          <a:pt x="2611509" y="-159798"/>
                          <a:pt x="13777132" y="169519"/>
                          <a:pt x="16981713" y="0"/>
                        </a:cubicBezTo>
                        <a:lnTo>
                          <a:pt x="16981713" y="0"/>
                        </a:lnTo>
                        <a:cubicBezTo>
                          <a:pt x="17033510" y="1247653"/>
                          <a:pt x="16976871" y="7264986"/>
                          <a:pt x="16981713" y="9176658"/>
                        </a:cubicBezTo>
                        <a:lnTo>
                          <a:pt x="16981713" y="9176658"/>
                        </a:lnTo>
                        <a:cubicBezTo>
                          <a:pt x="13693880" y="9205154"/>
                          <a:pt x="2874658" y="9281082"/>
                          <a:pt x="0" y="9176658"/>
                        </a:cubicBezTo>
                        <a:lnTo>
                          <a:pt x="0" y="9176658"/>
                        </a:lnTo>
                        <a:cubicBezTo>
                          <a:pt x="-163603" y="4604353"/>
                          <a:pt x="76112" y="278972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</p:spTree>
    <p:extLst>
      <p:ext uri="{BB962C8B-B14F-4D97-AF65-F5344CB8AC3E}">
        <p14:creationId xmlns:p14="http://schemas.microsoft.com/office/powerpoint/2010/main" val="250980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2038E4BC-0B9D-6ED1-0C46-5A8F0DDAD39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19400" y="266700"/>
            <a:ext cx="2380952" cy="2380952"/>
          </a:xfrm>
          <a:prstGeom prst="rect">
            <a:avLst/>
          </a:prstGeom>
        </p:spPr>
      </p:pic>
      <p:pic>
        <p:nvPicPr>
          <p:cNvPr id="9" name="Picture 8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2F2C1033-F134-2CB7-46A0-177735C1D53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-7277100"/>
            <a:ext cx="2380952" cy="2380952"/>
          </a:xfrm>
          <a:prstGeom prst="rect">
            <a:avLst/>
          </a:prstGeom>
        </p:spPr>
      </p:pic>
      <p:pic>
        <p:nvPicPr>
          <p:cNvPr id="10" name="Picture 9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288365AC-2897-2785-F713-3804161664D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12687300"/>
            <a:ext cx="2380952" cy="238095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2575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思源黑体 Medium" panose="020B0600000000000000" pitchFamily="34" charset="-122"/>
          <a:ea typeface="思源黑体 Medium" panose="020B0600000000000000" pitchFamily="34" charset="-122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9.svg"/><Relationship Id="rId18" Type="http://schemas.openxmlformats.org/officeDocument/2006/relationships/image" Target="../media/image15.pn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12" Type="http://schemas.openxmlformats.org/officeDocument/2006/relationships/image" Target="../media/image12.png"/><Relationship Id="rId17" Type="http://schemas.openxmlformats.org/officeDocument/2006/relationships/image" Target="../media/image23.svg"/><Relationship Id="rId2" Type="http://schemas.openxmlformats.org/officeDocument/2006/relationships/image" Target="../media/image7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7.svg"/><Relationship Id="rId5" Type="http://schemas.openxmlformats.org/officeDocument/2006/relationships/image" Target="../media/image11.svg"/><Relationship Id="rId15" Type="http://schemas.openxmlformats.org/officeDocument/2006/relationships/image" Target="../media/image21.svg"/><Relationship Id="rId10" Type="http://schemas.openxmlformats.org/officeDocument/2006/relationships/image" Target="../media/image11.png"/><Relationship Id="rId19" Type="http://schemas.openxmlformats.org/officeDocument/2006/relationships/image" Target="../media/image25.svg"/><Relationship Id="rId4" Type="http://schemas.openxmlformats.org/officeDocument/2006/relationships/image" Target="../media/image8.png"/><Relationship Id="rId9" Type="http://schemas.openxmlformats.org/officeDocument/2006/relationships/image" Target="../media/image15.svg"/><Relationship Id="rId1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9.svg"/><Relationship Id="rId18" Type="http://schemas.openxmlformats.org/officeDocument/2006/relationships/image" Target="../media/image15.pn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12" Type="http://schemas.openxmlformats.org/officeDocument/2006/relationships/image" Target="../media/image12.png"/><Relationship Id="rId17" Type="http://schemas.openxmlformats.org/officeDocument/2006/relationships/image" Target="../media/image23.svg"/><Relationship Id="rId2" Type="http://schemas.openxmlformats.org/officeDocument/2006/relationships/image" Target="../media/image7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7.svg"/><Relationship Id="rId5" Type="http://schemas.openxmlformats.org/officeDocument/2006/relationships/image" Target="../media/image11.svg"/><Relationship Id="rId15" Type="http://schemas.openxmlformats.org/officeDocument/2006/relationships/image" Target="../media/image21.svg"/><Relationship Id="rId10" Type="http://schemas.openxmlformats.org/officeDocument/2006/relationships/image" Target="../media/image11.png"/><Relationship Id="rId19" Type="http://schemas.openxmlformats.org/officeDocument/2006/relationships/image" Target="../media/image25.svg"/><Relationship Id="rId4" Type="http://schemas.openxmlformats.org/officeDocument/2006/relationships/image" Target="../media/image8.png"/><Relationship Id="rId9" Type="http://schemas.openxmlformats.org/officeDocument/2006/relationships/image" Target="../media/image15.svg"/><Relationship Id="rId1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9.svg"/><Relationship Id="rId18" Type="http://schemas.openxmlformats.org/officeDocument/2006/relationships/image" Target="../media/image15.pn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12" Type="http://schemas.openxmlformats.org/officeDocument/2006/relationships/image" Target="../media/image12.png"/><Relationship Id="rId17" Type="http://schemas.openxmlformats.org/officeDocument/2006/relationships/image" Target="../media/image23.svg"/><Relationship Id="rId2" Type="http://schemas.openxmlformats.org/officeDocument/2006/relationships/image" Target="../media/image7.png"/><Relationship Id="rId16" Type="http://schemas.openxmlformats.org/officeDocument/2006/relationships/image" Target="../media/image14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7.svg"/><Relationship Id="rId5" Type="http://schemas.openxmlformats.org/officeDocument/2006/relationships/image" Target="../media/image11.svg"/><Relationship Id="rId15" Type="http://schemas.openxmlformats.org/officeDocument/2006/relationships/image" Target="../media/image21.svg"/><Relationship Id="rId10" Type="http://schemas.openxmlformats.org/officeDocument/2006/relationships/image" Target="../media/image11.png"/><Relationship Id="rId19" Type="http://schemas.openxmlformats.org/officeDocument/2006/relationships/image" Target="../media/image25.svg"/><Relationship Id="rId4" Type="http://schemas.openxmlformats.org/officeDocument/2006/relationships/image" Target="../media/image8.png"/><Relationship Id="rId9" Type="http://schemas.openxmlformats.org/officeDocument/2006/relationships/image" Target="../media/image15.svg"/><Relationship Id="rId1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9.svg"/><Relationship Id="rId18" Type="http://schemas.openxmlformats.org/officeDocument/2006/relationships/image" Target="../media/image15.pn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12" Type="http://schemas.openxmlformats.org/officeDocument/2006/relationships/image" Target="../media/image12.png"/><Relationship Id="rId17" Type="http://schemas.openxmlformats.org/officeDocument/2006/relationships/image" Target="../media/image23.svg"/><Relationship Id="rId2" Type="http://schemas.openxmlformats.org/officeDocument/2006/relationships/image" Target="../media/image7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7.svg"/><Relationship Id="rId5" Type="http://schemas.openxmlformats.org/officeDocument/2006/relationships/image" Target="../media/image11.svg"/><Relationship Id="rId15" Type="http://schemas.openxmlformats.org/officeDocument/2006/relationships/image" Target="../media/image21.svg"/><Relationship Id="rId10" Type="http://schemas.openxmlformats.org/officeDocument/2006/relationships/image" Target="../media/image11.png"/><Relationship Id="rId19" Type="http://schemas.openxmlformats.org/officeDocument/2006/relationships/image" Target="../media/image25.svg"/><Relationship Id="rId4" Type="http://schemas.openxmlformats.org/officeDocument/2006/relationships/image" Target="../media/image8.png"/><Relationship Id="rId9" Type="http://schemas.openxmlformats.org/officeDocument/2006/relationships/image" Target="../media/image15.svg"/><Relationship Id="rId1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2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6EBFD0B-BF7A-BEAF-3B72-EBE3E865DC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1" y="22860"/>
            <a:ext cx="18240499" cy="102641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DA93102-C16D-703E-1F2E-1E723C9A5A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485900"/>
            <a:ext cx="13563600" cy="35101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F0217B0-7A56-2859-FE21-C00A2FD6D7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" y="495300"/>
            <a:ext cx="2048434" cy="2133785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-3792978" y="-416645"/>
            <a:ext cx="3657600" cy="36576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5791200" y="-7462689"/>
            <a:ext cx="3657600" cy="36576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7276208" y="12286149"/>
            <a:ext cx="3657600" cy="36576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2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7">
            <a:extLst>
              <a:ext uri="{FF2B5EF4-FFF2-40B4-BE49-F238E27FC236}">
                <a16:creationId xmlns:a16="http://schemas.microsoft.com/office/drawing/2014/main" id="{C5B717A3-143E-40E5-901B-124C4A6A94AB}"/>
              </a:ext>
            </a:extLst>
          </p:cNvPr>
          <p:cNvGrpSpPr/>
          <p:nvPr/>
        </p:nvGrpSpPr>
        <p:grpSpPr>
          <a:xfrm>
            <a:off x="516672" y="115499"/>
            <a:ext cx="17161728" cy="1482014"/>
            <a:chOff x="0" y="0"/>
            <a:chExt cx="8264539" cy="2288928"/>
          </a:xfrm>
          <a:solidFill>
            <a:schemeClr val="tx2"/>
          </a:solidFill>
        </p:grpSpPr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89669A0E-05F7-4215-81B1-334F9DCDBCB3}"/>
                </a:ext>
              </a:extLst>
            </p:cNvPr>
            <p:cNvSpPr/>
            <p:nvPr/>
          </p:nvSpPr>
          <p:spPr>
            <a:xfrm>
              <a:off x="10160" y="16510"/>
              <a:ext cx="8241679" cy="2260988"/>
            </a:xfrm>
            <a:custGeom>
              <a:avLst/>
              <a:gdLst/>
              <a:ahLst/>
              <a:cxnLst/>
              <a:rect l="l" t="t" r="r" b="b"/>
              <a:pathLst>
                <a:path w="8241679" h="2260988">
                  <a:moveTo>
                    <a:pt x="8241679" y="2260988"/>
                  </a:moveTo>
                  <a:lnTo>
                    <a:pt x="0" y="2253368"/>
                  </a:lnTo>
                  <a:lnTo>
                    <a:pt x="0" y="797397"/>
                  </a:lnTo>
                  <a:lnTo>
                    <a:pt x="17780" y="19050"/>
                  </a:lnTo>
                  <a:lnTo>
                    <a:pt x="4107965" y="0"/>
                  </a:lnTo>
                  <a:lnTo>
                    <a:pt x="8222629" y="5080"/>
                  </a:lnTo>
                  <a:close/>
                </a:path>
              </a:pathLst>
            </a:custGeom>
            <a:grpFill/>
          </p:spPr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5BF27EAE-7D7C-4778-9346-00A41D0AEAC2}"/>
                </a:ext>
              </a:extLst>
            </p:cNvPr>
            <p:cNvSpPr/>
            <p:nvPr/>
          </p:nvSpPr>
          <p:spPr>
            <a:xfrm>
              <a:off x="-3810" y="0"/>
              <a:ext cx="8270889" cy="2287658"/>
            </a:xfrm>
            <a:custGeom>
              <a:avLst/>
              <a:gdLst/>
              <a:ahLst/>
              <a:cxnLst/>
              <a:rect l="l" t="t" r="r" b="b"/>
              <a:pathLst>
                <a:path w="8270889" h="2287658">
                  <a:moveTo>
                    <a:pt x="8236599" y="21590"/>
                  </a:moveTo>
                  <a:cubicBezTo>
                    <a:pt x="8237869" y="34290"/>
                    <a:pt x="8237869" y="44450"/>
                    <a:pt x="8239139" y="54610"/>
                  </a:cubicBezTo>
                  <a:cubicBezTo>
                    <a:pt x="8241679" y="97788"/>
                    <a:pt x="8242949" y="146221"/>
                    <a:pt x="8245489" y="192925"/>
                  </a:cubicBezTo>
                  <a:cubicBezTo>
                    <a:pt x="8245489" y="260385"/>
                    <a:pt x="8258189" y="1590566"/>
                    <a:pt x="8264539" y="1658027"/>
                  </a:cubicBezTo>
                  <a:cubicBezTo>
                    <a:pt x="8270889" y="1760082"/>
                    <a:pt x="8267079" y="1863868"/>
                    <a:pt x="8267079" y="1965923"/>
                  </a:cubicBezTo>
                  <a:cubicBezTo>
                    <a:pt x="8267079" y="2055870"/>
                    <a:pt x="8268349" y="2138899"/>
                    <a:pt x="8269619" y="2226698"/>
                  </a:cubicBezTo>
                  <a:cubicBezTo>
                    <a:pt x="8269619" y="2248288"/>
                    <a:pt x="8269619" y="2262258"/>
                    <a:pt x="8269619" y="2286388"/>
                  </a:cubicBezTo>
                  <a:cubicBezTo>
                    <a:pt x="8246760" y="2286388"/>
                    <a:pt x="8226439" y="2287658"/>
                    <a:pt x="8184853" y="2286388"/>
                  </a:cubicBezTo>
                  <a:cubicBezTo>
                    <a:pt x="7764329" y="2281308"/>
                    <a:pt x="7337334" y="2287658"/>
                    <a:pt x="6916809" y="2282578"/>
                  </a:cubicBezTo>
                  <a:cubicBezTo>
                    <a:pt x="6664494" y="2278768"/>
                    <a:pt x="6418649" y="2281308"/>
                    <a:pt x="6166333" y="2278768"/>
                  </a:cubicBezTo>
                  <a:cubicBezTo>
                    <a:pt x="6049880" y="2277498"/>
                    <a:pt x="5933428" y="2276228"/>
                    <a:pt x="5816975" y="2274958"/>
                  </a:cubicBezTo>
                  <a:cubicBezTo>
                    <a:pt x="5745809" y="2274958"/>
                    <a:pt x="5681112" y="2276228"/>
                    <a:pt x="5609947" y="2276228"/>
                  </a:cubicBezTo>
                  <a:cubicBezTo>
                    <a:pt x="5428797" y="2274958"/>
                    <a:pt x="4930637" y="2276228"/>
                    <a:pt x="4749488" y="2274958"/>
                  </a:cubicBezTo>
                  <a:cubicBezTo>
                    <a:pt x="4620096" y="2273688"/>
                    <a:pt x="2032250" y="2282578"/>
                    <a:pt x="1902857" y="2281308"/>
                  </a:cubicBezTo>
                  <a:cubicBezTo>
                    <a:pt x="1870509" y="2281308"/>
                    <a:pt x="1831692" y="2282578"/>
                    <a:pt x="1799344" y="2282578"/>
                  </a:cubicBezTo>
                  <a:cubicBezTo>
                    <a:pt x="1721708" y="2282578"/>
                    <a:pt x="1650542" y="2283848"/>
                    <a:pt x="1572907" y="2283848"/>
                  </a:cubicBezTo>
                  <a:cubicBezTo>
                    <a:pt x="1378819" y="2283848"/>
                    <a:pt x="1191200" y="2282578"/>
                    <a:pt x="997111" y="2281308"/>
                  </a:cubicBezTo>
                  <a:cubicBezTo>
                    <a:pt x="880658" y="2280038"/>
                    <a:pt x="764205" y="2278768"/>
                    <a:pt x="654222" y="2277498"/>
                  </a:cubicBezTo>
                  <a:cubicBezTo>
                    <a:pt x="447194" y="2276228"/>
                    <a:pt x="240166" y="2274958"/>
                    <a:pt x="48260" y="2274958"/>
                  </a:cubicBezTo>
                  <a:cubicBezTo>
                    <a:pt x="38100" y="2274958"/>
                    <a:pt x="29210" y="2274958"/>
                    <a:pt x="19050" y="2273688"/>
                  </a:cubicBezTo>
                  <a:cubicBezTo>
                    <a:pt x="10160" y="2272418"/>
                    <a:pt x="5080" y="2266068"/>
                    <a:pt x="7620" y="2257178"/>
                  </a:cubicBezTo>
                  <a:cubicBezTo>
                    <a:pt x="16510" y="2225386"/>
                    <a:pt x="12700" y="2182143"/>
                    <a:pt x="11430" y="2137169"/>
                  </a:cubicBezTo>
                  <a:cubicBezTo>
                    <a:pt x="10160" y="2045492"/>
                    <a:pt x="6350" y="1955545"/>
                    <a:pt x="7620" y="1863868"/>
                  </a:cubicBezTo>
                  <a:cubicBezTo>
                    <a:pt x="5080" y="1749704"/>
                    <a:pt x="0" y="336494"/>
                    <a:pt x="7620" y="220601"/>
                  </a:cubicBezTo>
                  <a:cubicBezTo>
                    <a:pt x="8890" y="198114"/>
                    <a:pt x="7620" y="173897"/>
                    <a:pt x="8890" y="151410"/>
                  </a:cubicBezTo>
                  <a:cubicBezTo>
                    <a:pt x="10160" y="115086"/>
                    <a:pt x="12700" y="75301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8426" y="30480"/>
                    <a:pt x="181940" y="29210"/>
                  </a:cubicBezTo>
                  <a:cubicBezTo>
                    <a:pt x="356619" y="25400"/>
                    <a:pt x="531299" y="22860"/>
                    <a:pt x="712448" y="20320"/>
                  </a:cubicBezTo>
                  <a:cubicBezTo>
                    <a:pt x="835371" y="17780"/>
                    <a:pt x="958294" y="16510"/>
                    <a:pt x="1074747" y="13970"/>
                  </a:cubicBezTo>
                  <a:cubicBezTo>
                    <a:pt x="1191200" y="11430"/>
                    <a:pt x="1314122" y="8890"/>
                    <a:pt x="1430576" y="8890"/>
                  </a:cubicBezTo>
                  <a:cubicBezTo>
                    <a:pt x="1559968" y="7620"/>
                    <a:pt x="1689360" y="10160"/>
                    <a:pt x="1818753" y="8890"/>
                  </a:cubicBezTo>
                  <a:cubicBezTo>
                    <a:pt x="1980493" y="8890"/>
                    <a:pt x="4911228" y="6350"/>
                    <a:pt x="5072969" y="5080"/>
                  </a:cubicBezTo>
                  <a:cubicBezTo>
                    <a:pt x="5228240" y="3810"/>
                    <a:pt x="5383510" y="2540"/>
                    <a:pt x="5545250" y="2540"/>
                  </a:cubicBezTo>
                  <a:cubicBezTo>
                    <a:pt x="5810505" y="1270"/>
                    <a:pt x="6069289" y="0"/>
                    <a:pt x="6334544" y="0"/>
                  </a:cubicBezTo>
                  <a:cubicBezTo>
                    <a:pt x="6444527" y="0"/>
                    <a:pt x="6560980" y="2540"/>
                    <a:pt x="6670964" y="2540"/>
                  </a:cubicBezTo>
                  <a:cubicBezTo>
                    <a:pt x="6975036" y="3810"/>
                    <a:pt x="7285577" y="5080"/>
                    <a:pt x="7589649" y="7620"/>
                  </a:cubicBezTo>
                  <a:cubicBezTo>
                    <a:pt x="7751389" y="8890"/>
                    <a:pt x="7913130" y="12700"/>
                    <a:pt x="8074870" y="16510"/>
                  </a:cubicBezTo>
                  <a:cubicBezTo>
                    <a:pt x="8113688" y="16510"/>
                    <a:pt x="8152506" y="16510"/>
                    <a:pt x="8184853" y="16510"/>
                  </a:cubicBezTo>
                  <a:cubicBezTo>
                    <a:pt x="8217549" y="17780"/>
                    <a:pt x="8226439" y="20320"/>
                    <a:pt x="8236599" y="21590"/>
                  </a:cubicBezTo>
                  <a:close/>
                  <a:moveTo>
                    <a:pt x="8246760" y="2269878"/>
                  </a:moveTo>
                  <a:cubicBezTo>
                    <a:pt x="8248029" y="2253368"/>
                    <a:pt x="8249300" y="2240668"/>
                    <a:pt x="8249300" y="2227968"/>
                  </a:cubicBezTo>
                  <a:cubicBezTo>
                    <a:pt x="8248029" y="2130250"/>
                    <a:pt x="8246760" y="2038573"/>
                    <a:pt x="8246760" y="1939977"/>
                  </a:cubicBezTo>
                  <a:cubicBezTo>
                    <a:pt x="8246760" y="1895003"/>
                    <a:pt x="8249300" y="1850030"/>
                    <a:pt x="8248029" y="1805056"/>
                  </a:cubicBezTo>
                  <a:cubicBezTo>
                    <a:pt x="8248029" y="1763542"/>
                    <a:pt x="8246760" y="1720298"/>
                    <a:pt x="8245489" y="1678784"/>
                  </a:cubicBezTo>
                  <a:cubicBezTo>
                    <a:pt x="8240410" y="1614783"/>
                    <a:pt x="8228979" y="289791"/>
                    <a:pt x="8228979" y="225790"/>
                  </a:cubicBezTo>
                  <a:cubicBezTo>
                    <a:pt x="8226439" y="172168"/>
                    <a:pt x="8223900" y="116815"/>
                    <a:pt x="8221360" y="63500"/>
                  </a:cubicBezTo>
                  <a:cubicBezTo>
                    <a:pt x="8220089" y="44450"/>
                    <a:pt x="8218819" y="43180"/>
                    <a:pt x="8165445" y="41910"/>
                  </a:cubicBezTo>
                  <a:cubicBezTo>
                    <a:pt x="8146036" y="41910"/>
                    <a:pt x="8133097" y="41910"/>
                    <a:pt x="8113688" y="40640"/>
                  </a:cubicBezTo>
                  <a:cubicBezTo>
                    <a:pt x="7951947" y="36830"/>
                    <a:pt x="7783737" y="31750"/>
                    <a:pt x="7621997" y="30480"/>
                  </a:cubicBezTo>
                  <a:cubicBezTo>
                    <a:pt x="7227350" y="26670"/>
                    <a:pt x="6826235" y="25400"/>
                    <a:pt x="6431588" y="22860"/>
                  </a:cubicBezTo>
                  <a:cubicBezTo>
                    <a:pt x="6373362" y="22860"/>
                    <a:pt x="6308665" y="22860"/>
                    <a:pt x="6250439" y="22860"/>
                  </a:cubicBezTo>
                  <a:cubicBezTo>
                    <a:pt x="6153395" y="22860"/>
                    <a:pt x="6056350" y="22860"/>
                    <a:pt x="5965776" y="22860"/>
                  </a:cubicBezTo>
                  <a:cubicBezTo>
                    <a:pt x="5758748" y="22860"/>
                    <a:pt x="5551721" y="22860"/>
                    <a:pt x="5351162" y="24130"/>
                  </a:cubicBezTo>
                  <a:cubicBezTo>
                    <a:pt x="5176483" y="25400"/>
                    <a:pt x="2232808" y="29210"/>
                    <a:pt x="2058128" y="29210"/>
                  </a:cubicBezTo>
                  <a:cubicBezTo>
                    <a:pt x="1773465" y="29210"/>
                    <a:pt x="1488802" y="26670"/>
                    <a:pt x="1204139" y="33020"/>
                  </a:cubicBezTo>
                  <a:cubicBezTo>
                    <a:pt x="1055338" y="36830"/>
                    <a:pt x="913006" y="36830"/>
                    <a:pt x="770675" y="38100"/>
                  </a:cubicBezTo>
                  <a:cubicBezTo>
                    <a:pt x="524829" y="41910"/>
                    <a:pt x="278984" y="45720"/>
                    <a:pt x="49530" y="50800"/>
                  </a:cubicBezTo>
                  <a:cubicBezTo>
                    <a:pt x="36830" y="50800"/>
                    <a:pt x="34290" y="53340"/>
                    <a:pt x="33020" y="70112"/>
                  </a:cubicBezTo>
                  <a:cubicBezTo>
                    <a:pt x="31750" y="101248"/>
                    <a:pt x="31750" y="132383"/>
                    <a:pt x="30480" y="163519"/>
                  </a:cubicBezTo>
                  <a:cubicBezTo>
                    <a:pt x="29210" y="215411"/>
                    <a:pt x="26670" y="265574"/>
                    <a:pt x="25400" y="317467"/>
                  </a:cubicBezTo>
                  <a:cubicBezTo>
                    <a:pt x="20320" y="372819"/>
                    <a:pt x="26670" y="1725487"/>
                    <a:pt x="29210" y="1780839"/>
                  </a:cubicBezTo>
                  <a:cubicBezTo>
                    <a:pt x="29210" y="1839651"/>
                    <a:pt x="29210" y="1900193"/>
                    <a:pt x="30480" y="1959004"/>
                  </a:cubicBezTo>
                  <a:cubicBezTo>
                    <a:pt x="30480" y="2002248"/>
                    <a:pt x="33020" y="2045492"/>
                    <a:pt x="33020" y="2088736"/>
                  </a:cubicBezTo>
                  <a:cubicBezTo>
                    <a:pt x="33020" y="2135439"/>
                    <a:pt x="33020" y="2182143"/>
                    <a:pt x="31750" y="2227968"/>
                  </a:cubicBezTo>
                  <a:cubicBezTo>
                    <a:pt x="31750" y="2231778"/>
                    <a:pt x="31750" y="2234318"/>
                    <a:pt x="31750" y="2238128"/>
                  </a:cubicBezTo>
                  <a:cubicBezTo>
                    <a:pt x="31750" y="2248288"/>
                    <a:pt x="35560" y="2252098"/>
                    <a:pt x="44450" y="2252098"/>
                  </a:cubicBezTo>
                  <a:cubicBezTo>
                    <a:pt x="91365" y="2252098"/>
                    <a:pt x="181940" y="2253368"/>
                    <a:pt x="266045" y="2253368"/>
                  </a:cubicBezTo>
                  <a:cubicBezTo>
                    <a:pt x="388968" y="2253368"/>
                    <a:pt x="518360" y="2250828"/>
                    <a:pt x="641283" y="2253368"/>
                  </a:cubicBezTo>
                  <a:cubicBezTo>
                    <a:pt x="841841" y="2257178"/>
                    <a:pt x="1042399" y="2259718"/>
                    <a:pt x="1242957" y="2258448"/>
                  </a:cubicBezTo>
                  <a:cubicBezTo>
                    <a:pt x="1372349" y="2257178"/>
                    <a:pt x="1495272" y="2259718"/>
                    <a:pt x="1624664" y="2259718"/>
                  </a:cubicBezTo>
                  <a:cubicBezTo>
                    <a:pt x="1812283" y="2259718"/>
                    <a:pt x="1999902" y="2258448"/>
                    <a:pt x="2187521" y="2259718"/>
                  </a:cubicBezTo>
                  <a:cubicBezTo>
                    <a:pt x="2465714" y="2260988"/>
                    <a:pt x="5519372" y="2250828"/>
                    <a:pt x="5804035" y="2253368"/>
                  </a:cubicBezTo>
                  <a:cubicBezTo>
                    <a:pt x="5926958" y="2254638"/>
                    <a:pt x="6049880" y="2255908"/>
                    <a:pt x="6166334" y="2255908"/>
                  </a:cubicBezTo>
                  <a:cubicBezTo>
                    <a:pt x="6379831" y="2258448"/>
                    <a:pt x="6586859" y="2254638"/>
                    <a:pt x="6800356" y="2258448"/>
                  </a:cubicBezTo>
                  <a:cubicBezTo>
                    <a:pt x="6975036" y="2260988"/>
                    <a:pt x="7149715" y="2260988"/>
                    <a:pt x="7324395" y="2263528"/>
                  </a:cubicBezTo>
                  <a:cubicBezTo>
                    <a:pt x="7583179" y="2267338"/>
                    <a:pt x="7841964" y="2269878"/>
                    <a:pt x="8100748" y="2271148"/>
                  </a:cubicBezTo>
                  <a:cubicBezTo>
                    <a:pt x="8197793" y="2271148"/>
                    <a:pt x="8226439" y="2269878"/>
                    <a:pt x="8246760" y="2269878"/>
                  </a:cubicBezTo>
                  <a:close/>
                </a:path>
              </a:pathLst>
            </a:custGeom>
            <a:grpFill/>
          </p:spPr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4AF624D6-7D43-40CA-B3BB-F0034CDF133D}"/>
              </a:ext>
            </a:extLst>
          </p:cNvPr>
          <p:cNvSpPr/>
          <p:nvPr/>
        </p:nvSpPr>
        <p:spPr>
          <a:xfrm>
            <a:off x="1295400" y="419100"/>
            <a:ext cx="1673644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ts val="600"/>
              </a:spcBef>
              <a:spcAft>
                <a:spcPts val="600"/>
              </a:spcAft>
              <a:defRPr/>
            </a:pPr>
            <a:r>
              <a:rPr lang="vi-VN" sz="5400" dirty="0">
                <a:solidFill>
                  <a:srgbClr val="FFC000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Tranh ảnh về khu di tích Thánh địa Mỹ Sơn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Roboto Light" panose="02000000000000000000" pitchFamily="2" charset="0"/>
              <a:ea typeface="Roboto Light" panose="02000000000000000000" pitchFamily="2" charset="0"/>
              <a:cs typeface="+mn-cs"/>
            </a:endParaRPr>
          </a:p>
        </p:txBody>
      </p:sp>
      <p:sp>
        <p:nvSpPr>
          <p:cNvPr id="2" name="AutoShape 2" descr="Thánh địa Mỹ Sơn - Di sản Văn hóa Thế giới được UNESCO công nhận">
            <a:extLst>
              <a:ext uri="{FF2B5EF4-FFF2-40B4-BE49-F238E27FC236}">
                <a16:creationId xmlns:a16="http://schemas.microsoft.com/office/drawing/2014/main" id="{033CBDA2-F19E-5C49-BAA9-01345110DC5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AutoShape 4" descr="Thánh địa Mỹ Sơn - Di sản Văn hóa Thế giới được UNESCO công nhận">
            <a:extLst>
              <a:ext uri="{FF2B5EF4-FFF2-40B4-BE49-F238E27FC236}">
                <a16:creationId xmlns:a16="http://schemas.microsoft.com/office/drawing/2014/main" id="{78BDA7FA-3CAE-5D11-F792-F260BDBBE52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486649" y="4876799"/>
            <a:ext cx="425365" cy="425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26" name="Picture 2" descr="Khám phá thánh địa Mỹ Sơn – Nét đẹp văn hóa Quảng Nam">
            <a:extLst>
              <a:ext uri="{FF2B5EF4-FFF2-40B4-BE49-F238E27FC236}">
                <a16:creationId xmlns:a16="http://schemas.microsoft.com/office/drawing/2014/main" id="{5F0583EF-BEDD-7A34-C79B-26FA0FC142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857" y="2400300"/>
            <a:ext cx="8577861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hánh địa Mỹ Sơn - Tuyệt tác kiến trúc Chăm Pa đầy huyền bí">
            <a:extLst>
              <a:ext uri="{FF2B5EF4-FFF2-40B4-BE49-F238E27FC236}">
                <a16:creationId xmlns:a16="http://schemas.microsoft.com/office/drawing/2014/main" id="{B0003B77-57D0-2D1D-5285-618196567C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2400300"/>
            <a:ext cx="7658100" cy="5732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Oval 13"/>
          <p:cNvSpPr/>
          <p:nvPr/>
        </p:nvSpPr>
        <p:spPr>
          <a:xfrm>
            <a:off x="-3792978" y="-416645"/>
            <a:ext cx="3657600" cy="36576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6083214" y="-8191500"/>
            <a:ext cx="3657600" cy="36576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7266099" y="12306300"/>
            <a:ext cx="3657600" cy="36576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931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2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637525">
            <a:off x="13522480" y="-338555"/>
            <a:ext cx="1241580" cy="122126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3464629">
            <a:off x="13007034" y="432635"/>
            <a:ext cx="1590841" cy="109044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926941" flipH="1">
            <a:off x="5583680" y="-782097"/>
            <a:ext cx="1379048" cy="237023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733573">
            <a:off x="14481118" y="9244677"/>
            <a:ext cx="1403145" cy="138018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63128">
            <a:off x="4234793" y="9688062"/>
            <a:ext cx="1539821" cy="56273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3331250">
            <a:off x="-137051" y="5651612"/>
            <a:ext cx="1315850" cy="106225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5628841">
            <a:off x="-515323" y="4612927"/>
            <a:ext cx="1538166" cy="81942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8328514">
            <a:off x="17217873" y="4742707"/>
            <a:ext cx="1222922" cy="1194017"/>
          </a:xfrm>
          <a:prstGeom prst="rect">
            <a:avLst/>
          </a:prstGeom>
        </p:spPr>
      </p:pic>
      <p:pic>
        <p:nvPicPr>
          <p:cNvPr id="25" name="Picture 16">
            <a:extLst>
              <a:ext uri="{FF2B5EF4-FFF2-40B4-BE49-F238E27FC236}">
                <a16:creationId xmlns:a16="http://schemas.microsoft.com/office/drawing/2014/main" id="{5DC4FC76-90FC-426E-AC16-FFE5C0C7146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664064">
            <a:off x="1120951" y="1291663"/>
            <a:ext cx="16007669" cy="6677192"/>
          </a:xfrm>
          <a:prstGeom prst="rect">
            <a:avLst/>
          </a:prstGeom>
        </p:spPr>
      </p:pic>
      <p:sp>
        <p:nvSpPr>
          <p:cNvPr id="27" name="TextBox 11">
            <a:extLst>
              <a:ext uri="{FF2B5EF4-FFF2-40B4-BE49-F238E27FC236}">
                <a16:creationId xmlns:a16="http://schemas.microsoft.com/office/drawing/2014/main" id="{2F787452-F72E-43D3-AE13-78789CA93BC7}"/>
              </a:ext>
            </a:extLst>
          </p:cNvPr>
          <p:cNvSpPr txBox="1"/>
          <p:nvPr/>
        </p:nvSpPr>
        <p:spPr>
          <a:xfrm>
            <a:off x="2743200" y="4305300"/>
            <a:ext cx="13118888" cy="18777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9600" b="1" spc="-288" dirty="0">
                <a:solidFill>
                  <a:srgbClr val="FFFFFF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CHÚC CÁC EM HỌC TỐT</a:t>
            </a:r>
          </a:p>
        </p:txBody>
      </p:sp>
      <p:sp>
        <p:nvSpPr>
          <p:cNvPr id="12" name="Oval 11"/>
          <p:cNvSpPr/>
          <p:nvPr/>
        </p:nvSpPr>
        <p:spPr>
          <a:xfrm>
            <a:off x="-3792978" y="-416645"/>
            <a:ext cx="3657600" cy="36576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6247804" y="-7942445"/>
            <a:ext cx="3657600" cy="36576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7295985" y="12102484"/>
            <a:ext cx="3657600" cy="36576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2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637525">
            <a:off x="13522480" y="-338555"/>
            <a:ext cx="1241580" cy="122126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3464629">
            <a:off x="13007034" y="432635"/>
            <a:ext cx="1590841" cy="109044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926941" flipH="1">
            <a:off x="5583680" y="-782097"/>
            <a:ext cx="1379048" cy="237023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733573">
            <a:off x="14481118" y="9244677"/>
            <a:ext cx="1403145" cy="138018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63128">
            <a:off x="4234793" y="9688062"/>
            <a:ext cx="1539821" cy="56273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3331250">
            <a:off x="-137051" y="5651612"/>
            <a:ext cx="1315850" cy="106225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5628841">
            <a:off x="-515323" y="4612927"/>
            <a:ext cx="1538166" cy="81942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8328514">
            <a:off x="17217873" y="4742707"/>
            <a:ext cx="1222922" cy="1194017"/>
          </a:xfrm>
          <a:prstGeom prst="rect">
            <a:avLst/>
          </a:prstGeom>
        </p:spPr>
      </p:pic>
      <p:pic>
        <p:nvPicPr>
          <p:cNvPr id="25" name="Picture 16">
            <a:extLst>
              <a:ext uri="{FF2B5EF4-FFF2-40B4-BE49-F238E27FC236}">
                <a16:creationId xmlns:a16="http://schemas.microsoft.com/office/drawing/2014/main" id="{5DC4FC76-90FC-426E-AC16-FFE5C0C7146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664064">
            <a:off x="1177845" y="1969695"/>
            <a:ext cx="16007669" cy="6677192"/>
          </a:xfrm>
          <a:prstGeom prst="rect">
            <a:avLst/>
          </a:prstGeom>
        </p:spPr>
      </p:pic>
      <p:sp>
        <p:nvSpPr>
          <p:cNvPr id="10" name="TextBox 11">
            <a:extLst>
              <a:ext uri="{FF2B5EF4-FFF2-40B4-BE49-F238E27FC236}">
                <a16:creationId xmlns:a16="http://schemas.microsoft.com/office/drawing/2014/main" id="{2F787452-F72E-43D3-AE13-78789CA93BC7}"/>
              </a:ext>
            </a:extLst>
          </p:cNvPr>
          <p:cNvSpPr txBox="1"/>
          <p:nvPr/>
        </p:nvSpPr>
        <p:spPr>
          <a:xfrm>
            <a:off x="2438400" y="5448300"/>
            <a:ext cx="13118888" cy="12354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900" b="1" i="0" u="none" strike="noStrike" kern="1200" cap="none" spc="-288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KHÁM PHÁ</a:t>
            </a:r>
          </a:p>
        </p:txBody>
      </p:sp>
      <p:sp>
        <p:nvSpPr>
          <p:cNvPr id="12" name="Oval 11"/>
          <p:cNvSpPr/>
          <p:nvPr/>
        </p:nvSpPr>
        <p:spPr>
          <a:xfrm>
            <a:off x="-3792978" y="-416645"/>
            <a:ext cx="3657600" cy="36576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5787094" y="-7682344"/>
            <a:ext cx="3657600" cy="36576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7169044" y="12754079"/>
            <a:ext cx="3657600" cy="36576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6731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2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7">
            <a:extLst>
              <a:ext uri="{FF2B5EF4-FFF2-40B4-BE49-F238E27FC236}">
                <a16:creationId xmlns:a16="http://schemas.microsoft.com/office/drawing/2014/main" id="{8C73863A-1198-4E07-827F-6B913F9BEC3B}"/>
              </a:ext>
            </a:extLst>
          </p:cNvPr>
          <p:cNvGrpSpPr/>
          <p:nvPr/>
        </p:nvGrpSpPr>
        <p:grpSpPr>
          <a:xfrm>
            <a:off x="304800" y="1437984"/>
            <a:ext cx="17526000" cy="8353715"/>
            <a:chOff x="0" y="0"/>
            <a:chExt cx="8264539" cy="2288928"/>
          </a:xfrm>
        </p:grpSpPr>
        <p:sp>
          <p:nvSpPr>
            <p:cNvPr id="28" name="Freeform 8">
              <a:extLst>
                <a:ext uri="{FF2B5EF4-FFF2-40B4-BE49-F238E27FC236}">
                  <a16:creationId xmlns:a16="http://schemas.microsoft.com/office/drawing/2014/main" id="{835B16B2-4070-40EF-836C-74F03BD9A295}"/>
                </a:ext>
              </a:extLst>
            </p:cNvPr>
            <p:cNvSpPr/>
            <p:nvPr/>
          </p:nvSpPr>
          <p:spPr>
            <a:xfrm>
              <a:off x="10160" y="16510"/>
              <a:ext cx="8241679" cy="2260988"/>
            </a:xfrm>
            <a:custGeom>
              <a:avLst/>
              <a:gdLst/>
              <a:ahLst/>
              <a:cxnLst/>
              <a:rect l="l" t="t" r="r" b="b"/>
              <a:pathLst>
                <a:path w="8241679" h="2260988">
                  <a:moveTo>
                    <a:pt x="8241679" y="2260988"/>
                  </a:moveTo>
                  <a:lnTo>
                    <a:pt x="0" y="2253368"/>
                  </a:lnTo>
                  <a:lnTo>
                    <a:pt x="0" y="797397"/>
                  </a:lnTo>
                  <a:lnTo>
                    <a:pt x="17780" y="19050"/>
                  </a:lnTo>
                  <a:lnTo>
                    <a:pt x="4107965" y="0"/>
                  </a:lnTo>
                  <a:lnTo>
                    <a:pt x="8222629" y="5080"/>
                  </a:lnTo>
                  <a:close/>
                </a:path>
              </a:pathLst>
            </a:custGeom>
            <a:solidFill>
              <a:srgbClr val="082A44"/>
            </a:solidFill>
          </p:spPr>
        </p:sp>
        <p:sp>
          <p:nvSpPr>
            <p:cNvPr id="29" name="Freeform 9">
              <a:extLst>
                <a:ext uri="{FF2B5EF4-FFF2-40B4-BE49-F238E27FC236}">
                  <a16:creationId xmlns:a16="http://schemas.microsoft.com/office/drawing/2014/main" id="{0A63388C-2C4B-4CAA-ACB3-872F69CCD860}"/>
                </a:ext>
              </a:extLst>
            </p:cNvPr>
            <p:cNvSpPr/>
            <p:nvPr/>
          </p:nvSpPr>
          <p:spPr>
            <a:xfrm>
              <a:off x="-3810" y="0"/>
              <a:ext cx="8270889" cy="2287658"/>
            </a:xfrm>
            <a:custGeom>
              <a:avLst/>
              <a:gdLst/>
              <a:ahLst/>
              <a:cxnLst/>
              <a:rect l="l" t="t" r="r" b="b"/>
              <a:pathLst>
                <a:path w="8270889" h="2287658">
                  <a:moveTo>
                    <a:pt x="8236599" y="21590"/>
                  </a:moveTo>
                  <a:cubicBezTo>
                    <a:pt x="8237869" y="34290"/>
                    <a:pt x="8237869" y="44450"/>
                    <a:pt x="8239139" y="54610"/>
                  </a:cubicBezTo>
                  <a:cubicBezTo>
                    <a:pt x="8241679" y="97788"/>
                    <a:pt x="8242949" y="146221"/>
                    <a:pt x="8245489" y="192925"/>
                  </a:cubicBezTo>
                  <a:cubicBezTo>
                    <a:pt x="8245489" y="260385"/>
                    <a:pt x="8258189" y="1590566"/>
                    <a:pt x="8264539" y="1658027"/>
                  </a:cubicBezTo>
                  <a:cubicBezTo>
                    <a:pt x="8270889" y="1760082"/>
                    <a:pt x="8267079" y="1863868"/>
                    <a:pt x="8267079" y="1965923"/>
                  </a:cubicBezTo>
                  <a:cubicBezTo>
                    <a:pt x="8267079" y="2055870"/>
                    <a:pt x="8268349" y="2138899"/>
                    <a:pt x="8269619" y="2226698"/>
                  </a:cubicBezTo>
                  <a:cubicBezTo>
                    <a:pt x="8269619" y="2248288"/>
                    <a:pt x="8269619" y="2262258"/>
                    <a:pt x="8269619" y="2286388"/>
                  </a:cubicBezTo>
                  <a:cubicBezTo>
                    <a:pt x="8246760" y="2286388"/>
                    <a:pt x="8226439" y="2287658"/>
                    <a:pt x="8184853" y="2286388"/>
                  </a:cubicBezTo>
                  <a:cubicBezTo>
                    <a:pt x="7764329" y="2281308"/>
                    <a:pt x="7337334" y="2287658"/>
                    <a:pt x="6916809" y="2282578"/>
                  </a:cubicBezTo>
                  <a:cubicBezTo>
                    <a:pt x="6664494" y="2278768"/>
                    <a:pt x="6418649" y="2281308"/>
                    <a:pt x="6166333" y="2278768"/>
                  </a:cubicBezTo>
                  <a:cubicBezTo>
                    <a:pt x="6049880" y="2277498"/>
                    <a:pt x="5933428" y="2276228"/>
                    <a:pt x="5816975" y="2274958"/>
                  </a:cubicBezTo>
                  <a:cubicBezTo>
                    <a:pt x="5745809" y="2274958"/>
                    <a:pt x="5681112" y="2276228"/>
                    <a:pt x="5609947" y="2276228"/>
                  </a:cubicBezTo>
                  <a:cubicBezTo>
                    <a:pt x="5428797" y="2274958"/>
                    <a:pt x="4930637" y="2276228"/>
                    <a:pt x="4749488" y="2274958"/>
                  </a:cubicBezTo>
                  <a:cubicBezTo>
                    <a:pt x="4620096" y="2273688"/>
                    <a:pt x="2032250" y="2282578"/>
                    <a:pt x="1902857" y="2281308"/>
                  </a:cubicBezTo>
                  <a:cubicBezTo>
                    <a:pt x="1870509" y="2281308"/>
                    <a:pt x="1831692" y="2282578"/>
                    <a:pt x="1799344" y="2282578"/>
                  </a:cubicBezTo>
                  <a:cubicBezTo>
                    <a:pt x="1721708" y="2282578"/>
                    <a:pt x="1650542" y="2283848"/>
                    <a:pt x="1572907" y="2283848"/>
                  </a:cubicBezTo>
                  <a:cubicBezTo>
                    <a:pt x="1378819" y="2283848"/>
                    <a:pt x="1191200" y="2282578"/>
                    <a:pt x="997111" y="2281308"/>
                  </a:cubicBezTo>
                  <a:cubicBezTo>
                    <a:pt x="880658" y="2280038"/>
                    <a:pt x="764205" y="2278768"/>
                    <a:pt x="654222" y="2277498"/>
                  </a:cubicBezTo>
                  <a:cubicBezTo>
                    <a:pt x="447194" y="2276228"/>
                    <a:pt x="240166" y="2274958"/>
                    <a:pt x="48260" y="2274958"/>
                  </a:cubicBezTo>
                  <a:cubicBezTo>
                    <a:pt x="38100" y="2274958"/>
                    <a:pt x="29210" y="2274958"/>
                    <a:pt x="19050" y="2273688"/>
                  </a:cubicBezTo>
                  <a:cubicBezTo>
                    <a:pt x="10160" y="2272418"/>
                    <a:pt x="5080" y="2266068"/>
                    <a:pt x="7620" y="2257178"/>
                  </a:cubicBezTo>
                  <a:cubicBezTo>
                    <a:pt x="16510" y="2225386"/>
                    <a:pt x="12700" y="2182143"/>
                    <a:pt x="11430" y="2137169"/>
                  </a:cubicBezTo>
                  <a:cubicBezTo>
                    <a:pt x="10160" y="2045492"/>
                    <a:pt x="6350" y="1955545"/>
                    <a:pt x="7620" y="1863868"/>
                  </a:cubicBezTo>
                  <a:cubicBezTo>
                    <a:pt x="5080" y="1749704"/>
                    <a:pt x="0" y="336494"/>
                    <a:pt x="7620" y="220601"/>
                  </a:cubicBezTo>
                  <a:cubicBezTo>
                    <a:pt x="8890" y="198114"/>
                    <a:pt x="7620" y="173897"/>
                    <a:pt x="8890" y="151410"/>
                  </a:cubicBezTo>
                  <a:cubicBezTo>
                    <a:pt x="10160" y="115086"/>
                    <a:pt x="12700" y="75301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8426" y="30480"/>
                    <a:pt x="181940" y="29210"/>
                  </a:cubicBezTo>
                  <a:cubicBezTo>
                    <a:pt x="356619" y="25400"/>
                    <a:pt x="531299" y="22860"/>
                    <a:pt x="712448" y="20320"/>
                  </a:cubicBezTo>
                  <a:cubicBezTo>
                    <a:pt x="835371" y="17780"/>
                    <a:pt x="958294" y="16510"/>
                    <a:pt x="1074747" y="13970"/>
                  </a:cubicBezTo>
                  <a:cubicBezTo>
                    <a:pt x="1191200" y="11430"/>
                    <a:pt x="1314122" y="8890"/>
                    <a:pt x="1430576" y="8890"/>
                  </a:cubicBezTo>
                  <a:cubicBezTo>
                    <a:pt x="1559968" y="7620"/>
                    <a:pt x="1689360" y="10160"/>
                    <a:pt x="1818753" y="8890"/>
                  </a:cubicBezTo>
                  <a:cubicBezTo>
                    <a:pt x="1980493" y="8890"/>
                    <a:pt x="4911228" y="6350"/>
                    <a:pt x="5072969" y="5080"/>
                  </a:cubicBezTo>
                  <a:cubicBezTo>
                    <a:pt x="5228240" y="3810"/>
                    <a:pt x="5383510" y="2540"/>
                    <a:pt x="5545250" y="2540"/>
                  </a:cubicBezTo>
                  <a:cubicBezTo>
                    <a:pt x="5810505" y="1270"/>
                    <a:pt x="6069289" y="0"/>
                    <a:pt x="6334544" y="0"/>
                  </a:cubicBezTo>
                  <a:cubicBezTo>
                    <a:pt x="6444527" y="0"/>
                    <a:pt x="6560980" y="2540"/>
                    <a:pt x="6670964" y="2540"/>
                  </a:cubicBezTo>
                  <a:cubicBezTo>
                    <a:pt x="6975036" y="3810"/>
                    <a:pt x="7285577" y="5080"/>
                    <a:pt x="7589649" y="7620"/>
                  </a:cubicBezTo>
                  <a:cubicBezTo>
                    <a:pt x="7751389" y="8890"/>
                    <a:pt x="7913130" y="12700"/>
                    <a:pt x="8074870" y="16510"/>
                  </a:cubicBezTo>
                  <a:cubicBezTo>
                    <a:pt x="8113688" y="16510"/>
                    <a:pt x="8152506" y="16510"/>
                    <a:pt x="8184853" y="16510"/>
                  </a:cubicBezTo>
                  <a:cubicBezTo>
                    <a:pt x="8217549" y="17780"/>
                    <a:pt x="8226439" y="20320"/>
                    <a:pt x="8236599" y="21590"/>
                  </a:cubicBezTo>
                  <a:close/>
                  <a:moveTo>
                    <a:pt x="8246760" y="2269878"/>
                  </a:moveTo>
                  <a:cubicBezTo>
                    <a:pt x="8248029" y="2253368"/>
                    <a:pt x="8249300" y="2240668"/>
                    <a:pt x="8249300" y="2227968"/>
                  </a:cubicBezTo>
                  <a:cubicBezTo>
                    <a:pt x="8248029" y="2130250"/>
                    <a:pt x="8246760" y="2038573"/>
                    <a:pt x="8246760" y="1939977"/>
                  </a:cubicBezTo>
                  <a:cubicBezTo>
                    <a:pt x="8246760" y="1895003"/>
                    <a:pt x="8249300" y="1850030"/>
                    <a:pt x="8248029" y="1805056"/>
                  </a:cubicBezTo>
                  <a:cubicBezTo>
                    <a:pt x="8248029" y="1763542"/>
                    <a:pt x="8246760" y="1720298"/>
                    <a:pt x="8245489" y="1678784"/>
                  </a:cubicBezTo>
                  <a:cubicBezTo>
                    <a:pt x="8240410" y="1614783"/>
                    <a:pt x="8228979" y="289791"/>
                    <a:pt x="8228979" y="225790"/>
                  </a:cubicBezTo>
                  <a:cubicBezTo>
                    <a:pt x="8226439" y="172168"/>
                    <a:pt x="8223900" y="116815"/>
                    <a:pt x="8221360" y="63500"/>
                  </a:cubicBezTo>
                  <a:cubicBezTo>
                    <a:pt x="8220089" y="44450"/>
                    <a:pt x="8218819" y="43180"/>
                    <a:pt x="8165445" y="41910"/>
                  </a:cubicBezTo>
                  <a:cubicBezTo>
                    <a:pt x="8146036" y="41910"/>
                    <a:pt x="8133097" y="41910"/>
                    <a:pt x="8113688" y="40640"/>
                  </a:cubicBezTo>
                  <a:cubicBezTo>
                    <a:pt x="7951947" y="36830"/>
                    <a:pt x="7783737" y="31750"/>
                    <a:pt x="7621997" y="30480"/>
                  </a:cubicBezTo>
                  <a:cubicBezTo>
                    <a:pt x="7227350" y="26670"/>
                    <a:pt x="6826235" y="25400"/>
                    <a:pt x="6431588" y="22860"/>
                  </a:cubicBezTo>
                  <a:cubicBezTo>
                    <a:pt x="6373362" y="22860"/>
                    <a:pt x="6308665" y="22860"/>
                    <a:pt x="6250439" y="22860"/>
                  </a:cubicBezTo>
                  <a:cubicBezTo>
                    <a:pt x="6153395" y="22860"/>
                    <a:pt x="6056350" y="22860"/>
                    <a:pt x="5965776" y="22860"/>
                  </a:cubicBezTo>
                  <a:cubicBezTo>
                    <a:pt x="5758748" y="22860"/>
                    <a:pt x="5551721" y="22860"/>
                    <a:pt x="5351162" y="24130"/>
                  </a:cubicBezTo>
                  <a:cubicBezTo>
                    <a:pt x="5176483" y="25400"/>
                    <a:pt x="2232808" y="29210"/>
                    <a:pt x="2058128" y="29210"/>
                  </a:cubicBezTo>
                  <a:cubicBezTo>
                    <a:pt x="1773465" y="29210"/>
                    <a:pt x="1488802" y="26670"/>
                    <a:pt x="1204139" y="33020"/>
                  </a:cubicBezTo>
                  <a:cubicBezTo>
                    <a:pt x="1055338" y="36830"/>
                    <a:pt x="913006" y="36830"/>
                    <a:pt x="770675" y="38100"/>
                  </a:cubicBezTo>
                  <a:cubicBezTo>
                    <a:pt x="524829" y="41910"/>
                    <a:pt x="278984" y="45720"/>
                    <a:pt x="49530" y="50800"/>
                  </a:cubicBezTo>
                  <a:cubicBezTo>
                    <a:pt x="36830" y="50800"/>
                    <a:pt x="34290" y="53340"/>
                    <a:pt x="33020" y="70112"/>
                  </a:cubicBezTo>
                  <a:cubicBezTo>
                    <a:pt x="31750" y="101248"/>
                    <a:pt x="31750" y="132383"/>
                    <a:pt x="30480" y="163519"/>
                  </a:cubicBezTo>
                  <a:cubicBezTo>
                    <a:pt x="29210" y="215411"/>
                    <a:pt x="26670" y="265574"/>
                    <a:pt x="25400" y="317467"/>
                  </a:cubicBezTo>
                  <a:cubicBezTo>
                    <a:pt x="20320" y="372819"/>
                    <a:pt x="26670" y="1725487"/>
                    <a:pt x="29210" y="1780839"/>
                  </a:cubicBezTo>
                  <a:cubicBezTo>
                    <a:pt x="29210" y="1839651"/>
                    <a:pt x="29210" y="1900193"/>
                    <a:pt x="30480" y="1959004"/>
                  </a:cubicBezTo>
                  <a:cubicBezTo>
                    <a:pt x="30480" y="2002248"/>
                    <a:pt x="33020" y="2045492"/>
                    <a:pt x="33020" y="2088736"/>
                  </a:cubicBezTo>
                  <a:cubicBezTo>
                    <a:pt x="33020" y="2135439"/>
                    <a:pt x="33020" y="2182143"/>
                    <a:pt x="31750" y="2227968"/>
                  </a:cubicBezTo>
                  <a:cubicBezTo>
                    <a:pt x="31750" y="2231778"/>
                    <a:pt x="31750" y="2234318"/>
                    <a:pt x="31750" y="2238128"/>
                  </a:cubicBezTo>
                  <a:cubicBezTo>
                    <a:pt x="31750" y="2248288"/>
                    <a:pt x="35560" y="2252098"/>
                    <a:pt x="44450" y="2252098"/>
                  </a:cubicBezTo>
                  <a:cubicBezTo>
                    <a:pt x="91365" y="2252098"/>
                    <a:pt x="181940" y="2253368"/>
                    <a:pt x="266045" y="2253368"/>
                  </a:cubicBezTo>
                  <a:cubicBezTo>
                    <a:pt x="388968" y="2253368"/>
                    <a:pt x="518360" y="2250828"/>
                    <a:pt x="641283" y="2253368"/>
                  </a:cubicBezTo>
                  <a:cubicBezTo>
                    <a:pt x="841841" y="2257178"/>
                    <a:pt x="1042399" y="2259718"/>
                    <a:pt x="1242957" y="2258448"/>
                  </a:cubicBezTo>
                  <a:cubicBezTo>
                    <a:pt x="1372349" y="2257178"/>
                    <a:pt x="1495272" y="2259718"/>
                    <a:pt x="1624664" y="2259718"/>
                  </a:cubicBezTo>
                  <a:cubicBezTo>
                    <a:pt x="1812283" y="2259718"/>
                    <a:pt x="1999902" y="2258448"/>
                    <a:pt x="2187521" y="2259718"/>
                  </a:cubicBezTo>
                  <a:cubicBezTo>
                    <a:pt x="2465714" y="2260988"/>
                    <a:pt x="5519372" y="2250828"/>
                    <a:pt x="5804035" y="2253368"/>
                  </a:cubicBezTo>
                  <a:cubicBezTo>
                    <a:pt x="5926958" y="2254638"/>
                    <a:pt x="6049880" y="2255908"/>
                    <a:pt x="6166334" y="2255908"/>
                  </a:cubicBezTo>
                  <a:cubicBezTo>
                    <a:pt x="6379831" y="2258448"/>
                    <a:pt x="6586859" y="2254638"/>
                    <a:pt x="6800356" y="2258448"/>
                  </a:cubicBezTo>
                  <a:cubicBezTo>
                    <a:pt x="6975036" y="2260988"/>
                    <a:pt x="7149715" y="2260988"/>
                    <a:pt x="7324395" y="2263528"/>
                  </a:cubicBezTo>
                  <a:cubicBezTo>
                    <a:pt x="7583179" y="2267338"/>
                    <a:pt x="7841964" y="2269878"/>
                    <a:pt x="8100748" y="2271148"/>
                  </a:cubicBezTo>
                  <a:cubicBezTo>
                    <a:pt x="8197793" y="2271148"/>
                    <a:pt x="8226439" y="2269878"/>
                    <a:pt x="8246760" y="2269878"/>
                  </a:cubicBezTo>
                  <a:close/>
                </a:path>
              </a:pathLst>
            </a:custGeom>
            <a:solidFill>
              <a:srgbClr val="85D6A8"/>
            </a:solidFill>
          </p:spPr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9428EC-0784-4AAA-9203-BAC79E6EFA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399" y="3086100"/>
            <a:ext cx="7324813" cy="5562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2"/>
          <p:cNvSpPr txBox="1"/>
          <p:nvPr/>
        </p:nvSpPr>
        <p:spPr>
          <a:xfrm>
            <a:off x="8610600" y="4305300"/>
            <a:ext cx="8229600" cy="23083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960"/>
              </a:lnSpc>
            </a:pPr>
            <a:r>
              <a:rPr lang="en-US" sz="6400" b="1" dirty="0" err="1">
                <a:solidFill>
                  <a:srgbClr val="FBE675"/>
                </a:solidFill>
                <a:latin typeface="Sriracha"/>
              </a:rPr>
              <a:t>Hoạt</a:t>
            </a:r>
            <a:r>
              <a:rPr lang="en-US" sz="6400" b="1" dirty="0">
                <a:solidFill>
                  <a:srgbClr val="FBE675"/>
                </a:solidFill>
                <a:latin typeface="Sriracha"/>
              </a:rPr>
              <a:t> </a:t>
            </a:r>
            <a:r>
              <a:rPr lang="en-US" sz="6400" b="1" dirty="0" err="1">
                <a:solidFill>
                  <a:srgbClr val="FBE675"/>
                </a:solidFill>
                <a:latin typeface="Sriracha"/>
              </a:rPr>
              <a:t>động</a:t>
            </a:r>
            <a:r>
              <a:rPr lang="en-US" sz="6400" b="1" dirty="0">
                <a:solidFill>
                  <a:srgbClr val="FBE675"/>
                </a:solidFill>
                <a:latin typeface="Sriracha"/>
              </a:rPr>
              <a:t> 3</a:t>
            </a:r>
            <a:r>
              <a:rPr lang="en-US" sz="6400" dirty="0">
                <a:solidFill>
                  <a:srgbClr val="FBE675"/>
                </a:solidFill>
                <a:latin typeface="Sriracha"/>
              </a:rPr>
              <a:t>: </a:t>
            </a:r>
            <a:r>
              <a:rPr lang="en-US" sz="6400" dirty="0" err="1">
                <a:solidFill>
                  <a:srgbClr val="FBE675"/>
                </a:solidFill>
                <a:latin typeface="Sriracha"/>
              </a:rPr>
              <a:t>Kể</a:t>
            </a:r>
            <a:r>
              <a:rPr lang="en-US" sz="6400" dirty="0">
                <a:solidFill>
                  <a:srgbClr val="FBE675"/>
                </a:solidFill>
                <a:latin typeface="Sriracha"/>
              </a:rPr>
              <a:t> </a:t>
            </a:r>
            <a:r>
              <a:rPr lang="en-US" sz="6400" dirty="0" err="1">
                <a:solidFill>
                  <a:srgbClr val="FBE675"/>
                </a:solidFill>
                <a:latin typeface="Sriracha"/>
              </a:rPr>
              <a:t>chuyện</a:t>
            </a:r>
            <a:r>
              <a:rPr lang="en-US" sz="6400" dirty="0">
                <a:solidFill>
                  <a:srgbClr val="FBE675"/>
                </a:solidFill>
                <a:latin typeface="Sriracha"/>
              </a:rPr>
              <a:t> </a:t>
            </a:r>
            <a:r>
              <a:rPr lang="en-US" sz="6400" dirty="0" err="1">
                <a:solidFill>
                  <a:srgbClr val="FBE675"/>
                </a:solidFill>
                <a:latin typeface="Sriracha"/>
              </a:rPr>
              <a:t>về</a:t>
            </a:r>
            <a:r>
              <a:rPr lang="en-US" sz="6400" dirty="0">
                <a:solidFill>
                  <a:srgbClr val="FBE675"/>
                </a:solidFill>
                <a:latin typeface="Sriracha"/>
              </a:rPr>
              <a:t> </a:t>
            </a:r>
            <a:r>
              <a:rPr lang="en-US" sz="6400" dirty="0" err="1">
                <a:solidFill>
                  <a:srgbClr val="FBE675"/>
                </a:solidFill>
                <a:latin typeface="Sriracha"/>
              </a:rPr>
              <a:t>tháp</a:t>
            </a:r>
            <a:r>
              <a:rPr lang="en-US" sz="6400" dirty="0">
                <a:solidFill>
                  <a:srgbClr val="FBE675"/>
                </a:solidFill>
                <a:latin typeface="Sriracha"/>
              </a:rPr>
              <a:t> </a:t>
            </a:r>
            <a:r>
              <a:rPr lang="en-US" sz="6400" dirty="0" err="1">
                <a:solidFill>
                  <a:srgbClr val="FBE675"/>
                </a:solidFill>
                <a:latin typeface="Sriracha"/>
              </a:rPr>
              <a:t>Chăm</a:t>
            </a:r>
            <a:r>
              <a:rPr lang="en-US" sz="6400" dirty="0">
                <a:solidFill>
                  <a:srgbClr val="FBE675"/>
                </a:solidFill>
                <a:latin typeface="Sriracha"/>
              </a:rPr>
              <a:t>-pa. </a:t>
            </a:r>
          </a:p>
        </p:txBody>
      </p:sp>
      <p:sp>
        <p:nvSpPr>
          <p:cNvPr id="7" name="Oval 6"/>
          <p:cNvSpPr/>
          <p:nvPr/>
        </p:nvSpPr>
        <p:spPr>
          <a:xfrm>
            <a:off x="-3792978" y="-416645"/>
            <a:ext cx="3657600" cy="36576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5407507" y="-7886700"/>
            <a:ext cx="3657600" cy="36576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7858212" y="11796548"/>
            <a:ext cx="3657600" cy="36576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4876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5518" y="720090"/>
            <a:ext cx="16856964" cy="88468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Content Placeholder 30">
            <a:extLst>
              <a:ext uri="{FF2B5EF4-FFF2-40B4-BE49-F238E27FC236}">
                <a16:creationId xmlns:a16="http://schemas.microsoft.com/office/drawing/2014/main" id="{24581590-51EE-89BD-2B05-E1FAC74281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5067300"/>
            <a:ext cx="3924850" cy="5094706"/>
          </a:xfrm>
          <a:prstGeom prst="rect">
            <a:avLst/>
          </a:prstGeom>
        </p:spPr>
      </p:pic>
      <p:sp>
        <p:nvSpPr>
          <p:cNvPr id="4" name="Bong bóng Lời nói: Hình chữ nhật với Góc Tròn 2">
            <a:extLst>
              <a:ext uri="{FF2B5EF4-FFF2-40B4-BE49-F238E27FC236}">
                <a16:creationId xmlns:a16="http://schemas.microsoft.com/office/drawing/2014/main" id="{438C2EF9-50F0-5D3A-EFDA-2B807DC89347}"/>
              </a:ext>
            </a:extLst>
          </p:cNvPr>
          <p:cNvSpPr/>
          <p:nvPr/>
        </p:nvSpPr>
        <p:spPr>
          <a:xfrm>
            <a:off x="3276600" y="2095500"/>
            <a:ext cx="10515600" cy="2921705"/>
          </a:xfrm>
          <a:prstGeom prst="wedgeRoundRectCallout">
            <a:avLst>
              <a:gd name="adj1" fmla="val -46579"/>
              <a:gd name="adj2" fmla="val 71011"/>
              <a:gd name="adj3" fmla="val 16667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tin,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đền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tháp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-3792978" y="-416645"/>
            <a:ext cx="3657600" cy="36576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5486400" y="-7986325"/>
            <a:ext cx="3657600" cy="36576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7484622" y="11662410"/>
            <a:ext cx="3657600" cy="36576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010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0C92C896-B549-4950-9230-2E03ADDD01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75" b="97234" l="10000" r="90022">
                        <a14:foregroundMark x1="29826" y1="41730" x2="30000" y2="51023"/>
                        <a14:foregroundMark x1="30000" y1="51023" x2="30000" y2="51023"/>
                        <a14:foregroundMark x1="48109" y1="74050" x2="53804" y2="80226"/>
                        <a14:foregroundMark x1="35000" y1="90590" x2="40696" y2="94759"/>
                        <a14:foregroundMark x1="76565" y1="42977" x2="76565" y2="45139"/>
                        <a14:foregroundMark x1="65870" y1="74518" x2="69500" y2="75122"/>
                        <a14:foregroundMark x1="25848" y1="83324" x2="22913" y2="84863"/>
                        <a14:foregroundMark x1="29652" y1="83947" x2="28609" y2="86421"/>
                        <a14:foregroundMark x1="45696" y1="92285" x2="47587" y2="94759"/>
                        <a14:foregroundMark x1="27413" y1="90434" x2="26543" y2="90434"/>
                        <a14:foregroundMark x1="89152" y1="80694" x2="89152" y2="80694"/>
                        <a14:foregroundMark x1="33261" y1="53789" x2="35000" y2="56419"/>
                        <a14:foregroundMark x1="22739" y1="53497" x2="21022" y2="54101"/>
                        <a14:foregroundMark x1="36370" y1="75745" x2="34826" y2="75745"/>
                        <a14:foregroundMark x1="77783" y1="86421" x2="80370" y2="86577"/>
                        <a14:foregroundMark x1="39130" y1="87493" x2="34826" y2="87649"/>
                        <a14:foregroundMark x1="44478" y1="97078" x2="44478" y2="97078"/>
                        <a14:foregroundMark x1="43283" y1="97234" x2="43283" y2="97234"/>
                        <a14:foregroundMark x1="24804" y1="90746" x2="24804" y2="90746"/>
                        <a14:foregroundMark x1="33087" y1="53497" x2="35174" y2="54880"/>
                        <a14:foregroundMark x1="26717" y1="90434" x2="25500" y2="90434"/>
                        <a14:foregroundMark x1="72435" y1="74830" x2="76043" y2="77440"/>
                        <a14:foregroundMark x1="77435" y1="77440" x2="73283" y2="77440"/>
                        <a14:foregroundMark x1="23087" y1="86889" x2="21370" y2="86889"/>
                        <a14:foregroundMark x1="27413" y1="88116" x2="26543" y2="88116"/>
                        <a14:foregroundMark x1="20674" y1="86577" x2="19804" y2="86421"/>
                        <a14:foregroundMark x1="20674" y1="54568" x2="22739" y2="52094"/>
                        <a14:foregroundMark x1="49652" y1="94604" x2="46022" y2="93688"/>
                        <a14:foregroundMark x1="90022" y1="80070" x2="90022" y2="80070"/>
                        <a14:foregroundMark x1="60174" y1="12059" x2="60174" y2="12059"/>
                        <a14:foregroundMark x1="58283" y1="12215" x2="61739" y2="12838"/>
                        <a14:foregroundMark x1="67087" y1="13442" x2="67087" y2="13442"/>
                        <a14:backgroundMark x1="47239" y1="90590" x2="47239" y2="90590"/>
                        <a14:backgroundMark x1="42239" y1="20709" x2="43283" y2="23495"/>
                        <a14:backgroundMark x1="14630" y1="19949" x2="20152" y2="24274"/>
                        <a14:backgroundMark x1="11696" y1="32301" x2="26022" y2="14533"/>
                        <a14:backgroundMark x1="26022" y1="14533" x2="26022" y2="14533"/>
                        <a14:backgroundMark x1="53630" y1="31073" x2="53630" y2="31073"/>
                        <a14:backgroundMark x1="46196" y1="90279" x2="47587" y2="90746"/>
                        <a14:backgroundMark x1="42935" y1="90590" x2="42935" y2="90590"/>
                        <a14:backgroundMark x1="42761" y1="90746" x2="41891" y2="89967"/>
                        <a14:backgroundMark x1="48783" y1="91525" x2="51543" y2="92909"/>
                        <a14:backgroundMark x1="44652" y1="90902" x2="43435" y2="90746"/>
                        <a14:backgroundMark x1="51543" y1="11280" x2="49652" y2="13442"/>
                        <a14:backgroundMark x1="70000" y1="44828" x2="69326" y2="44828"/>
                        <a14:backgroundMark x1="72761" y1="52874" x2="72761" y2="53497"/>
                        <a14:backgroundMark x1="26196" y1="89051" x2="26196" y2="89051"/>
                        <a14:backgroundMark x1="33261" y1="74674" x2="33261" y2="74674"/>
                        <a14:backgroundMark x1="27739" y1="88740" x2="27739" y2="88740"/>
                        <a14:backgroundMark x1="83978" y1="23339" x2="86217" y2="36022"/>
                        <a14:backgroundMark x1="86217" y1="36022" x2="86217" y2="36022"/>
                        <a14:backgroundMark x1="81043" y1="23963" x2="84326" y2="32905"/>
                        <a14:backgroundMark x1="84326" y1="32905" x2="84152" y2="35243"/>
                        <a14:backgroundMark x1="53283" y1="31385" x2="50522" y2="315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0006560" y="863163"/>
            <a:ext cx="8281440" cy="924100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CCB9296-FF9D-8EAC-751A-4281500CD112}"/>
              </a:ext>
            </a:extLst>
          </p:cNvPr>
          <p:cNvSpPr txBox="1"/>
          <p:nvPr/>
        </p:nvSpPr>
        <p:spPr>
          <a:xfrm>
            <a:off x="2133600" y="3314700"/>
            <a:ext cx="8686800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 err="1"/>
              <a:t>Kể</a:t>
            </a:r>
            <a:r>
              <a:rPr lang="en-US" sz="11500" b="1" dirty="0"/>
              <a:t> </a:t>
            </a:r>
            <a:r>
              <a:rPr lang="en-US" sz="11500" b="1" dirty="0" err="1"/>
              <a:t>chuyện</a:t>
            </a:r>
            <a:r>
              <a:rPr lang="en-US" sz="11500" b="1" dirty="0"/>
              <a:t> </a:t>
            </a:r>
            <a:r>
              <a:rPr lang="en-US" sz="11500" b="1" dirty="0" err="1"/>
              <a:t>trước</a:t>
            </a:r>
            <a:r>
              <a:rPr lang="en-US" sz="11500" b="1" dirty="0"/>
              <a:t> </a:t>
            </a:r>
            <a:r>
              <a:rPr lang="en-US" sz="11500" b="1" dirty="0" err="1"/>
              <a:t>lớp</a:t>
            </a:r>
            <a:endParaRPr lang="en-US" sz="11500" b="1" dirty="0"/>
          </a:p>
        </p:txBody>
      </p:sp>
      <p:sp>
        <p:nvSpPr>
          <p:cNvPr id="4" name="Oval 3"/>
          <p:cNvSpPr/>
          <p:nvPr/>
        </p:nvSpPr>
        <p:spPr>
          <a:xfrm>
            <a:off x="-3792978" y="-416645"/>
            <a:ext cx="3657600" cy="36576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1000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2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637525">
            <a:off x="13522480" y="-338555"/>
            <a:ext cx="1241580" cy="122126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3464629">
            <a:off x="13007034" y="432635"/>
            <a:ext cx="1590841" cy="109044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926941" flipH="1">
            <a:off x="5583680" y="-782097"/>
            <a:ext cx="1379048" cy="237023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733573">
            <a:off x="14481118" y="9244677"/>
            <a:ext cx="1403145" cy="138018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63128">
            <a:off x="4234793" y="9688062"/>
            <a:ext cx="1539821" cy="56273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3331250">
            <a:off x="-137051" y="5651612"/>
            <a:ext cx="1315850" cy="106225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5628841">
            <a:off x="-515323" y="4612927"/>
            <a:ext cx="1538166" cy="81942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8328514">
            <a:off x="17217873" y="4742707"/>
            <a:ext cx="1222922" cy="1194017"/>
          </a:xfrm>
          <a:prstGeom prst="rect">
            <a:avLst/>
          </a:prstGeom>
        </p:spPr>
      </p:pic>
      <p:pic>
        <p:nvPicPr>
          <p:cNvPr id="25" name="Picture 16">
            <a:extLst>
              <a:ext uri="{FF2B5EF4-FFF2-40B4-BE49-F238E27FC236}">
                <a16:creationId xmlns:a16="http://schemas.microsoft.com/office/drawing/2014/main" id="{5DC4FC76-90FC-426E-AC16-FFE5C0C7146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664064">
            <a:off x="1788287" y="2274496"/>
            <a:ext cx="16007669" cy="667719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FB091A1-C01F-CA12-D179-504E088A2128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362200" y="3009900"/>
            <a:ext cx="14235394" cy="5316173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-3792978" y="-416645"/>
            <a:ext cx="3657600" cy="36576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5812494" y="-8115300"/>
            <a:ext cx="3657600" cy="36576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7541705" y="12187388"/>
            <a:ext cx="3657600" cy="36576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339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2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7">
            <a:extLst>
              <a:ext uri="{FF2B5EF4-FFF2-40B4-BE49-F238E27FC236}">
                <a16:creationId xmlns:a16="http://schemas.microsoft.com/office/drawing/2014/main" id="{C5B717A3-143E-40E5-901B-124C4A6A94AB}"/>
              </a:ext>
            </a:extLst>
          </p:cNvPr>
          <p:cNvGrpSpPr/>
          <p:nvPr/>
        </p:nvGrpSpPr>
        <p:grpSpPr>
          <a:xfrm>
            <a:off x="516672" y="115499"/>
            <a:ext cx="17161728" cy="1482014"/>
            <a:chOff x="0" y="0"/>
            <a:chExt cx="8264539" cy="2288928"/>
          </a:xfrm>
          <a:solidFill>
            <a:schemeClr val="tx2"/>
          </a:solidFill>
        </p:grpSpPr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89669A0E-05F7-4215-81B1-334F9DCDBCB3}"/>
                </a:ext>
              </a:extLst>
            </p:cNvPr>
            <p:cNvSpPr/>
            <p:nvPr/>
          </p:nvSpPr>
          <p:spPr>
            <a:xfrm>
              <a:off x="10160" y="16510"/>
              <a:ext cx="8241679" cy="2260988"/>
            </a:xfrm>
            <a:custGeom>
              <a:avLst/>
              <a:gdLst/>
              <a:ahLst/>
              <a:cxnLst/>
              <a:rect l="l" t="t" r="r" b="b"/>
              <a:pathLst>
                <a:path w="8241679" h="2260988">
                  <a:moveTo>
                    <a:pt x="8241679" y="2260988"/>
                  </a:moveTo>
                  <a:lnTo>
                    <a:pt x="0" y="2253368"/>
                  </a:lnTo>
                  <a:lnTo>
                    <a:pt x="0" y="797397"/>
                  </a:lnTo>
                  <a:lnTo>
                    <a:pt x="17780" y="19050"/>
                  </a:lnTo>
                  <a:lnTo>
                    <a:pt x="4107965" y="0"/>
                  </a:lnTo>
                  <a:lnTo>
                    <a:pt x="8222629" y="5080"/>
                  </a:lnTo>
                  <a:close/>
                </a:path>
              </a:pathLst>
            </a:custGeom>
            <a:grpFill/>
          </p:spPr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5BF27EAE-7D7C-4778-9346-00A41D0AEAC2}"/>
                </a:ext>
              </a:extLst>
            </p:cNvPr>
            <p:cNvSpPr/>
            <p:nvPr/>
          </p:nvSpPr>
          <p:spPr>
            <a:xfrm>
              <a:off x="-3810" y="0"/>
              <a:ext cx="8270889" cy="2287658"/>
            </a:xfrm>
            <a:custGeom>
              <a:avLst/>
              <a:gdLst/>
              <a:ahLst/>
              <a:cxnLst/>
              <a:rect l="l" t="t" r="r" b="b"/>
              <a:pathLst>
                <a:path w="8270889" h="2287658">
                  <a:moveTo>
                    <a:pt x="8236599" y="21590"/>
                  </a:moveTo>
                  <a:cubicBezTo>
                    <a:pt x="8237869" y="34290"/>
                    <a:pt x="8237869" y="44450"/>
                    <a:pt x="8239139" y="54610"/>
                  </a:cubicBezTo>
                  <a:cubicBezTo>
                    <a:pt x="8241679" y="97788"/>
                    <a:pt x="8242949" y="146221"/>
                    <a:pt x="8245489" y="192925"/>
                  </a:cubicBezTo>
                  <a:cubicBezTo>
                    <a:pt x="8245489" y="260385"/>
                    <a:pt x="8258189" y="1590566"/>
                    <a:pt x="8264539" y="1658027"/>
                  </a:cubicBezTo>
                  <a:cubicBezTo>
                    <a:pt x="8270889" y="1760082"/>
                    <a:pt x="8267079" y="1863868"/>
                    <a:pt x="8267079" y="1965923"/>
                  </a:cubicBezTo>
                  <a:cubicBezTo>
                    <a:pt x="8267079" y="2055870"/>
                    <a:pt x="8268349" y="2138899"/>
                    <a:pt x="8269619" y="2226698"/>
                  </a:cubicBezTo>
                  <a:cubicBezTo>
                    <a:pt x="8269619" y="2248288"/>
                    <a:pt x="8269619" y="2262258"/>
                    <a:pt x="8269619" y="2286388"/>
                  </a:cubicBezTo>
                  <a:cubicBezTo>
                    <a:pt x="8246760" y="2286388"/>
                    <a:pt x="8226439" y="2287658"/>
                    <a:pt x="8184853" y="2286388"/>
                  </a:cubicBezTo>
                  <a:cubicBezTo>
                    <a:pt x="7764329" y="2281308"/>
                    <a:pt x="7337334" y="2287658"/>
                    <a:pt x="6916809" y="2282578"/>
                  </a:cubicBezTo>
                  <a:cubicBezTo>
                    <a:pt x="6664494" y="2278768"/>
                    <a:pt x="6418649" y="2281308"/>
                    <a:pt x="6166333" y="2278768"/>
                  </a:cubicBezTo>
                  <a:cubicBezTo>
                    <a:pt x="6049880" y="2277498"/>
                    <a:pt x="5933428" y="2276228"/>
                    <a:pt x="5816975" y="2274958"/>
                  </a:cubicBezTo>
                  <a:cubicBezTo>
                    <a:pt x="5745809" y="2274958"/>
                    <a:pt x="5681112" y="2276228"/>
                    <a:pt x="5609947" y="2276228"/>
                  </a:cubicBezTo>
                  <a:cubicBezTo>
                    <a:pt x="5428797" y="2274958"/>
                    <a:pt x="4930637" y="2276228"/>
                    <a:pt x="4749488" y="2274958"/>
                  </a:cubicBezTo>
                  <a:cubicBezTo>
                    <a:pt x="4620096" y="2273688"/>
                    <a:pt x="2032250" y="2282578"/>
                    <a:pt x="1902857" y="2281308"/>
                  </a:cubicBezTo>
                  <a:cubicBezTo>
                    <a:pt x="1870509" y="2281308"/>
                    <a:pt x="1831692" y="2282578"/>
                    <a:pt x="1799344" y="2282578"/>
                  </a:cubicBezTo>
                  <a:cubicBezTo>
                    <a:pt x="1721708" y="2282578"/>
                    <a:pt x="1650542" y="2283848"/>
                    <a:pt x="1572907" y="2283848"/>
                  </a:cubicBezTo>
                  <a:cubicBezTo>
                    <a:pt x="1378819" y="2283848"/>
                    <a:pt x="1191200" y="2282578"/>
                    <a:pt x="997111" y="2281308"/>
                  </a:cubicBezTo>
                  <a:cubicBezTo>
                    <a:pt x="880658" y="2280038"/>
                    <a:pt x="764205" y="2278768"/>
                    <a:pt x="654222" y="2277498"/>
                  </a:cubicBezTo>
                  <a:cubicBezTo>
                    <a:pt x="447194" y="2276228"/>
                    <a:pt x="240166" y="2274958"/>
                    <a:pt x="48260" y="2274958"/>
                  </a:cubicBezTo>
                  <a:cubicBezTo>
                    <a:pt x="38100" y="2274958"/>
                    <a:pt x="29210" y="2274958"/>
                    <a:pt x="19050" y="2273688"/>
                  </a:cubicBezTo>
                  <a:cubicBezTo>
                    <a:pt x="10160" y="2272418"/>
                    <a:pt x="5080" y="2266068"/>
                    <a:pt x="7620" y="2257178"/>
                  </a:cubicBezTo>
                  <a:cubicBezTo>
                    <a:pt x="16510" y="2225386"/>
                    <a:pt x="12700" y="2182143"/>
                    <a:pt x="11430" y="2137169"/>
                  </a:cubicBezTo>
                  <a:cubicBezTo>
                    <a:pt x="10160" y="2045492"/>
                    <a:pt x="6350" y="1955545"/>
                    <a:pt x="7620" y="1863868"/>
                  </a:cubicBezTo>
                  <a:cubicBezTo>
                    <a:pt x="5080" y="1749704"/>
                    <a:pt x="0" y="336494"/>
                    <a:pt x="7620" y="220601"/>
                  </a:cubicBezTo>
                  <a:cubicBezTo>
                    <a:pt x="8890" y="198114"/>
                    <a:pt x="7620" y="173897"/>
                    <a:pt x="8890" y="151410"/>
                  </a:cubicBezTo>
                  <a:cubicBezTo>
                    <a:pt x="10160" y="115086"/>
                    <a:pt x="12700" y="75301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8426" y="30480"/>
                    <a:pt x="181940" y="29210"/>
                  </a:cubicBezTo>
                  <a:cubicBezTo>
                    <a:pt x="356619" y="25400"/>
                    <a:pt x="531299" y="22860"/>
                    <a:pt x="712448" y="20320"/>
                  </a:cubicBezTo>
                  <a:cubicBezTo>
                    <a:pt x="835371" y="17780"/>
                    <a:pt x="958294" y="16510"/>
                    <a:pt x="1074747" y="13970"/>
                  </a:cubicBezTo>
                  <a:cubicBezTo>
                    <a:pt x="1191200" y="11430"/>
                    <a:pt x="1314122" y="8890"/>
                    <a:pt x="1430576" y="8890"/>
                  </a:cubicBezTo>
                  <a:cubicBezTo>
                    <a:pt x="1559968" y="7620"/>
                    <a:pt x="1689360" y="10160"/>
                    <a:pt x="1818753" y="8890"/>
                  </a:cubicBezTo>
                  <a:cubicBezTo>
                    <a:pt x="1980493" y="8890"/>
                    <a:pt x="4911228" y="6350"/>
                    <a:pt x="5072969" y="5080"/>
                  </a:cubicBezTo>
                  <a:cubicBezTo>
                    <a:pt x="5228240" y="3810"/>
                    <a:pt x="5383510" y="2540"/>
                    <a:pt x="5545250" y="2540"/>
                  </a:cubicBezTo>
                  <a:cubicBezTo>
                    <a:pt x="5810505" y="1270"/>
                    <a:pt x="6069289" y="0"/>
                    <a:pt x="6334544" y="0"/>
                  </a:cubicBezTo>
                  <a:cubicBezTo>
                    <a:pt x="6444527" y="0"/>
                    <a:pt x="6560980" y="2540"/>
                    <a:pt x="6670964" y="2540"/>
                  </a:cubicBezTo>
                  <a:cubicBezTo>
                    <a:pt x="6975036" y="3810"/>
                    <a:pt x="7285577" y="5080"/>
                    <a:pt x="7589649" y="7620"/>
                  </a:cubicBezTo>
                  <a:cubicBezTo>
                    <a:pt x="7751389" y="8890"/>
                    <a:pt x="7913130" y="12700"/>
                    <a:pt x="8074870" y="16510"/>
                  </a:cubicBezTo>
                  <a:cubicBezTo>
                    <a:pt x="8113688" y="16510"/>
                    <a:pt x="8152506" y="16510"/>
                    <a:pt x="8184853" y="16510"/>
                  </a:cubicBezTo>
                  <a:cubicBezTo>
                    <a:pt x="8217549" y="17780"/>
                    <a:pt x="8226439" y="20320"/>
                    <a:pt x="8236599" y="21590"/>
                  </a:cubicBezTo>
                  <a:close/>
                  <a:moveTo>
                    <a:pt x="8246760" y="2269878"/>
                  </a:moveTo>
                  <a:cubicBezTo>
                    <a:pt x="8248029" y="2253368"/>
                    <a:pt x="8249300" y="2240668"/>
                    <a:pt x="8249300" y="2227968"/>
                  </a:cubicBezTo>
                  <a:cubicBezTo>
                    <a:pt x="8248029" y="2130250"/>
                    <a:pt x="8246760" y="2038573"/>
                    <a:pt x="8246760" y="1939977"/>
                  </a:cubicBezTo>
                  <a:cubicBezTo>
                    <a:pt x="8246760" y="1895003"/>
                    <a:pt x="8249300" y="1850030"/>
                    <a:pt x="8248029" y="1805056"/>
                  </a:cubicBezTo>
                  <a:cubicBezTo>
                    <a:pt x="8248029" y="1763542"/>
                    <a:pt x="8246760" y="1720298"/>
                    <a:pt x="8245489" y="1678784"/>
                  </a:cubicBezTo>
                  <a:cubicBezTo>
                    <a:pt x="8240410" y="1614783"/>
                    <a:pt x="8228979" y="289791"/>
                    <a:pt x="8228979" y="225790"/>
                  </a:cubicBezTo>
                  <a:cubicBezTo>
                    <a:pt x="8226439" y="172168"/>
                    <a:pt x="8223900" y="116815"/>
                    <a:pt x="8221360" y="63500"/>
                  </a:cubicBezTo>
                  <a:cubicBezTo>
                    <a:pt x="8220089" y="44450"/>
                    <a:pt x="8218819" y="43180"/>
                    <a:pt x="8165445" y="41910"/>
                  </a:cubicBezTo>
                  <a:cubicBezTo>
                    <a:pt x="8146036" y="41910"/>
                    <a:pt x="8133097" y="41910"/>
                    <a:pt x="8113688" y="40640"/>
                  </a:cubicBezTo>
                  <a:cubicBezTo>
                    <a:pt x="7951947" y="36830"/>
                    <a:pt x="7783737" y="31750"/>
                    <a:pt x="7621997" y="30480"/>
                  </a:cubicBezTo>
                  <a:cubicBezTo>
                    <a:pt x="7227350" y="26670"/>
                    <a:pt x="6826235" y="25400"/>
                    <a:pt x="6431588" y="22860"/>
                  </a:cubicBezTo>
                  <a:cubicBezTo>
                    <a:pt x="6373362" y="22860"/>
                    <a:pt x="6308665" y="22860"/>
                    <a:pt x="6250439" y="22860"/>
                  </a:cubicBezTo>
                  <a:cubicBezTo>
                    <a:pt x="6153395" y="22860"/>
                    <a:pt x="6056350" y="22860"/>
                    <a:pt x="5965776" y="22860"/>
                  </a:cubicBezTo>
                  <a:cubicBezTo>
                    <a:pt x="5758748" y="22860"/>
                    <a:pt x="5551721" y="22860"/>
                    <a:pt x="5351162" y="24130"/>
                  </a:cubicBezTo>
                  <a:cubicBezTo>
                    <a:pt x="5176483" y="25400"/>
                    <a:pt x="2232808" y="29210"/>
                    <a:pt x="2058128" y="29210"/>
                  </a:cubicBezTo>
                  <a:cubicBezTo>
                    <a:pt x="1773465" y="29210"/>
                    <a:pt x="1488802" y="26670"/>
                    <a:pt x="1204139" y="33020"/>
                  </a:cubicBezTo>
                  <a:cubicBezTo>
                    <a:pt x="1055338" y="36830"/>
                    <a:pt x="913006" y="36830"/>
                    <a:pt x="770675" y="38100"/>
                  </a:cubicBezTo>
                  <a:cubicBezTo>
                    <a:pt x="524829" y="41910"/>
                    <a:pt x="278984" y="45720"/>
                    <a:pt x="49530" y="50800"/>
                  </a:cubicBezTo>
                  <a:cubicBezTo>
                    <a:pt x="36830" y="50800"/>
                    <a:pt x="34290" y="53340"/>
                    <a:pt x="33020" y="70112"/>
                  </a:cubicBezTo>
                  <a:cubicBezTo>
                    <a:pt x="31750" y="101248"/>
                    <a:pt x="31750" y="132383"/>
                    <a:pt x="30480" y="163519"/>
                  </a:cubicBezTo>
                  <a:cubicBezTo>
                    <a:pt x="29210" y="215411"/>
                    <a:pt x="26670" y="265574"/>
                    <a:pt x="25400" y="317467"/>
                  </a:cubicBezTo>
                  <a:cubicBezTo>
                    <a:pt x="20320" y="372819"/>
                    <a:pt x="26670" y="1725487"/>
                    <a:pt x="29210" y="1780839"/>
                  </a:cubicBezTo>
                  <a:cubicBezTo>
                    <a:pt x="29210" y="1839651"/>
                    <a:pt x="29210" y="1900193"/>
                    <a:pt x="30480" y="1959004"/>
                  </a:cubicBezTo>
                  <a:cubicBezTo>
                    <a:pt x="30480" y="2002248"/>
                    <a:pt x="33020" y="2045492"/>
                    <a:pt x="33020" y="2088736"/>
                  </a:cubicBezTo>
                  <a:cubicBezTo>
                    <a:pt x="33020" y="2135439"/>
                    <a:pt x="33020" y="2182143"/>
                    <a:pt x="31750" y="2227968"/>
                  </a:cubicBezTo>
                  <a:cubicBezTo>
                    <a:pt x="31750" y="2231778"/>
                    <a:pt x="31750" y="2234318"/>
                    <a:pt x="31750" y="2238128"/>
                  </a:cubicBezTo>
                  <a:cubicBezTo>
                    <a:pt x="31750" y="2248288"/>
                    <a:pt x="35560" y="2252098"/>
                    <a:pt x="44450" y="2252098"/>
                  </a:cubicBezTo>
                  <a:cubicBezTo>
                    <a:pt x="91365" y="2252098"/>
                    <a:pt x="181940" y="2253368"/>
                    <a:pt x="266045" y="2253368"/>
                  </a:cubicBezTo>
                  <a:cubicBezTo>
                    <a:pt x="388968" y="2253368"/>
                    <a:pt x="518360" y="2250828"/>
                    <a:pt x="641283" y="2253368"/>
                  </a:cubicBezTo>
                  <a:cubicBezTo>
                    <a:pt x="841841" y="2257178"/>
                    <a:pt x="1042399" y="2259718"/>
                    <a:pt x="1242957" y="2258448"/>
                  </a:cubicBezTo>
                  <a:cubicBezTo>
                    <a:pt x="1372349" y="2257178"/>
                    <a:pt x="1495272" y="2259718"/>
                    <a:pt x="1624664" y="2259718"/>
                  </a:cubicBezTo>
                  <a:cubicBezTo>
                    <a:pt x="1812283" y="2259718"/>
                    <a:pt x="1999902" y="2258448"/>
                    <a:pt x="2187521" y="2259718"/>
                  </a:cubicBezTo>
                  <a:cubicBezTo>
                    <a:pt x="2465714" y="2260988"/>
                    <a:pt x="5519372" y="2250828"/>
                    <a:pt x="5804035" y="2253368"/>
                  </a:cubicBezTo>
                  <a:cubicBezTo>
                    <a:pt x="5926958" y="2254638"/>
                    <a:pt x="6049880" y="2255908"/>
                    <a:pt x="6166334" y="2255908"/>
                  </a:cubicBezTo>
                  <a:cubicBezTo>
                    <a:pt x="6379831" y="2258448"/>
                    <a:pt x="6586859" y="2254638"/>
                    <a:pt x="6800356" y="2258448"/>
                  </a:cubicBezTo>
                  <a:cubicBezTo>
                    <a:pt x="6975036" y="2260988"/>
                    <a:pt x="7149715" y="2260988"/>
                    <a:pt x="7324395" y="2263528"/>
                  </a:cubicBezTo>
                  <a:cubicBezTo>
                    <a:pt x="7583179" y="2267338"/>
                    <a:pt x="7841964" y="2269878"/>
                    <a:pt x="8100748" y="2271148"/>
                  </a:cubicBezTo>
                  <a:cubicBezTo>
                    <a:pt x="8197793" y="2271148"/>
                    <a:pt x="8226439" y="2269878"/>
                    <a:pt x="8246760" y="2269878"/>
                  </a:cubicBezTo>
                  <a:close/>
                </a:path>
              </a:pathLst>
            </a:custGeom>
            <a:grpFill/>
          </p:spPr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4AF624D6-7D43-40CA-B3BB-F0034CDF133D}"/>
              </a:ext>
            </a:extLst>
          </p:cNvPr>
          <p:cNvSpPr/>
          <p:nvPr/>
        </p:nvSpPr>
        <p:spPr>
          <a:xfrm>
            <a:off x="1295400" y="419100"/>
            <a:ext cx="1673644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ts val="600"/>
              </a:spcBef>
              <a:spcAft>
                <a:spcPts val="600"/>
              </a:spcAft>
              <a:defRPr/>
            </a:pPr>
            <a:r>
              <a:rPr lang="vi-VN" sz="5400" dirty="0">
                <a:solidFill>
                  <a:srgbClr val="FFC000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Làm thẻ ghi nhớ giới thiệu về một đền tháp Chăm. </a:t>
            </a:r>
          </a:p>
        </p:txBody>
      </p:sp>
      <p:sp>
        <p:nvSpPr>
          <p:cNvPr id="2" name="AutoShape 2" descr="Thánh địa Mỹ Sơn - Di sản Văn hóa Thế giới được UNESCO công nhận">
            <a:extLst>
              <a:ext uri="{FF2B5EF4-FFF2-40B4-BE49-F238E27FC236}">
                <a16:creationId xmlns:a16="http://schemas.microsoft.com/office/drawing/2014/main" id="{033CBDA2-F19E-5C49-BAA9-01345110DC5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AutoShape 4" descr="Thánh địa Mỹ Sơn - Di sản Văn hóa Thế giới được UNESCO công nhận">
            <a:extLst>
              <a:ext uri="{FF2B5EF4-FFF2-40B4-BE49-F238E27FC236}">
                <a16:creationId xmlns:a16="http://schemas.microsoft.com/office/drawing/2014/main" id="{78BDA7FA-3CAE-5D11-F792-F260BDBBE52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486649" y="4876799"/>
            <a:ext cx="425365" cy="425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279646-64FC-D5F8-33CB-E9A89E2E49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5400" y="2476500"/>
            <a:ext cx="9448800" cy="7167046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-3792978" y="-416645"/>
            <a:ext cx="3657600" cy="36576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6083214" y="-8121856"/>
            <a:ext cx="3657600" cy="36576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7162800" y="12179776"/>
            <a:ext cx="3657600" cy="36576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847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2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637525">
            <a:off x="13522480" y="-338555"/>
            <a:ext cx="1241580" cy="122126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3464629">
            <a:off x="13007034" y="432635"/>
            <a:ext cx="1590841" cy="109044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926941" flipH="1">
            <a:off x="5583680" y="-782097"/>
            <a:ext cx="1379048" cy="237023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733573">
            <a:off x="14481118" y="9244677"/>
            <a:ext cx="1403145" cy="138018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63128">
            <a:off x="4234793" y="9688062"/>
            <a:ext cx="1539821" cy="56273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3331250">
            <a:off x="-137051" y="5651612"/>
            <a:ext cx="1315850" cy="106225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5628841">
            <a:off x="-515323" y="4612927"/>
            <a:ext cx="1538166" cy="81942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8328514">
            <a:off x="17217873" y="4742707"/>
            <a:ext cx="1222922" cy="1194017"/>
          </a:xfrm>
          <a:prstGeom prst="rect">
            <a:avLst/>
          </a:prstGeom>
        </p:spPr>
      </p:pic>
      <p:pic>
        <p:nvPicPr>
          <p:cNvPr id="25" name="Picture 16">
            <a:extLst>
              <a:ext uri="{FF2B5EF4-FFF2-40B4-BE49-F238E27FC236}">
                <a16:creationId xmlns:a16="http://schemas.microsoft.com/office/drawing/2014/main" id="{5DC4FC76-90FC-426E-AC16-FFE5C0C7146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664064">
            <a:off x="1177845" y="1969695"/>
            <a:ext cx="16007669" cy="6677192"/>
          </a:xfrm>
          <a:prstGeom prst="rect">
            <a:avLst/>
          </a:prstGeom>
        </p:spPr>
      </p:pic>
      <p:sp>
        <p:nvSpPr>
          <p:cNvPr id="10" name="TextBox 11">
            <a:extLst>
              <a:ext uri="{FF2B5EF4-FFF2-40B4-BE49-F238E27FC236}">
                <a16:creationId xmlns:a16="http://schemas.microsoft.com/office/drawing/2014/main" id="{2F787452-F72E-43D3-AE13-78789CA93BC7}"/>
              </a:ext>
            </a:extLst>
          </p:cNvPr>
          <p:cNvSpPr txBox="1"/>
          <p:nvPr/>
        </p:nvSpPr>
        <p:spPr>
          <a:xfrm>
            <a:off x="2438400" y="5448300"/>
            <a:ext cx="13118888" cy="12354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900" b="1" i="0" u="none" strike="noStrike" kern="1200" cap="none" spc="-288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VẬN DỤNG</a:t>
            </a:r>
          </a:p>
        </p:txBody>
      </p:sp>
      <p:sp>
        <p:nvSpPr>
          <p:cNvPr id="12" name="Oval 11"/>
          <p:cNvSpPr/>
          <p:nvPr/>
        </p:nvSpPr>
        <p:spPr>
          <a:xfrm>
            <a:off x="-3792978" y="-416645"/>
            <a:ext cx="3657600" cy="36576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5812494" y="-8159749"/>
            <a:ext cx="3657600" cy="36576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7169044" y="12492187"/>
            <a:ext cx="3657600" cy="36576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0325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4876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5518" y="720090"/>
            <a:ext cx="16856964" cy="88468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Content Placeholder 30">
            <a:extLst>
              <a:ext uri="{FF2B5EF4-FFF2-40B4-BE49-F238E27FC236}">
                <a16:creationId xmlns:a16="http://schemas.microsoft.com/office/drawing/2014/main" id="{24581590-51EE-89BD-2B05-E1FAC74281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5067300"/>
            <a:ext cx="3924850" cy="5094706"/>
          </a:xfrm>
          <a:prstGeom prst="rect">
            <a:avLst/>
          </a:prstGeom>
        </p:spPr>
      </p:pic>
      <p:sp>
        <p:nvSpPr>
          <p:cNvPr id="4" name="Bong bóng Lời nói: Hình chữ nhật với Góc Tròn 2">
            <a:extLst>
              <a:ext uri="{FF2B5EF4-FFF2-40B4-BE49-F238E27FC236}">
                <a16:creationId xmlns:a16="http://schemas.microsoft.com/office/drawing/2014/main" id="{438C2EF9-50F0-5D3A-EFDA-2B807DC89347}"/>
              </a:ext>
            </a:extLst>
          </p:cNvPr>
          <p:cNvSpPr/>
          <p:nvPr/>
        </p:nvSpPr>
        <p:spPr>
          <a:xfrm>
            <a:off x="3276600" y="2095500"/>
            <a:ext cx="13182600" cy="2921705"/>
          </a:xfrm>
          <a:prstGeom prst="wedgeRoundRectCallout">
            <a:avLst>
              <a:gd name="adj1" fmla="val -46579"/>
              <a:gd name="adj2" fmla="val 71011"/>
              <a:gd name="adj3" fmla="val 16667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Sưu tầm tranh ảnh về một đền tháp Chăm ở Việt Nam và giới thiệu với bạn, người thân.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FA9E4BE-114D-A3A2-D5B2-689D35F5608B}"/>
              </a:ext>
            </a:extLst>
          </p:cNvPr>
          <p:cNvGrpSpPr/>
          <p:nvPr/>
        </p:nvGrpSpPr>
        <p:grpSpPr>
          <a:xfrm>
            <a:off x="6858000" y="5829300"/>
            <a:ext cx="8845421" cy="3352800"/>
            <a:chOff x="5943413" y="1879380"/>
            <a:chExt cx="5405003" cy="3706655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D2EFE8D3-5A16-2ABA-12CB-675E86634198}"/>
                </a:ext>
              </a:extLst>
            </p:cNvPr>
            <p:cNvSpPr/>
            <p:nvPr/>
          </p:nvSpPr>
          <p:spPr>
            <a:xfrm>
              <a:off x="6077194" y="1879380"/>
              <a:ext cx="5271222" cy="3585248"/>
            </a:xfrm>
            <a:prstGeom prst="roundRect">
              <a:avLst/>
            </a:prstGeom>
            <a:solidFill>
              <a:srgbClr val="ACE6C9"/>
            </a:solidFill>
            <a:ln w="57150">
              <a:solidFill>
                <a:srgbClr val="2E9C64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" name="Content Placeholder 2">
              <a:extLst>
                <a:ext uri="{FF2B5EF4-FFF2-40B4-BE49-F238E27FC236}">
                  <a16:creationId xmlns:a16="http://schemas.microsoft.com/office/drawing/2014/main" id="{F74F763F-0D96-3186-0235-35A81FBE7A94}"/>
                </a:ext>
              </a:extLst>
            </p:cNvPr>
            <p:cNvSpPr txBox="1">
              <a:spLocks/>
            </p:cNvSpPr>
            <p:nvPr/>
          </p:nvSpPr>
          <p:spPr>
            <a:xfrm>
              <a:off x="5943413" y="2000787"/>
              <a:ext cx="5381756" cy="3585248"/>
            </a:xfrm>
          </p:spPr>
          <p:txBody>
            <a:bodyPr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思源黑体" panose="020B0500000000000000" pitchFamily="34" charset="-122"/>
                  <a:ea typeface="思源黑体" panose="020B0500000000000000" pitchFamily="34" charset="-122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思源黑体" panose="020B0500000000000000" pitchFamily="34" charset="-122"/>
                  <a:ea typeface="思源黑体" panose="020B0500000000000000" pitchFamily="34" charset="-122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思源黑体" panose="020B0500000000000000" pitchFamily="34" charset="-122"/>
                  <a:ea typeface="思源黑体" panose="020B0500000000000000" pitchFamily="34" charset="-122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思源黑体" panose="020B0500000000000000" pitchFamily="34" charset="-122"/>
                  <a:ea typeface="思源黑体" panose="020B0500000000000000" pitchFamily="34" charset="-122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思源黑体" panose="020B0500000000000000" pitchFamily="34" charset="-122"/>
                  <a:ea typeface="思源黑体" panose="020B0500000000000000" pitchFamily="34" charset="-122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2860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Gợi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ý: </a:t>
              </a:r>
            </a:p>
            <a:p>
              <a:pPr marL="228600" marR="0" lvl="0" indent="0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+ Địa điểm (tỉnh hoặc thành phố).</a:t>
              </a:r>
            </a:p>
            <a:p>
              <a:pPr marL="228600" marR="0" lvl="0" indent="0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+Thời gian xây dựng.</a:t>
              </a:r>
            </a:p>
            <a:p>
              <a:pPr marL="228600" marR="0" lvl="0" indent="0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+ Đặc điểm nổi bật.</a:t>
              </a:r>
            </a:p>
          </p:txBody>
        </p:sp>
      </p:grpSp>
      <p:sp>
        <p:nvSpPr>
          <p:cNvPr id="9" name="Oval 8"/>
          <p:cNvSpPr/>
          <p:nvPr/>
        </p:nvSpPr>
        <p:spPr>
          <a:xfrm>
            <a:off x="-3792978" y="-416645"/>
            <a:ext cx="3657600" cy="36576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6210300" y="-7986325"/>
            <a:ext cx="3657600" cy="36576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7076936" y="11662410"/>
            <a:ext cx="3657600" cy="36576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615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1840</TotalTime>
  <Words>106</Words>
  <Application>Microsoft Office PowerPoint</Application>
  <PresentationFormat>Custom</PresentationFormat>
  <Paragraphs>14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22" baseType="lpstr">
      <vt:lpstr>Aachen</vt:lpstr>
      <vt:lpstr>Arial</vt:lpstr>
      <vt:lpstr>Calibri</vt:lpstr>
      <vt:lpstr>Cambria</vt:lpstr>
      <vt:lpstr>Roboto Light</vt:lpstr>
      <vt:lpstr>Sriracha</vt:lpstr>
      <vt:lpstr>思源黑体</vt:lpstr>
      <vt:lpstr>思源黑体 CN Medium</vt:lpstr>
      <vt:lpstr>思源黑体 Medium</vt:lpstr>
      <vt:lpstr>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Buổi định hướng Lớp Toán tổng hợp</dc:title>
  <dc:creator>thao</dc:creator>
  <cp:lastModifiedBy>WINDOWS</cp:lastModifiedBy>
  <cp:revision>162</cp:revision>
  <dcterms:created xsi:type="dcterms:W3CDTF">2006-08-16T00:00:00Z</dcterms:created>
  <dcterms:modified xsi:type="dcterms:W3CDTF">2024-11-11T03:09:04Z</dcterms:modified>
  <dc:identifier>DAExMhQ9LvI</dc:identifier>
</cp:coreProperties>
</file>