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notesMasterIdLst>
    <p:notesMasterId r:id="rId18"/>
  </p:notesMasterIdLst>
  <p:sldIdLst>
    <p:sldId id="256" r:id="rId4"/>
    <p:sldId id="268" r:id="rId5"/>
    <p:sldId id="269" r:id="rId6"/>
    <p:sldId id="270" r:id="rId7"/>
    <p:sldId id="271" r:id="rId8"/>
    <p:sldId id="272" r:id="rId9"/>
    <p:sldId id="273" r:id="rId10"/>
    <p:sldId id="274" r:id="rId11"/>
    <p:sldId id="275" r:id="rId12"/>
    <p:sldId id="354" r:id="rId13"/>
    <p:sldId id="277" r:id="rId14"/>
    <p:sldId id="278" r:id="rId15"/>
    <p:sldId id="279" r:id="rId16"/>
    <p:sldId id="357"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p:scale>
          <a:sx n="33" d="100"/>
          <a:sy n="33" d="100"/>
        </p:scale>
        <p:origin x="1308" y="9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slide" Target="slides/slide12.xml"/><Relationship Id="rId10" Type="http://schemas.openxmlformats.org/officeDocument/2006/relationships/slide" Target="slides/slide7.xml"/><Relationship Id="rId19"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5D59511-A38D-4514-9A5B-26EFEEDCD4B4}" type="datetimeFigureOut">
              <a:rPr lang="en-US" smtClean="0"/>
              <a:t>11/4/2024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FCB6E60-9EE4-45A7-B212-10F98CCB1D32}" type="slidenum">
              <a:rPr lang="en-US" smtClean="0"/>
              <a:t>‹#›</a:t>
            </a:fld>
            <a:endParaRPr lang="en-US"/>
          </a:p>
        </p:txBody>
      </p:sp>
    </p:spTree>
    <p:extLst>
      <p:ext uri="{BB962C8B-B14F-4D97-AF65-F5344CB8AC3E}">
        <p14:creationId xmlns:p14="http://schemas.microsoft.com/office/powerpoint/2010/main" val="15660690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4"/>
        <p:cNvGrpSpPr/>
        <p:nvPr/>
      </p:nvGrpSpPr>
      <p:grpSpPr>
        <a:xfrm>
          <a:off x="0" y="0"/>
          <a:ext cx="0" cy="0"/>
          <a:chOff x="0" y="0"/>
          <a:chExt cx="0" cy="0"/>
        </a:xfrm>
      </p:grpSpPr>
      <p:sp>
        <p:nvSpPr>
          <p:cNvPr id="1435" name="Google Shape;1435;gb1c2217c3f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6" name="Google Shape;1436;gb1c2217c3f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918611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1"/>
        <p:cNvGrpSpPr/>
        <p:nvPr/>
      </p:nvGrpSpPr>
      <p:grpSpPr>
        <a:xfrm>
          <a:off x="0" y="0"/>
          <a:ext cx="0" cy="0"/>
          <a:chOff x="0" y="0"/>
          <a:chExt cx="0" cy="0"/>
        </a:xfrm>
      </p:grpSpPr>
      <p:sp>
        <p:nvSpPr>
          <p:cNvPr id="1532" name="Google Shape;1532;gb1c2217c3f_0_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33" name="Google Shape;1533;gb1c2217c3f_0_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600999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hyperlink" Target="http://www.1ppt.com/jieri/" TargetMode="External"/><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BF4993-748C-5B03-076E-CCCFDA22742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F7E7F28-A99E-EEDA-7644-D84C714F7AC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5D75B7F-6C47-ECFD-B1C4-1AD57F07521D}"/>
              </a:ext>
            </a:extLst>
          </p:cNvPr>
          <p:cNvSpPr>
            <a:spLocks noGrp="1"/>
          </p:cNvSpPr>
          <p:nvPr>
            <p:ph type="dt" sz="half" idx="10"/>
          </p:nvPr>
        </p:nvSpPr>
        <p:spPr/>
        <p:txBody>
          <a:bodyPr/>
          <a:lstStyle/>
          <a:p>
            <a:fld id="{F06CDD18-ED42-4272-B7FA-AE5A4506F7A0}" type="datetimeFigureOut">
              <a:rPr lang="en-US" smtClean="0"/>
              <a:t>11/4/2024</a:t>
            </a:fld>
            <a:endParaRPr lang="en-US"/>
          </a:p>
        </p:txBody>
      </p:sp>
      <p:sp>
        <p:nvSpPr>
          <p:cNvPr id="5" name="Footer Placeholder 4">
            <a:extLst>
              <a:ext uri="{FF2B5EF4-FFF2-40B4-BE49-F238E27FC236}">
                <a16:creationId xmlns:a16="http://schemas.microsoft.com/office/drawing/2014/main" id="{0C653F30-E9AC-CFBA-1D48-12BB36F65D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79B41B9-BEE7-9EE4-0414-5707821D5B52}"/>
              </a:ext>
            </a:extLst>
          </p:cNvPr>
          <p:cNvSpPr>
            <a:spLocks noGrp="1"/>
          </p:cNvSpPr>
          <p:nvPr>
            <p:ph type="sldNum" sz="quarter" idx="12"/>
          </p:nvPr>
        </p:nvSpPr>
        <p:spPr/>
        <p:txBody>
          <a:bodyPr/>
          <a:lstStyle/>
          <a:p>
            <a:fld id="{1ED81D43-C55E-4909-9364-04C418F0D822}" type="slidenum">
              <a:rPr lang="en-US" smtClean="0"/>
              <a:t>‹#›</a:t>
            </a:fld>
            <a:endParaRPr lang="en-US"/>
          </a:p>
        </p:txBody>
      </p:sp>
    </p:spTree>
    <p:extLst>
      <p:ext uri="{BB962C8B-B14F-4D97-AF65-F5344CB8AC3E}">
        <p14:creationId xmlns:p14="http://schemas.microsoft.com/office/powerpoint/2010/main" val="38542206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8DD1AE-6D36-01D8-4EC0-322957C330B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8156409-1B6C-8884-16A3-B02FF34998F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EEAEC37-6538-5139-1F36-6F76D5003BA6}"/>
              </a:ext>
            </a:extLst>
          </p:cNvPr>
          <p:cNvSpPr>
            <a:spLocks noGrp="1"/>
          </p:cNvSpPr>
          <p:nvPr>
            <p:ph type="dt" sz="half" idx="10"/>
          </p:nvPr>
        </p:nvSpPr>
        <p:spPr/>
        <p:txBody>
          <a:bodyPr/>
          <a:lstStyle/>
          <a:p>
            <a:fld id="{F06CDD18-ED42-4272-B7FA-AE5A4506F7A0}" type="datetimeFigureOut">
              <a:rPr lang="en-US" smtClean="0"/>
              <a:t>11/4/2024</a:t>
            </a:fld>
            <a:endParaRPr lang="en-US"/>
          </a:p>
        </p:txBody>
      </p:sp>
      <p:sp>
        <p:nvSpPr>
          <p:cNvPr id="5" name="Footer Placeholder 4">
            <a:extLst>
              <a:ext uri="{FF2B5EF4-FFF2-40B4-BE49-F238E27FC236}">
                <a16:creationId xmlns:a16="http://schemas.microsoft.com/office/drawing/2014/main" id="{64142A66-68E8-240B-19AF-A7A75A001AA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137AB80-B69B-C36F-79D9-49BB9781A1B3}"/>
              </a:ext>
            </a:extLst>
          </p:cNvPr>
          <p:cNvSpPr>
            <a:spLocks noGrp="1"/>
          </p:cNvSpPr>
          <p:nvPr>
            <p:ph type="sldNum" sz="quarter" idx="12"/>
          </p:nvPr>
        </p:nvSpPr>
        <p:spPr/>
        <p:txBody>
          <a:bodyPr/>
          <a:lstStyle/>
          <a:p>
            <a:fld id="{1ED81D43-C55E-4909-9364-04C418F0D822}" type="slidenum">
              <a:rPr lang="en-US" smtClean="0"/>
              <a:t>‹#›</a:t>
            </a:fld>
            <a:endParaRPr lang="en-US"/>
          </a:p>
        </p:txBody>
      </p:sp>
    </p:spTree>
    <p:extLst>
      <p:ext uri="{BB962C8B-B14F-4D97-AF65-F5344CB8AC3E}">
        <p14:creationId xmlns:p14="http://schemas.microsoft.com/office/powerpoint/2010/main" val="15091944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F0F7AA0-1060-DF3E-F9EA-779509E8F3D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440567B-4358-6BB3-B0F2-B816BE80CC6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DF508F5-A502-3A33-A6FA-1026642A0C3E}"/>
              </a:ext>
            </a:extLst>
          </p:cNvPr>
          <p:cNvSpPr>
            <a:spLocks noGrp="1"/>
          </p:cNvSpPr>
          <p:nvPr>
            <p:ph type="dt" sz="half" idx="10"/>
          </p:nvPr>
        </p:nvSpPr>
        <p:spPr/>
        <p:txBody>
          <a:bodyPr/>
          <a:lstStyle/>
          <a:p>
            <a:fld id="{F06CDD18-ED42-4272-B7FA-AE5A4506F7A0}" type="datetimeFigureOut">
              <a:rPr lang="en-US" smtClean="0"/>
              <a:t>11/4/2024</a:t>
            </a:fld>
            <a:endParaRPr lang="en-US"/>
          </a:p>
        </p:txBody>
      </p:sp>
      <p:sp>
        <p:nvSpPr>
          <p:cNvPr id="5" name="Footer Placeholder 4">
            <a:extLst>
              <a:ext uri="{FF2B5EF4-FFF2-40B4-BE49-F238E27FC236}">
                <a16:creationId xmlns:a16="http://schemas.microsoft.com/office/drawing/2014/main" id="{A7577C3F-24C7-1AD9-6DCF-1E85E874489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289F862-3B1C-D82A-7986-78608622C78C}"/>
              </a:ext>
            </a:extLst>
          </p:cNvPr>
          <p:cNvSpPr>
            <a:spLocks noGrp="1"/>
          </p:cNvSpPr>
          <p:nvPr>
            <p:ph type="sldNum" sz="quarter" idx="12"/>
          </p:nvPr>
        </p:nvSpPr>
        <p:spPr/>
        <p:txBody>
          <a:bodyPr/>
          <a:lstStyle/>
          <a:p>
            <a:fld id="{1ED81D43-C55E-4909-9364-04C418F0D822}" type="slidenum">
              <a:rPr lang="en-US" smtClean="0"/>
              <a:t>‹#›</a:t>
            </a:fld>
            <a:endParaRPr lang="en-US"/>
          </a:p>
        </p:txBody>
      </p:sp>
    </p:spTree>
    <p:extLst>
      <p:ext uri="{BB962C8B-B14F-4D97-AF65-F5344CB8AC3E}">
        <p14:creationId xmlns:p14="http://schemas.microsoft.com/office/powerpoint/2010/main" val="34579986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1556954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5906259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7446302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109435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7933905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11/4/2024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659441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11/4/2024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5410045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927567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4329A-42F0-913B-D2D2-E4BD426C6B8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D16AFE6-56D7-E257-303C-C0295AD8547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D67A0A7-4ED7-73C4-B3D5-F40A11FF6BEC}"/>
              </a:ext>
            </a:extLst>
          </p:cNvPr>
          <p:cNvSpPr>
            <a:spLocks noGrp="1"/>
          </p:cNvSpPr>
          <p:nvPr>
            <p:ph type="dt" sz="half" idx="10"/>
          </p:nvPr>
        </p:nvSpPr>
        <p:spPr/>
        <p:txBody>
          <a:bodyPr/>
          <a:lstStyle/>
          <a:p>
            <a:fld id="{F06CDD18-ED42-4272-B7FA-AE5A4506F7A0}" type="datetimeFigureOut">
              <a:rPr lang="en-US" smtClean="0"/>
              <a:t>11/4/2024</a:t>
            </a:fld>
            <a:endParaRPr lang="en-US"/>
          </a:p>
        </p:txBody>
      </p:sp>
      <p:sp>
        <p:nvSpPr>
          <p:cNvPr id="5" name="Footer Placeholder 4">
            <a:extLst>
              <a:ext uri="{FF2B5EF4-FFF2-40B4-BE49-F238E27FC236}">
                <a16:creationId xmlns:a16="http://schemas.microsoft.com/office/drawing/2014/main" id="{EBC5C173-022F-D918-121B-42B9F03B278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7588478-5DC2-4F5F-7945-E72089B3BAC3}"/>
              </a:ext>
            </a:extLst>
          </p:cNvPr>
          <p:cNvSpPr>
            <a:spLocks noGrp="1"/>
          </p:cNvSpPr>
          <p:nvPr>
            <p:ph type="sldNum" sz="quarter" idx="12"/>
          </p:nvPr>
        </p:nvSpPr>
        <p:spPr/>
        <p:txBody>
          <a:bodyPr/>
          <a:lstStyle/>
          <a:p>
            <a:fld id="{1ED81D43-C55E-4909-9364-04C418F0D822}" type="slidenum">
              <a:rPr lang="en-US" smtClean="0"/>
              <a:t>‹#›</a:t>
            </a:fld>
            <a:endParaRPr lang="en-US"/>
          </a:p>
        </p:txBody>
      </p:sp>
    </p:spTree>
    <p:extLst>
      <p:ext uri="{BB962C8B-B14F-4D97-AF65-F5344CB8AC3E}">
        <p14:creationId xmlns:p14="http://schemas.microsoft.com/office/powerpoint/2010/main" val="410190352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6665406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2055763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0271846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295"/>
        <p:cNvGrpSpPr/>
        <p:nvPr/>
      </p:nvGrpSpPr>
      <p:grpSpPr>
        <a:xfrm>
          <a:off x="0" y="0"/>
          <a:ext cx="0" cy="0"/>
          <a:chOff x="0" y="0"/>
          <a:chExt cx="0" cy="0"/>
        </a:xfrm>
      </p:grpSpPr>
      <p:grpSp>
        <p:nvGrpSpPr>
          <p:cNvPr id="296" name="Google Shape;296;p13"/>
          <p:cNvGrpSpPr/>
          <p:nvPr/>
        </p:nvGrpSpPr>
        <p:grpSpPr>
          <a:xfrm>
            <a:off x="-1360733" y="-1047832"/>
            <a:ext cx="18687473" cy="11846219"/>
            <a:chOff x="-1020550" y="-785874"/>
            <a:chExt cx="14015605" cy="8884664"/>
          </a:xfrm>
        </p:grpSpPr>
        <p:grpSp>
          <p:nvGrpSpPr>
            <p:cNvPr id="297" name="Google Shape;297;p13"/>
            <p:cNvGrpSpPr/>
            <p:nvPr/>
          </p:nvGrpSpPr>
          <p:grpSpPr>
            <a:xfrm rot="10800000">
              <a:off x="7785753" y="2425865"/>
              <a:ext cx="2282288" cy="2513280"/>
              <a:chOff x="-1890669" y="-592228"/>
              <a:chExt cx="3608930" cy="3973565"/>
            </a:xfrm>
          </p:grpSpPr>
          <p:grpSp>
            <p:nvGrpSpPr>
              <p:cNvPr id="298" name="Google Shape;298;p13"/>
              <p:cNvGrpSpPr/>
              <p:nvPr/>
            </p:nvGrpSpPr>
            <p:grpSpPr>
              <a:xfrm>
                <a:off x="-1890669" y="-592228"/>
                <a:ext cx="3608930" cy="3973565"/>
                <a:chOff x="262575" y="279375"/>
                <a:chExt cx="1205750" cy="1327575"/>
              </a:xfrm>
            </p:grpSpPr>
            <p:sp>
              <p:nvSpPr>
                <p:cNvPr id="299" name="Google Shape;299;p13"/>
                <p:cNvSpPr/>
                <p:nvPr/>
              </p:nvSpPr>
              <p:spPr>
                <a:xfrm>
                  <a:off x="321025" y="335700"/>
                  <a:ext cx="1088525" cy="1213400"/>
                </a:xfrm>
                <a:custGeom>
                  <a:avLst/>
                  <a:gdLst/>
                  <a:ahLst/>
                  <a:cxnLst/>
                  <a:rect l="l" t="t" r="r" b="b"/>
                  <a:pathLst>
                    <a:path w="43541" h="48536" fill="none" extrusionOk="0">
                      <a:moveTo>
                        <a:pt x="12392" y="48535"/>
                      </a:moveTo>
                      <a:cubicBezTo>
                        <a:pt x="12061" y="48535"/>
                        <a:pt x="11730" y="48364"/>
                        <a:pt x="11437" y="48205"/>
                      </a:cubicBezTo>
                      <a:cubicBezTo>
                        <a:pt x="9404" y="47005"/>
                        <a:pt x="7506" y="45609"/>
                        <a:pt x="7335" y="43527"/>
                      </a:cubicBezTo>
                      <a:cubicBezTo>
                        <a:pt x="7286" y="42976"/>
                        <a:pt x="7384" y="42413"/>
                        <a:pt x="7470" y="41875"/>
                      </a:cubicBezTo>
                      <a:cubicBezTo>
                        <a:pt x="7531" y="41507"/>
                        <a:pt x="7592" y="41128"/>
                        <a:pt x="7616" y="40748"/>
                      </a:cubicBezTo>
                      <a:cubicBezTo>
                        <a:pt x="7690" y="38936"/>
                        <a:pt x="6772" y="37271"/>
                        <a:pt x="5878" y="35667"/>
                      </a:cubicBezTo>
                      <a:cubicBezTo>
                        <a:pt x="5743" y="35422"/>
                        <a:pt x="5608" y="35177"/>
                        <a:pt x="5474" y="34920"/>
                      </a:cubicBezTo>
                      <a:cubicBezTo>
                        <a:pt x="3490" y="31222"/>
                        <a:pt x="2327" y="27121"/>
                        <a:pt x="1213" y="23178"/>
                      </a:cubicBezTo>
                      <a:cubicBezTo>
                        <a:pt x="650" y="21170"/>
                        <a:pt x="1" y="18893"/>
                        <a:pt x="331" y="16676"/>
                      </a:cubicBezTo>
                      <a:cubicBezTo>
                        <a:pt x="576" y="14999"/>
                        <a:pt x="1348" y="13309"/>
                        <a:pt x="2719" y="11473"/>
                      </a:cubicBezTo>
                      <a:cubicBezTo>
                        <a:pt x="6698" y="6122"/>
                        <a:pt x="12465" y="3453"/>
                        <a:pt x="16591" y="2131"/>
                      </a:cubicBezTo>
                      <a:cubicBezTo>
                        <a:pt x="21219" y="674"/>
                        <a:pt x="26558" y="0"/>
                        <a:pt x="33366" y="25"/>
                      </a:cubicBezTo>
                      <a:cubicBezTo>
                        <a:pt x="33929" y="25"/>
                        <a:pt x="34639" y="25"/>
                        <a:pt x="35276" y="208"/>
                      </a:cubicBezTo>
                      <a:cubicBezTo>
                        <a:pt x="35973" y="392"/>
                        <a:pt x="36586" y="772"/>
                        <a:pt x="37173" y="1127"/>
                      </a:cubicBezTo>
                      <a:cubicBezTo>
                        <a:pt x="39243" y="2376"/>
                        <a:pt x="41606" y="3820"/>
                        <a:pt x="42916" y="6085"/>
                      </a:cubicBezTo>
                      <a:cubicBezTo>
                        <a:pt x="43381" y="6857"/>
                        <a:pt x="43540" y="7530"/>
                        <a:pt x="43467" y="8167"/>
                      </a:cubicBezTo>
                      <a:cubicBezTo>
                        <a:pt x="43283" y="9416"/>
                        <a:pt x="42169" y="9710"/>
                        <a:pt x="41177" y="9955"/>
                      </a:cubicBezTo>
                      <a:lnTo>
                        <a:pt x="41006" y="10004"/>
                      </a:lnTo>
                      <a:cubicBezTo>
                        <a:pt x="39316" y="10432"/>
                        <a:pt x="38006" y="10922"/>
                        <a:pt x="36892" y="11534"/>
                      </a:cubicBezTo>
                      <a:lnTo>
                        <a:pt x="36892" y="11534"/>
                      </a:lnTo>
                      <a:cubicBezTo>
                        <a:pt x="35178" y="12465"/>
                        <a:pt x="33929" y="13775"/>
                        <a:pt x="33366" y="15232"/>
                      </a:cubicBezTo>
                      <a:cubicBezTo>
                        <a:pt x="33219" y="15611"/>
                        <a:pt x="33108" y="16028"/>
                        <a:pt x="33010" y="16432"/>
                      </a:cubicBezTo>
                      <a:cubicBezTo>
                        <a:pt x="32876" y="16983"/>
                        <a:pt x="32729" y="17558"/>
                        <a:pt x="32459" y="18085"/>
                      </a:cubicBezTo>
                      <a:cubicBezTo>
                        <a:pt x="32153" y="18672"/>
                        <a:pt x="31725" y="19186"/>
                        <a:pt x="31296" y="19688"/>
                      </a:cubicBezTo>
                      <a:cubicBezTo>
                        <a:pt x="31039" y="19995"/>
                        <a:pt x="30770" y="20313"/>
                        <a:pt x="30525" y="20656"/>
                      </a:cubicBezTo>
                      <a:cubicBezTo>
                        <a:pt x="29362" y="22284"/>
                        <a:pt x="29031" y="24513"/>
                        <a:pt x="29680" y="26410"/>
                      </a:cubicBezTo>
                      <a:cubicBezTo>
                        <a:pt x="29766" y="26692"/>
                        <a:pt x="29913" y="26998"/>
                        <a:pt x="30011" y="27280"/>
                      </a:cubicBezTo>
                      <a:cubicBezTo>
                        <a:pt x="30402" y="28223"/>
                        <a:pt x="30807" y="29190"/>
                        <a:pt x="30500" y="30157"/>
                      </a:cubicBezTo>
                      <a:cubicBezTo>
                        <a:pt x="30231" y="31039"/>
                        <a:pt x="29423" y="31614"/>
                        <a:pt x="28786" y="31932"/>
                      </a:cubicBezTo>
                      <a:cubicBezTo>
                        <a:pt x="26080" y="33304"/>
                        <a:pt x="22419" y="32422"/>
                        <a:pt x="20644" y="29961"/>
                      </a:cubicBezTo>
                      <a:cubicBezTo>
                        <a:pt x="20583" y="29863"/>
                        <a:pt x="20509" y="29753"/>
                        <a:pt x="20448" y="29667"/>
                      </a:cubicBezTo>
                      <a:cubicBezTo>
                        <a:pt x="20179" y="29263"/>
                        <a:pt x="19897" y="28859"/>
                        <a:pt x="19481" y="28627"/>
                      </a:cubicBezTo>
                      <a:cubicBezTo>
                        <a:pt x="18379" y="28002"/>
                        <a:pt x="17020" y="28933"/>
                        <a:pt x="16224" y="30047"/>
                      </a:cubicBezTo>
                      <a:cubicBezTo>
                        <a:pt x="14253" y="32814"/>
                        <a:pt x="13787" y="36646"/>
                        <a:pt x="15061" y="39793"/>
                      </a:cubicBezTo>
                      <a:lnTo>
                        <a:pt x="15195" y="40124"/>
                      </a:lnTo>
                      <a:cubicBezTo>
                        <a:pt x="15428" y="40675"/>
                        <a:pt x="15661" y="41226"/>
                        <a:pt x="15661" y="41838"/>
                      </a:cubicBezTo>
                      <a:cubicBezTo>
                        <a:pt x="15661" y="42291"/>
                        <a:pt x="15502" y="42719"/>
                        <a:pt x="15355" y="43160"/>
                      </a:cubicBezTo>
                      <a:cubicBezTo>
                        <a:pt x="14791" y="44752"/>
                        <a:pt x="14093" y="46331"/>
                        <a:pt x="13334" y="47837"/>
                      </a:cubicBezTo>
                      <a:cubicBezTo>
                        <a:pt x="13200" y="48094"/>
                        <a:pt x="13053" y="48339"/>
                        <a:pt x="12832" y="48462"/>
                      </a:cubicBezTo>
                      <a:cubicBezTo>
                        <a:pt x="12649" y="48511"/>
                        <a:pt x="12526" y="48535"/>
                        <a:pt x="12392" y="4853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 name="Google Shape;300;p13"/>
                <p:cNvSpPr/>
                <p:nvPr/>
              </p:nvSpPr>
              <p:spPr>
                <a:xfrm>
                  <a:off x="408275" y="421100"/>
                  <a:ext cx="903000" cy="1014725"/>
                </a:xfrm>
                <a:custGeom>
                  <a:avLst/>
                  <a:gdLst/>
                  <a:ahLst/>
                  <a:cxnLst/>
                  <a:rect l="l" t="t" r="r" b="b"/>
                  <a:pathLst>
                    <a:path w="36120" h="40589" fill="none" extrusionOk="0">
                      <a:moveTo>
                        <a:pt x="7824" y="40589"/>
                      </a:moveTo>
                      <a:lnTo>
                        <a:pt x="7800" y="40552"/>
                      </a:lnTo>
                      <a:cubicBezTo>
                        <a:pt x="7322" y="40148"/>
                        <a:pt x="7224" y="39916"/>
                        <a:pt x="7224" y="39830"/>
                      </a:cubicBezTo>
                      <a:cubicBezTo>
                        <a:pt x="7212" y="39683"/>
                        <a:pt x="7273" y="39291"/>
                        <a:pt x="7334" y="38997"/>
                      </a:cubicBezTo>
                      <a:cubicBezTo>
                        <a:pt x="7408" y="38556"/>
                        <a:pt x="7494" y="38054"/>
                        <a:pt x="7518" y="37479"/>
                      </a:cubicBezTo>
                      <a:cubicBezTo>
                        <a:pt x="7640" y="34712"/>
                        <a:pt x="6392" y="32435"/>
                        <a:pt x="5375" y="30610"/>
                      </a:cubicBezTo>
                      <a:lnTo>
                        <a:pt x="5363" y="30586"/>
                      </a:lnTo>
                      <a:cubicBezTo>
                        <a:pt x="5241" y="30353"/>
                        <a:pt x="5118" y="30120"/>
                        <a:pt x="4996" y="29912"/>
                      </a:cubicBezTo>
                      <a:cubicBezTo>
                        <a:pt x="3184" y="26545"/>
                        <a:pt x="2082" y="22627"/>
                        <a:pt x="1016" y="18844"/>
                      </a:cubicBezTo>
                      <a:cubicBezTo>
                        <a:pt x="502" y="17081"/>
                        <a:pt x="0" y="15256"/>
                        <a:pt x="221" y="13750"/>
                      </a:cubicBezTo>
                      <a:cubicBezTo>
                        <a:pt x="368" y="12661"/>
                        <a:pt x="955" y="11448"/>
                        <a:pt x="1959" y="10089"/>
                      </a:cubicBezTo>
                      <a:cubicBezTo>
                        <a:pt x="5412" y="5461"/>
                        <a:pt x="10493" y="3122"/>
                        <a:pt x="14130" y="1959"/>
                      </a:cubicBezTo>
                      <a:cubicBezTo>
                        <a:pt x="18354" y="625"/>
                        <a:pt x="23239" y="0"/>
                        <a:pt x="29508" y="0"/>
                      </a:cubicBezTo>
                      <a:lnTo>
                        <a:pt x="29594" y="0"/>
                      </a:lnTo>
                      <a:lnTo>
                        <a:pt x="29876" y="0"/>
                      </a:lnTo>
                      <a:cubicBezTo>
                        <a:pt x="30182" y="0"/>
                        <a:pt x="30696" y="0"/>
                        <a:pt x="30904" y="61"/>
                      </a:cubicBezTo>
                      <a:cubicBezTo>
                        <a:pt x="31137" y="123"/>
                        <a:pt x="31577" y="404"/>
                        <a:pt x="31933" y="612"/>
                      </a:cubicBezTo>
                      <a:cubicBezTo>
                        <a:pt x="32312" y="845"/>
                        <a:pt x="32826" y="1053"/>
                        <a:pt x="33365" y="1286"/>
                      </a:cubicBezTo>
                      <a:cubicBezTo>
                        <a:pt x="34712" y="1849"/>
                        <a:pt x="36120" y="2437"/>
                        <a:pt x="35814" y="3490"/>
                      </a:cubicBezTo>
                      <a:cubicBezTo>
                        <a:pt x="35520" y="4506"/>
                        <a:pt x="34443" y="4616"/>
                        <a:pt x="33377" y="4739"/>
                      </a:cubicBezTo>
                      <a:cubicBezTo>
                        <a:pt x="32765" y="4800"/>
                        <a:pt x="32190" y="4886"/>
                        <a:pt x="31761" y="5106"/>
                      </a:cubicBezTo>
                      <a:cubicBezTo>
                        <a:pt x="29337" y="6428"/>
                        <a:pt x="27537" y="8375"/>
                        <a:pt x="26692" y="10604"/>
                      </a:cubicBezTo>
                      <a:cubicBezTo>
                        <a:pt x="26484" y="11167"/>
                        <a:pt x="26337" y="11705"/>
                        <a:pt x="26215" y="12171"/>
                      </a:cubicBezTo>
                      <a:cubicBezTo>
                        <a:pt x="26129" y="12550"/>
                        <a:pt x="26019" y="12942"/>
                        <a:pt x="25933" y="13126"/>
                      </a:cubicBezTo>
                      <a:cubicBezTo>
                        <a:pt x="25823" y="13346"/>
                        <a:pt x="25517" y="13701"/>
                        <a:pt x="25223" y="14032"/>
                      </a:cubicBezTo>
                      <a:cubicBezTo>
                        <a:pt x="24917" y="14387"/>
                        <a:pt x="24586" y="14779"/>
                        <a:pt x="24243" y="15244"/>
                      </a:cubicBezTo>
                      <a:cubicBezTo>
                        <a:pt x="22456" y="17766"/>
                        <a:pt x="21966" y="21133"/>
                        <a:pt x="22958" y="24060"/>
                      </a:cubicBezTo>
                      <a:cubicBezTo>
                        <a:pt x="23092" y="24451"/>
                        <a:pt x="23239" y="24807"/>
                        <a:pt x="23374" y="25125"/>
                      </a:cubicBezTo>
                      <a:cubicBezTo>
                        <a:pt x="23386" y="25162"/>
                        <a:pt x="23423" y="25211"/>
                        <a:pt x="23447" y="25235"/>
                      </a:cubicBezTo>
                      <a:cubicBezTo>
                        <a:pt x="23509" y="25333"/>
                        <a:pt x="23582" y="25431"/>
                        <a:pt x="23545" y="25541"/>
                      </a:cubicBezTo>
                      <a:cubicBezTo>
                        <a:pt x="23435" y="25798"/>
                        <a:pt x="23068" y="25774"/>
                        <a:pt x="22750" y="25762"/>
                      </a:cubicBezTo>
                      <a:cubicBezTo>
                        <a:pt x="22652" y="25762"/>
                        <a:pt x="22578" y="25737"/>
                        <a:pt x="22480" y="25737"/>
                      </a:cubicBezTo>
                      <a:cubicBezTo>
                        <a:pt x="21439" y="25737"/>
                        <a:pt x="20435" y="25272"/>
                        <a:pt x="19897" y="24537"/>
                      </a:cubicBezTo>
                      <a:lnTo>
                        <a:pt x="19762" y="24353"/>
                      </a:lnTo>
                      <a:lnTo>
                        <a:pt x="19750" y="24317"/>
                      </a:lnTo>
                      <a:cubicBezTo>
                        <a:pt x="19382" y="23766"/>
                        <a:pt x="18746" y="22847"/>
                        <a:pt x="17644" y="22235"/>
                      </a:cubicBezTo>
                      <a:cubicBezTo>
                        <a:pt x="16909" y="21819"/>
                        <a:pt x="16077" y="21599"/>
                        <a:pt x="15219" y="21599"/>
                      </a:cubicBezTo>
                      <a:cubicBezTo>
                        <a:pt x="13273" y="21599"/>
                        <a:pt x="11301" y="22737"/>
                        <a:pt x="9955" y="24635"/>
                      </a:cubicBezTo>
                      <a:cubicBezTo>
                        <a:pt x="7285" y="28370"/>
                        <a:pt x="6685" y="33353"/>
                        <a:pt x="8387" y="37614"/>
                      </a:cubicBezTo>
                      <a:cubicBezTo>
                        <a:pt x="8436" y="37736"/>
                        <a:pt x="8498" y="37859"/>
                        <a:pt x="8547" y="38006"/>
                      </a:cubicBezTo>
                      <a:cubicBezTo>
                        <a:pt x="8559" y="38030"/>
                        <a:pt x="8571" y="38079"/>
                        <a:pt x="8608" y="38103"/>
                      </a:cubicBezTo>
                      <a:cubicBezTo>
                        <a:pt x="8657" y="38201"/>
                        <a:pt x="8693" y="38287"/>
                        <a:pt x="8693" y="38385"/>
                      </a:cubicBezTo>
                      <a:cubicBezTo>
                        <a:pt x="8693" y="38446"/>
                        <a:pt x="8669" y="38508"/>
                        <a:pt x="8644" y="38556"/>
                      </a:cubicBezTo>
                      <a:cubicBezTo>
                        <a:pt x="8644" y="38569"/>
                        <a:pt x="8632" y="38581"/>
                        <a:pt x="8632" y="38581"/>
                      </a:cubicBezTo>
                      <a:cubicBezTo>
                        <a:pt x="8400" y="39242"/>
                        <a:pt x="8142" y="39903"/>
                        <a:pt x="7873" y="4054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 name="Google Shape;301;p13"/>
                <p:cNvSpPr/>
                <p:nvPr/>
              </p:nvSpPr>
              <p:spPr>
                <a:xfrm>
                  <a:off x="493675" y="440375"/>
                  <a:ext cx="630900" cy="586525"/>
                </a:xfrm>
                <a:custGeom>
                  <a:avLst/>
                  <a:gdLst/>
                  <a:ahLst/>
                  <a:cxnLst/>
                  <a:rect l="l" t="t" r="r" b="b"/>
                  <a:pathLst>
                    <a:path w="25236" h="23461" fill="none" extrusionOk="0">
                      <a:moveTo>
                        <a:pt x="2816" y="23460"/>
                      </a:moveTo>
                      <a:lnTo>
                        <a:pt x="2767" y="23460"/>
                      </a:lnTo>
                      <a:cubicBezTo>
                        <a:pt x="1286" y="23338"/>
                        <a:pt x="1200" y="21428"/>
                        <a:pt x="1102" y="19591"/>
                      </a:cubicBezTo>
                      <a:cubicBezTo>
                        <a:pt x="1053" y="18734"/>
                        <a:pt x="1017" y="17828"/>
                        <a:pt x="833" y="17154"/>
                      </a:cubicBezTo>
                      <a:cubicBezTo>
                        <a:pt x="453" y="15869"/>
                        <a:pt x="0" y="14240"/>
                        <a:pt x="123" y="13445"/>
                      </a:cubicBezTo>
                      <a:cubicBezTo>
                        <a:pt x="172" y="13163"/>
                        <a:pt x="368" y="12502"/>
                        <a:pt x="1237" y="11326"/>
                      </a:cubicBezTo>
                      <a:cubicBezTo>
                        <a:pt x="4151" y="7420"/>
                        <a:pt x="8547" y="5400"/>
                        <a:pt x="11730" y="4408"/>
                      </a:cubicBezTo>
                      <a:cubicBezTo>
                        <a:pt x="12599" y="4127"/>
                        <a:pt x="13726" y="3576"/>
                        <a:pt x="14938" y="3000"/>
                      </a:cubicBezTo>
                      <a:cubicBezTo>
                        <a:pt x="17828" y="1592"/>
                        <a:pt x="21109" y="1"/>
                        <a:pt x="23178" y="833"/>
                      </a:cubicBezTo>
                      <a:cubicBezTo>
                        <a:pt x="23913" y="1139"/>
                        <a:pt x="24427" y="1739"/>
                        <a:pt x="24733" y="2645"/>
                      </a:cubicBezTo>
                      <a:cubicBezTo>
                        <a:pt x="25235" y="4127"/>
                        <a:pt x="23913" y="5119"/>
                        <a:pt x="22492" y="6184"/>
                      </a:cubicBezTo>
                      <a:cubicBezTo>
                        <a:pt x="21501" y="6918"/>
                        <a:pt x="20484" y="7678"/>
                        <a:pt x="20129" y="8645"/>
                      </a:cubicBezTo>
                      <a:cubicBezTo>
                        <a:pt x="19836" y="9392"/>
                        <a:pt x="19689" y="10041"/>
                        <a:pt x="19542" y="10567"/>
                      </a:cubicBezTo>
                      <a:cubicBezTo>
                        <a:pt x="19542" y="10592"/>
                        <a:pt x="19529" y="10616"/>
                        <a:pt x="19529" y="10653"/>
                      </a:cubicBezTo>
                      <a:cubicBezTo>
                        <a:pt x="19517" y="10714"/>
                        <a:pt x="19517" y="10775"/>
                        <a:pt x="19480" y="10837"/>
                      </a:cubicBezTo>
                      <a:cubicBezTo>
                        <a:pt x="19431" y="10910"/>
                        <a:pt x="19370" y="10971"/>
                        <a:pt x="19334" y="11032"/>
                      </a:cubicBezTo>
                      <a:lnTo>
                        <a:pt x="19272" y="11094"/>
                      </a:lnTo>
                      <a:cubicBezTo>
                        <a:pt x="18929" y="11473"/>
                        <a:pt x="18513" y="11963"/>
                        <a:pt x="18085" y="12563"/>
                      </a:cubicBezTo>
                      <a:cubicBezTo>
                        <a:pt x="17570" y="13298"/>
                        <a:pt x="17423" y="14302"/>
                        <a:pt x="17277" y="15281"/>
                      </a:cubicBezTo>
                      <a:cubicBezTo>
                        <a:pt x="17081" y="16628"/>
                        <a:pt x="16897" y="17901"/>
                        <a:pt x="15795" y="18465"/>
                      </a:cubicBezTo>
                      <a:cubicBezTo>
                        <a:pt x="15073" y="18832"/>
                        <a:pt x="14338" y="18452"/>
                        <a:pt x="13554" y="18060"/>
                      </a:cubicBezTo>
                      <a:cubicBezTo>
                        <a:pt x="12991" y="17767"/>
                        <a:pt x="12416" y="17473"/>
                        <a:pt x="11828" y="17473"/>
                      </a:cubicBezTo>
                      <a:cubicBezTo>
                        <a:pt x="8804" y="17473"/>
                        <a:pt x="5804" y="19138"/>
                        <a:pt x="3808" y="21942"/>
                      </a:cubicBezTo>
                      <a:cubicBezTo>
                        <a:pt x="3686" y="22113"/>
                        <a:pt x="3612" y="22370"/>
                        <a:pt x="3514" y="22603"/>
                      </a:cubicBezTo>
                      <a:cubicBezTo>
                        <a:pt x="3343" y="23019"/>
                        <a:pt x="3184" y="23460"/>
                        <a:pt x="2816" y="2346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 name="Google Shape;302;p13"/>
                <p:cNvSpPr/>
                <p:nvPr/>
              </p:nvSpPr>
              <p:spPr>
                <a:xfrm>
                  <a:off x="579075" y="560075"/>
                  <a:ext cx="386025" cy="301825"/>
                </a:xfrm>
                <a:custGeom>
                  <a:avLst/>
                  <a:gdLst/>
                  <a:ahLst/>
                  <a:cxnLst/>
                  <a:rect l="l" t="t" r="r" b="b"/>
                  <a:pathLst>
                    <a:path w="15441" h="12073" fill="none" extrusionOk="0">
                      <a:moveTo>
                        <a:pt x="1715" y="12073"/>
                      </a:moveTo>
                      <a:cubicBezTo>
                        <a:pt x="1408" y="12073"/>
                        <a:pt x="1090" y="12024"/>
                        <a:pt x="759" y="11901"/>
                      </a:cubicBezTo>
                      <a:lnTo>
                        <a:pt x="759" y="11901"/>
                      </a:lnTo>
                      <a:cubicBezTo>
                        <a:pt x="662" y="11864"/>
                        <a:pt x="662" y="11730"/>
                        <a:pt x="662" y="11620"/>
                      </a:cubicBezTo>
                      <a:cubicBezTo>
                        <a:pt x="662" y="11558"/>
                        <a:pt x="662" y="11497"/>
                        <a:pt x="637" y="11448"/>
                      </a:cubicBezTo>
                      <a:cubicBezTo>
                        <a:pt x="600" y="11289"/>
                        <a:pt x="539" y="11093"/>
                        <a:pt x="453" y="10897"/>
                      </a:cubicBezTo>
                      <a:cubicBezTo>
                        <a:pt x="257" y="10334"/>
                        <a:pt x="0" y="9636"/>
                        <a:pt x="74" y="9195"/>
                      </a:cubicBezTo>
                      <a:cubicBezTo>
                        <a:pt x="86" y="9073"/>
                        <a:pt x="196" y="8938"/>
                        <a:pt x="355" y="8754"/>
                      </a:cubicBezTo>
                      <a:cubicBezTo>
                        <a:pt x="392" y="8693"/>
                        <a:pt x="453" y="8620"/>
                        <a:pt x="502" y="8534"/>
                      </a:cubicBezTo>
                      <a:cubicBezTo>
                        <a:pt x="2865" y="5351"/>
                        <a:pt x="6600" y="3673"/>
                        <a:pt x="9306" y="2816"/>
                      </a:cubicBezTo>
                      <a:cubicBezTo>
                        <a:pt x="10408" y="2461"/>
                        <a:pt x="11657" y="1861"/>
                        <a:pt x="12979" y="1224"/>
                      </a:cubicBezTo>
                      <a:cubicBezTo>
                        <a:pt x="13175" y="1126"/>
                        <a:pt x="13408" y="931"/>
                        <a:pt x="13652" y="722"/>
                      </a:cubicBezTo>
                      <a:cubicBezTo>
                        <a:pt x="14069" y="367"/>
                        <a:pt x="14497" y="0"/>
                        <a:pt x="14828" y="49"/>
                      </a:cubicBezTo>
                      <a:cubicBezTo>
                        <a:pt x="14950" y="61"/>
                        <a:pt x="15048" y="122"/>
                        <a:pt x="15122" y="245"/>
                      </a:cubicBezTo>
                      <a:cubicBezTo>
                        <a:pt x="15440" y="698"/>
                        <a:pt x="14950" y="1126"/>
                        <a:pt x="14448" y="1579"/>
                      </a:cubicBezTo>
                      <a:cubicBezTo>
                        <a:pt x="14081" y="1910"/>
                        <a:pt x="13677" y="2253"/>
                        <a:pt x="13542" y="2645"/>
                      </a:cubicBezTo>
                      <a:cubicBezTo>
                        <a:pt x="13432" y="2951"/>
                        <a:pt x="13359" y="3245"/>
                        <a:pt x="13285" y="3514"/>
                      </a:cubicBezTo>
                      <a:cubicBezTo>
                        <a:pt x="13187" y="3857"/>
                        <a:pt x="13114" y="4175"/>
                        <a:pt x="12979" y="4420"/>
                      </a:cubicBezTo>
                      <a:cubicBezTo>
                        <a:pt x="12857" y="4665"/>
                        <a:pt x="12636" y="4910"/>
                        <a:pt x="12428" y="5155"/>
                      </a:cubicBezTo>
                      <a:cubicBezTo>
                        <a:pt x="12257" y="5351"/>
                        <a:pt x="12073" y="5571"/>
                        <a:pt x="11901" y="5804"/>
                      </a:cubicBezTo>
                      <a:cubicBezTo>
                        <a:pt x="11473" y="6391"/>
                        <a:pt x="11387" y="7175"/>
                        <a:pt x="11289" y="7861"/>
                      </a:cubicBezTo>
                      <a:cubicBezTo>
                        <a:pt x="11204" y="8644"/>
                        <a:pt x="11093" y="9391"/>
                        <a:pt x="10530" y="9722"/>
                      </a:cubicBezTo>
                      <a:cubicBezTo>
                        <a:pt x="10187" y="9918"/>
                        <a:pt x="9808" y="9746"/>
                        <a:pt x="9379" y="9563"/>
                      </a:cubicBezTo>
                      <a:cubicBezTo>
                        <a:pt x="9061" y="9428"/>
                        <a:pt x="8718" y="9293"/>
                        <a:pt x="8375" y="9293"/>
                      </a:cubicBezTo>
                      <a:cubicBezTo>
                        <a:pt x="7175" y="9293"/>
                        <a:pt x="6061" y="10003"/>
                        <a:pt x="4971" y="10701"/>
                      </a:cubicBezTo>
                      <a:cubicBezTo>
                        <a:pt x="3869" y="11411"/>
                        <a:pt x="2816" y="12073"/>
                        <a:pt x="1715" y="1207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 name="Google Shape;303;p13"/>
                <p:cNvSpPr/>
                <p:nvPr/>
              </p:nvSpPr>
              <p:spPr>
                <a:xfrm>
                  <a:off x="262575" y="279375"/>
                  <a:ext cx="1205750" cy="1327575"/>
                </a:xfrm>
                <a:custGeom>
                  <a:avLst/>
                  <a:gdLst/>
                  <a:ahLst/>
                  <a:cxnLst/>
                  <a:rect l="l" t="t" r="r" b="b"/>
                  <a:pathLst>
                    <a:path w="48230" h="53103" fill="none" extrusionOk="0">
                      <a:moveTo>
                        <a:pt x="19027" y="37087"/>
                      </a:moveTo>
                      <a:cubicBezTo>
                        <a:pt x="18831" y="38471"/>
                        <a:pt x="18966" y="39903"/>
                        <a:pt x="19480" y="41189"/>
                      </a:cubicBezTo>
                      <a:cubicBezTo>
                        <a:pt x="19529" y="41287"/>
                        <a:pt x="19566" y="41385"/>
                        <a:pt x="19603" y="41483"/>
                      </a:cubicBezTo>
                      <a:cubicBezTo>
                        <a:pt x="19884" y="42144"/>
                        <a:pt x="20252" y="43026"/>
                        <a:pt x="20239" y="44103"/>
                      </a:cubicBezTo>
                      <a:cubicBezTo>
                        <a:pt x="20215" y="44911"/>
                        <a:pt x="20007" y="45597"/>
                        <a:pt x="19786" y="46185"/>
                      </a:cubicBezTo>
                      <a:cubicBezTo>
                        <a:pt x="19199" y="47862"/>
                        <a:pt x="18476" y="49539"/>
                        <a:pt x="17644" y="51119"/>
                      </a:cubicBezTo>
                      <a:cubicBezTo>
                        <a:pt x="17484" y="51462"/>
                        <a:pt x="17080" y="52245"/>
                        <a:pt x="16199" y="52735"/>
                      </a:cubicBezTo>
                      <a:cubicBezTo>
                        <a:pt x="15734" y="52980"/>
                        <a:pt x="15244" y="53102"/>
                        <a:pt x="14730" y="53102"/>
                      </a:cubicBezTo>
                      <a:cubicBezTo>
                        <a:pt x="13836" y="53102"/>
                        <a:pt x="13089" y="52711"/>
                        <a:pt x="12611" y="52441"/>
                      </a:cubicBezTo>
                      <a:cubicBezTo>
                        <a:pt x="11007" y="51486"/>
                        <a:pt x="7677" y="49539"/>
                        <a:pt x="7371" y="45976"/>
                      </a:cubicBezTo>
                      <a:cubicBezTo>
                        <a:pt x="7297" y="45144"/>
                        <a:pt x="7420" y="44372"/>
                        <a:pt x="7530" y="43760"/>
                      </a:cubicBezTo>
                      <a:cubicBezTo>
                        <a:pt x="7579" y="43442"/>
                        <a:pt x="7640" y="43148"/>
                        <a:pt x="7640" y="42903"/>
                      </a:cubicBezTo>
                      <a:cubicBezTo>
                        <a:pt x="7677" y="41740"/>
                        <a:pt x="6967" y="40430"/>
                        <a:pt x="6196" y="39034"/>
                      </a:cubicBezTo>
                      <a:cubicBezTo>
                        <a:pt x="6061" y="38777"/>
                        <a:pt x="5926" y="38532"/>
                        <a:pt x="5779" y="38263"/>
                      </a:cubicBezTo>
                      <a:cubicBezTo>
                        <a:pt x="3686" y="34345"/>
                        <a:pt x="2498" y="30145"/>
                        <a:pt x="1347" y="26068"/>
                      </a:cubicBezTo>
                      <a:cubicBezTo>
                        <a:pt x="747" y="23962"/>
                        <a:pt x="0" y="21329"/>
                        <a:pt x="392" y="18623"/>
                      </a:cubicBezTo>
                      <a:cubicBezTo>
                        <a:pt x="686" y="16566"/>
                        <a:pt x="1604" y="14522"/>
                        <a:pt x="3208" y="12379"/>
                      </a:cubicBezTo>
                      <a:cubicBezTo>
                        <a:pt x="7555" y="6526"/>
                        <a:pt x="13787" y="3637"/>
                        <a:pt x="18244" y="2229"/>
                      </a:cubicBezTo>
                      <a:cubicBezTo>
                        <a:pt x="23031" y="710"/>
                        <a:pt x="28504" y="0"/>
                        <a:pt x="35422" y="0"/>
                      </a:cubicBezTo>
                      <a:lnTo>
                        <a:pt x="35728" y="0"/>
                      </a:lnTo>
                      <a:cubicBezTo>
                        <a:pt x="36377" y="0"/>
                        <a:pt x="37283" y="0"/>
                        <a:pt x="38226" y="270"/>
                      </a:cubicBezTo>
                      <a:cubicBezTo>
                        <a:pt x="39230" y="539"/>
                        <a:pt x="40050" y="1029"/>
                        <a:pt x="40711" y="1445"/>
                      </a:cubicBezTo>
                      <a:cubicBezTo>
                        <a:pt x="42903" y="2780"/>
                        <a:pt x="45621" y="4433"/>
                        <a:pt x="47237" y="7200"/>
                      </a:cubicBezTo>
                      <a:cubicBezTo>
                        <a:pt x="47948" y="8424"/>
                        <a:pt x="48229" y="9624"/>
                        <a:pt x="48058" y="10751"/>
                      </a:cubicBezTo>
                      <a:cubicBezTo>
                        <a:pt x="47654" y="13530"/>
                        <a:pt x="45119" y="14167"/>
                        <a:pt x="44029" y="14436"/>
                      </a:cubicBezTo>
                      <a:lnTo>
                        <a:pt x="43858" y="14485"/>
                      </a:lnTo>
                      <a:cubicBezTo>
                        <a:pt x="42376" y="14864"/>
                        <a:pt x="41226" y="15281"/>
                        <a:pt x="40283" y="15807"/>
                      </a:cubicBezTo>
                      <a:cubicBezTo>
                        <a:pt x="39071" y="16456"/>
                        <a:pt x="38165" y="17374"/>
                        <a:pt x="37822" y="18317"/>
                      </a:cubicBezTo>
                      <a:cubicBezTo>
                        <a:pt x="37712" y="18587"/>
                        <a:pt x="37638" y="18905"/>
                        <a:pt x="37540" y="19260"/>
                      </a:cubicBezTo>
                      <a:cubicBezTo>
                        <a:pt x="37393" y="19872"/>
                        <a:pt x="37185" y="20644"/>
                        <a:pt x="36818" y="21378"/>
                      </a:cubicBezTo>
                      <a:cubicBezTo>
                        <a:pt x="36389" y="22211"/>
                        <a:pt x="35814" y="22909"/>
                        <a:pt x="35336" y="23435"/>
                      </a:cubicBezTo>
                      <a:cubicBezTo>
                        <a:pt x="35091" y="23717"/>
                        <a:pt x="34859" y="23974"/>
                        <a:pt x="34700" y="24219"/>
                      </a:cubicBezTo>
                      <a:cubicBezTo>
                        <a:pt x="33965" y="25260"/>
                        <a:pt x="33744" y="26704"/>
                        <a:pt x="34161" y="27904"/>
                      </a:cubicBezTo>
                      <a:cubicBezTo>
                        <a:pt x="34234" y="28137"/>
                        <a:pt x="34344" y="28382"/>
                        <a:pt x="34455" y="28663"/>
                      </a:cubicBezTo>
                      <a:cubicBezTo>
                        <a:pt x="34920" y="29790"/>
                        <a:pt x="35557" y="31357"/>
                        <a:pt x="35006" y="33108"/>
                      </a:cubicBezTo>
                      <a:cubicBezTo>
                        <a:pt x="34589" y="34418"/>
                        <a:pt x="33598" y="35496"/>
                        <a:pt x="32141" y="36230"/>
                      </a:cubicBezTo>
                      <a:cubicBezTo>
                        <a:pt x="30977" y="36818"/>
                        <a:pt x="29655" y="37136"/>
                        <a:pt x="28296" y="37136"/>
                      </a:cubicBezTo>
                      <a:cubicBezTo>
                        <a:pt x="25602" y="37136"/>
                        <a:pt x="22982" y="35912"/>
                        <a:pt x="21366" y="33904"/>
                      </a:cubicBezTo>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4" name="Google Shape;304;p13"/>
              <p:cNvSpPr/>
              <p:nvPr/>
            </p:nvSpPr>
            <p:spPr>
              <a:xfrm>
                <a:off x="-462625" y="1940000"/>
                <a:ext cx="180502" cy="215402"/>
              </a:xfrm>
              <a:custGeom>
                <a:avLst/>
                <a:gdLst/>
                <a:ahLst/>
                <a:cxnLst/>
                <a:rect l="l" t="t" r="r" b="b"/>
                <a:pathLst>
                  <a:path w="6553" h="10336" extrusionOk="0">
                    <a:moveTo>
                      <a:pt x="0" y="10336"/>
                    </a:moveTo>
                    <a:cubicBezTo>
                      <a:pt x="283" y="6392"/>
                      <a:pt x="3463" y="-2023"/>
                      <a:pt x="6553" y="446"/>
                    </a:cubicBezTo>
                  </a:path>
                </a:pathLst>
              </a:custGeom>
              <a:noFill/>
              <a:ln w="9525" cap="flat" cmpd="sng">
                <a:solidFill>
                  <a:schemeClr val="accent4"/>
                </a:solidFill>
                <a:prstDash val="dashDot"/>
                <a:round/>
                <a:headEnd type="none" w="med" len="med"/>
                <a:tailEnd type="none" w="med" len="med"/>
              </a:ln>
            </p:spPr>
          </p:sp>
        </p:grpSp>
        <p:grpSp>
          <p:nvGrpSpPr>
            <p:cNvPr id="305" name="Google Shape;305;p13"/>
            <p:cNvGrpSpPr/>
            <p:nvPr/>
          </p:nvGrpSpPr>
          <p:grpSpPr>
            <a:xfrm rot="90">
              <a:off x="8539503" y="4153338"/>
              <a:ext cx="484870" cy="326689"/>
              <a:chOff x="5850477" y="3901125"/>
              <a:chExt cx="127450" cy="85874"/>
            </a:xfrm>
          </p:grpSpPr>
          <p:sp>
            <p:nvSpPr>
              <p:cNvPr id="306" name="Google Shape;306;p13"/>
              <p:cNvSpPr/>
              <p:nvPr/>
            </p:nvSpPr>
            <p:spPr>
              <a:xfrm>
                <a:off x="5892700" y="3901125"/>
                <a:ext cx="34000" cy="25125"/>
              </a:xfrm>
              <a:custGeom>
                <a:avLst/>
                <a:gdLst/>
                <a:ahLst/>
                <a:cxnLst/>
                <a:rect l="l" t="t" r="r" b="b"/>
                <a:pathLst>
                  <a:path w="1360" h="1005" extrusionOk="0">
                    <a:moveTo>
                      <a:pt x="0" y="0"/>
                    </a:moveTo>
                    <a:lnTo>
                      <a:pt x="0" y="1004"/>
                    </a:lnTo>
                    <a:lnTo>
                      <a:pt x="1359" y="1004"/>
                    </a:lnTo>
                    <a:lnTo>
                      <a:pt x="135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 name="Google Shape;307;p13"/>
              <p:cNvSpPr/>
              <p:nvPr/>
            </p:nvSpPr>
            <p:spPr>
              <a:xfrm>
                <a:off x="5935028" y="3936639"/>
                <a:ext cx="28800" cy="21125"/>
              </a:xfrm>
              <a:custGeom>
                <a:avLst/>
                <a:gdLst/>
                <a:ahLst/>
                <a:cxnLst/>
                <a:rect l="l" t="t" r="r" b="b"/>
                <a:pathLst>
                  <a:path w="1152" h="845" extrusionOk="0">
                    <a:moveTo>
                      <a:pt x="0" y="0"/>
                    </a:moveTo>
                    <a:lnTo>
                      <a:pt x="0" y="845"/>
                    </a:lnTo>
                    <a:lnTo>
                      <a:pt x="1151" y="845"/>
                    </a:lnTo>
                    <a:lnTo>
                      <a:pt x="11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 name="Google Shape;308;p13"/>
              <p:cNvSpPr/>
              <p:nvPr/>
            </p:nvSpPr>
            <p:spPr>
              <a:xfrm>
                <a:off x="5850477" y="3936641"/>
                <a:ext cx="14400" cy="10125"/>
              </a:xfrm>
              <a:custGeom>
                <a:avLst/>
                <a:gdLst/>
                <a:ahLst/>
                <a:cxnLst/>
                <a:rect l="l" t="t" r="r" b="b"/>
                <a:pathLst>
                  <a:path w="576" h="405" extrusionOk="0">
                    <a:moveTo>
                      <a:pt x="1" y="1"/>
                    </a:moveTo>
                    <a:lnTo>
                      <a:pt x="1" y="405"/>
                    </a:lnTo>
                    <a:lnTo>
                      <a:pt x="576" y="405"/>
                    </a:lnTo>
                    <a:lnTo>
                      <a:pt x="57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 name="Google Shape;309;p13"/>
              <p:cNvSpPr/>
              <p:nvPr/>
            </p:nvSpPr>
            <p:spPr>
              <a:xfrm>
                <a:off x="5963827" y="3976574"/>
                <a:ext cx="14100" cy="10425"/>
              </a:xfrm>
              <a:custGeom>
                <a:avLst/>
                <a:gdLst/>
                <a:ahLst/>
                <a:cxnLst/>
                <a:rect l="l" t="t" r="r" b="b"/>
                <a:pathLst>
                  <a:path w="564" h="417"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 name="Google Shape;310;p13"/>
              <p:cNvSpPr/>
              <p:nvPr/>
            </p:nvSpPr>
            <p:spPr>
              <a:xfrm>
                <a:off x="5898840" y="3951591"/>
                <a:ext cx="14100" cy="10450"/>
              </a:xfrm>
              <a:custGeom>
                <a:avLst/>
                <a:gdLst/>
                <a:ahLst/>
                <a:cxnLst/>
                <a:rect l="l" t="t" r="r" b="b"/>
                <a:pathLst>
                  <a:path w="564" h="418"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 name="Google Shape;311;p13"/>
              <p:cNvSpPr/>
              <p:nvPr/>
            </p:nvSpPr>
            <p:spPr>
              <a:xfrm>
                <a:off x="5958542" y="3908476"/>
                <a:ext cx="14100" cy="10425"/>
              </a:xfrm>
              <a:custGeom>
                <a:avLst/>
                <a:gdLst/>
                <a:ahLst/>
                <a:cxnLst/>
                <a:rect l="l" t="t" r="r" b="b"/>
                <a:pathLst>
                  <a:path w="564" h="417" extrusionOk="0">
                    <a:moveTo>
                      <a:pt x="1" y="1"/>
                    </a:moveTo>
                    <a:lnTo>
                      <a:pt x="1"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12" name="Google Shape;312;p13"/>
            <p:cNvSpPr/>
            <p:nvPr/>
          </p:nvSpPr>
          <p:spPr>
            <a:xfrm rot="287892">
              <a:off x="5640136" y="-485624"/>
              <a:ext cx="7273417" cy="2253458"/>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 name="Google Shape;313;p13"/>
            <p:cNvSpPr/>
            <p:nvPr/>
          </p:nvSpPr>
          <p:spPr>
            <a:xfrm>
              <a:off x="5229653" y="4652525"/>
              <a:ext cx="3947054" cy="490989"/>
            </a:xfrm>
            <a:custGeom>
              <a:avLst/>
              <a:gdLst/>
              <a:ahLst/>
              <a:cxnLst/>
              <a:rect l="l" t="t" r="r" b="b"/>
              <a:pathLst>
                <a:path w="86232" h="14301" extrusionOk="0">
                  <a:moveTo>
                    <a:pt x="56895" y="1"/>
                  </a:moveTo>
                  <a:cubicBezTo>
                    <a:pt x="56359" y="13"/>
                    <a:pt x="55823" y="72"/>
                    <a:pt x="55299" y="191"/>
                  </a:cubicBezTo>
                  <a:cubicBezTo>
                    <a:pt x="54978" y="227"/>
                    <a:pt x="54656" y="346"/>
                    <a:pt x="54394" y="561"/>
                  </a:cubicBezTo>
                  <a:cubicBezTo>
                    <a:pt x="54263" y="680"/>
                    <a:pt x="54097" y="763"/>
                    <a:pt x="53930" y="822"/>
                  </a:cubicBezTo>
                  <a:cubicBezTo>
                    <a:pt x="53609" y="906"/>
                    <a:pt x="53287" y="1025"/>
                    <a:pt x="52966" y="1108"/>
                  </a:cubicBezTo>
                  <a:cubicBezTo>
                    <a:pt x="52632" y="1192"/>
                    <a:pt x="51977" y="1168"/>
                    <a:pt x="51811" y="1418"/>
                  </a:cubicBezTo>
                  <a:cubicBezTo>
                    <a:pt x="51918" y="1477"/>
                    <a:pt x="52037" y="1549"/>
                    <a:pt x="52132" y="1632"/>
                  </a:cubicBezTo>
                  <a:cubicBezTo>
                    <a:pt x="51647" y="1632"/>
                    <a:pt x="51097" y="1528"/>
                    <a:pt x="50581" y="1528"/>
                  </a:cubicBezTo>
                  <a:cubicBezTo>
                    <a:pt x="50337" y="1528"/>
                    <a:pt x="50100" y="1551"/>
                    <a:pt x="49882" y="1620"/>
                  </a:cubicBezTo>
                  <a:cubicBezTo>
                    <a:pt x="49191" y="1834"/>
                    <a:pt x="48513" y="2025"/>
                    <a:pt x="47834" y="2227"/>
                  </a:cubicBezTo>
                  <a:cubicBezTo>
                    <a:pt x="46798" y="2549"/>
                    <a:pt x="45858" y="3037"/>
                    <a:pt x="44869" y="3454"/>
                  </a:cubicBezTo>
                  <a:cubicBezTo>
                    <a:pt x="42357" y="4513"/>
                    <a:pt x="39785" y="5418"/>
                    <a:pt x="37154" y="6168"/>
                  </a:cubicBezTo>
                  <a:cubicBezTo>
                    <a:pt x="36475" y="6371"/>
                    <a:pt x="35821" y="6811"/>
                    <a:pt x="35118" y="6823"/>
                  </a:cubicBezTo>
                  <a:cubicBezTo>
                    <a:pt x="34822" y="6830"/>
                    <a:pt x="34526" y="6833"/>
                    <a:pt x="34230" y="6833"/>
                  </a:cubicBezTo>
                  <a:cubicBezTo>
                    <a:pt x="32874" y="6833"/>
                    <a:pt x="31521" y="6770"/>
                    <a:pt x="30153" y="6692"/>
                  </a:cubicBezTo>
                  <a:cubicBezTo>
                    <a:pt x="29746" y="6668"/>
                    <a:pt x="29337" y="6656"/>
                    <a:pt x="28926" y="6656"/>
                  </a:cubicBezTo>
                  <a:cubicBezTo>
                    <a:pt x="26767" y="6656"/>
                    <a:pt x="24567" y="6962"/>
                    <a:pt x="22426" y="7192"/>
                  </a:cubicBezTo>
                  <a:cubicBezTo>
                    <a:pt x="21307" y="7311"/>
                    <a:pt x="20140" y="7204"/>
                    <a:pt x="19033" y="7466"/>
                  </a:cubicBezTo>
                  <a:cubicBezTo>
                    <a:pt x="18390" y="7621"/>
                    <a:pt x="17925" y="7800"/>
                    <a:pt x="17247" y="7800"/>
                  </a:cubicBezTo>
                  <a:cubicBezTo>
                    <a:pt x="16568" y="7800"/>
                    <a:pt x="15901" y="7633"/>
                    <a:pt x="15294" y="7311"/>
                  </a:cubicBezTo>
                  <a:cubicBezTo>
                    <a:pt x="15008" y="7168"/>
                    <a:pt x="14830" y="7002"/>
                    <a:pt x="14496" y="6966"/>
                  </a:cubicBezTo>
                  <a:cubicBezTo>
                    <a:pt x="14330" y="6960"/>
                    <a:pt x="14163" y="6957"/>
                    <a:pt x="13998" y="6957"/>
                  </a:cubicBezTo>
                  <a:cubicBezTo>
                    <a:pt x="13833" y="6957"/>
                    <a:pt x="13669" y="6960"/>
                    <a:pt x="13508" y="6966"/>
                  </a:cubicBezTo>
                  <a:cubicBezTo>
                    <a:pt x="12722" y="7002"/>
                    <a:pt x="12032" y="7299"/>
                    <a:pt x="11270" y="7430"/>
                  </a:cubicBezTo>
                  <a:cubicBezTo>
                    <a:pt x="10651" y="7526"/>
                    <a:pt x="10044" y="7680"/>
                    <a:pt x="9424" y="7823"/>
                  </a:cubicBezTo>
                  <a:cubicBezTo>
                    <a:pt x="9103" y="7895"/>
                    <a:pt x="8793" y="8026"/>
                    <a:pt x="8472" y="8085"/>
                  </a:cubicBezTo>
                  <a:cubicBezTo>
                    <a:pt x="8270" y="8109"/>
                    <a:pt x="8019" y="8073"/>
                    <a:pt x="7829" y="8133"/>
                  </a:cubicBezTo>
                  <a:cubicBezTo>
                    <a:pt x="7638" y="8204"/>
                    <a:pt x="7448" y="8371"/>
                    <a:pt x="7281" y="8454"/>
                  </a:cubicBezTo>
                  <a:cubicBezTo>
                    <a:pt x="7150" y="8514"/>
                    <a:pt x="7031" y="8573"/>
                    <a:pt x="6900" y="8633"/>
                  </a:cubicBezTo>
                  <a:cubicBezTo>
                    <a:pt x="6579" y="8788"/>
                    <a:pt x="6234" y="8895"/>
                    <a:pt x="5900" y="8966"/>
                  </a:cubicBezTo>
                  <a:cubicBezTo>
                    <a:pt x="5924" y="9097"/>
                    <a:pt x="1" y="14301"/>
                    <a:pt x="112" y="14301"/>
                  </a:cubicBezTo>
                  <a:cubicBezTo>
                    <a:pt x="112" y="14301"/>
                    <a:pt x="113" y="14301"/>
                    <a:pt x="114" y="14300"/>
                  </a:cubicBezTo>
                  <a:lnTo>
                    <a:pt x="5400" y="14300"/>
                  </a:lnTo>
                  <a:lnTo>
                    <a:pt x="81350" y="14134"/>
                  </a:lnTo>
                  <a:lnTo>
                    <a:pt x="86232" y="14038"/>
                  </a:lnTo>
                  <a:cubicBezTo>
                    <a:pt x="85362" y="14038"/>
                    <a:pt x="82076" y="5787"/>
                    <a:pt x="81207" y="5787"/>
                  </a:cubicBezTo>
                  <a:cubicBezTo>
                    <a:pt x="80474" y="5787"/>
                    <a:pt x="77898" y="2489"/>
                    <a:pt x="77128" y="2489"/>
                  </a:cubicBezTo>
                  <a:cubicBezTo>
                    <a:pt x="77122" y="2489"/>
                    <a:pt x="77117" y="2489"/>
                    <a:pt x="77111" y="2489"/>
                  </a:cubicBezTo>
                  <a:cubicBezTo>
                    <a:pt x="77105" y="2490"/>
                    <a:pt x="77099" y="2490"/>
                    <a:pt x="77093" y="2490"/>
                  </a:cubicBezTo>
                  <a:cubicBezTo>
                    <a:pt x="76513" y="2490"/>
                    <a:pt x="75236" y="846"/>
                    <a:pt x="74671" y="834"/>
                  </a:cubicBezTo>
                  <a:cubicBezTo>
                    <a:pt x="74650" y="834"/>
                    <a:pt x="74630" y="834"/>
                    <a:pt x="74611" y="834"/>
                  </a:cubicBezTo>
                  <a:cubicBezTo>
                    <a:pt x="74142" y="834"/>
                    <a:pt x="74070" y="972"/>
                    <a:pt x="73647" y="1132"/>
                  </a:cubicBezTo>
                  <a:cubicBezTo>
                    <a:pt x="73266" y="1275"/>
                    <a:pt x="72885" y="1323"/>
                    <a:pt x="72504" y="1454"/>
                  </a:cubicBezTo>
                  <a:cubicBezTo>
                    <a:pt x="72170" y="1573"/>
                    <a:pt x="71813" y="1632"/>
                    <a:pt x="71456" y="1632"/>
                  </a:cubicBezTo>
                  <a:cubicBezTo>
                    <a:pt x="71039" y="1644"/>
                    <a:pt x="70670" y="1799"/>
                    <a:pt x="70242" y="1799"/>
                  </a:cubicBezTo>
                  <a:cubicBezTo>
                    <a:pt x="70136" y="1797"/>
                    <a:pt x="70031" y="1797"/>
                    <a:pt x="69927" y="1797"/>
                  </a:cubicBezTo>
                  <a:cubicBezTo>
                    <a:pt x="69693" y="1797"/>
                    <a:pt x="69461" y="1799"/>
                    <a:pt x="69230" y="1799"/>
                  </a:cubicBezTo>
                  <a:cubicBezTo>
                    <a:pt x="68614" y="1799"/>
                    <a:pt x="68005" y="1783"/>
                    <a:pt x="67396" y="1668"/>
                  </a:cubicBezTo>
                  <a:cubicBezTo>
                    <a:pt x="67199" y="1632"/>
                    <a:pt x="66994" y="1623"/>
                    <a:pt x="66789" y="1623"/>
                  </a:cubicBezTo>
                  <a:cubicBezTo>
                    <a:pt x="66583" y="1623"/>
                    <a:pt x="66378" y="1632"/>
                    <a:pt x="66182" y="1632"/>
                  </a:cubicBezTo>
                  <a:cubicBezTo>
                    <a:pt x="66070" y="1632"/>
                    <a:pt x="65959" y="1637"/>
                    <a:pt x="65852" y="1637"/>
                  </a:cubicBezTo>
                  <a:cubicBezTo>
                    <a:pt x="65798" y="1637"/>
                    <a:pt x="65745" y="1636"/>
                    <a:pt x="65693" y="1632"/>
                  </a:cubicBezTo>
                  <a:cubicBezTo>
                    <a:pt x="65479" y="1620"/>
                    <a:pt x="65408" y="1549"/>
                    <a:pt x="65241" y="1501"/>
                  </a:cubicBezTo>
                  <a:cubicBezTo>
                    <a:pt x="65116" y="1477"/>
                    <a:pt x="64989" y="1465"/>
                    <a:pt x="64862" y="1465"/>
                  </a:cubicBezTo>
                  <a:cubicBezTo>
                    <a:pt x="64674" y="1465"/>
                    <a:pt x="64485" y="1492"/>
                    <a:pt x="64300" y="1549"/>
                  </a:cubicBezTo>
                  <a:cubicBezTo>
                    <a:pt x="64215" y="1573"/>
                    <a:pt x="64140" y="1584"/>
                    <a:pt x="64070" y="1584"/>
                  </a:cubicBezTo>
                  <a:cubicBezTo>
                    <a:pt x="63799" y="1584"/>
                    <a:pt x="63615" y="1427"/>
                    <a:pt x="63264" y="1323"/>
                  </a:cubicBezTo>
                  <a:cubicBezTo>
                    <a:pt x="62598" y="1132"/>
                    <a:pt x="61979" y="1084"/>
                    <a:pt x="61383" y="727"/>
                  </a:cubicBezTo>
                  <a:cubicBezTo>
                    <a:pt x="60586" y="275"/>
                    <a:pt x="59752" y="394"/>
                    <a:pt x="58823" y="334"/>
                  </a:cubicBezTo>
                  <a:cubicBezTo>
                    <a:pt x="58157" y="299"/>
                    <a:pt x="57561" y="13"/>
                    <a:pt x="5689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 name="Google Shape;314;p13"/>
            <p:cNvSpPr/>
            <p:nvPr/>
          </p:nvSpPr>
          <p:spPr>
            <a:xfrm rot="858966">
              <a:off x="-702941" y="4003552"/>
              <a:ext cx="6334851" cy="3364268"/>
            </a:xfrm>
            <a:custGeom>
              <a:avLst/>
              <a:gdLst/>
              <a:ahLst/>
              <a:cxnLst/>
              <a:rect l="l" t="t" r="r" b="b"/>
              <a:pathLst>
                <a:path w="80237" h="47122" extrusionOk="0">
                  <a:moveTo>
                    <a:pt x="75580" y="0"/>
                  </a:moveTo>
                  <a:cubicBezTo>
                    <a:pt x="74446" y="0"/>
                    <a:pt x="73347" y="432"/>
                    <a:pt x="72272" y="651"/>
                  </a:cubicBezTo>
                  <a:cubicBezTo>
                    <a:pt x="71533" y="794"/>
                    <a:pt x="70783" y="866"/>
                    <a:pt x="70033" y="890"/>
                  </a:cubicBezTo>
                  <a:cubicBezTo>
                    <a:pt x="68402" y="961"/>
                    <a:pt x="66938" y="1461"/>
                    <a:pt x="65330" y="1544"/>
                  </a:cubicBezTo>
                  <a:cubicBezTo>
                    <a:pt x="65747" y="1449"/>
                    <a:pt x="65937" y="1068"/>
                    <a:pt x="66283" y="878"/>
                  </a:cubicBezTo>
                  <a:lnTo>
                    <a:pt x="66283" y="878"/>
                  </a:lnTo>
                  <a:cubicBezTo>
                    <a:pt x="65390" y="1116"/>
                    <a:pt x="64485" y="1402"/>
                    <a:pt x="63580" y="1628"/>
                  </a:cubicBezTo>
                  <a:cubicBezTo>
                    <a:pt x="62497" y="1866"/>
                    <a:pt x="61342" y="1818"/>
                    <a:pt x="60294" y="2164"/>
                  </a:cubicBezTo>
                  <a:cubicBezTo>
                    <a:pt x="59246" y="2497"/>
                    <a:pt x="58222" y="2926"/>
                    <a:pt x="57127" y="3211"/>
                  </a:cubicBezTo>
                  <a:cubicBezTo>
                    <a:pt x="56043" y="3509"/>
                    <a:pt x="54936" y="3640"/>
                    <a:pt x="53876" y="3961"/>
                  </a:cubicBezTo>
                  <a:cubicBezTo>
                    <a:pt x="52352" y="4414"/>
                    <a:pt x="50924" y="5021"/>
                    <a:pt x="49388" y="5473"/>
                  </a:cubicBezTo>
                  <a:cubicBezTo>
                    <a:pt x="47364" y="6045"/>
                    <a:pt x="45375" y="6747"/>
                    <a:pt x="43435" y="7569"/>
                  </a:cubicBezTo>
                  <a:cubicBezTo>
                    <a:pt x="42208" y="8105"/>
                    <a:pt x="40994" y="8486"/>
                    <a:pt x="39720" y="8938"/>
                  </a:cubicBezTo>
                  <a:cubicBezTo>
                    <a:pt x="39505" y="9013"/>
                    <a:pt x="38737" y="9352"/>
                    <a:pt x="38217" y="9352"/>
                  </a:cubicBezTo>
                  <a:cubicBezTo>
                    <a:pt x="37989" y="9352"/>
                    <a:pt x="37809" y="9286"/>
                    <a:pt x="37743" y="9105"/>
                  </a:cubicBezTo>
                  <a:cubicBezTo>
                    <a:pt x="37612" y="8712"/>
                    <a:pt x="38875" y="7998"/>
                    <a:pt x="39196" y="7700"/>
                  </a:cubicBezTo>
                  <a:lnTo>
                    <a:pt x="39196" y="7700"/>
                  </a:lnTo>
                  <a:cubicBezTo>
                    <a:pt x="37279" y="8069"/>
                    <a:pt x="35624" y="8902"/>
                    <a:pt x="33862" y="9569"/>
                  </a:cubicBezTo>
                  <a:cubicBezTo>
                    <a:pt x="31850" y="10331"/>
                    <a:pt x="29719" y="10927"/>
                    <a:pt x="27802" y="11843"/>
                  </a:cubicBezTo>
                  <a:cubicBezTo>
                    <a:pt x="25480" y="12951"/>
                    <a:pt x="23027" y="14201"/>
                    <a:pt x="20991" y="15594"/>
                  </a:cubicBezTo>
                  <a:cubicBezTo>
                    <a:pt x="20036" y="16249"/>
                    <a:pt x="18376" y="17495"/>
                    <a:pt x="16901" y="17495"/>
                  </a:cubicBezTo>
                  <a:cubicBezTo>
                    <a:pt x="16795" y="17495"/>
                    <a:pt x="16690" y="17489"/>
                    <a:pt x="16586" y="17475"/>
                  </a:cubicBezTo>
                  <a:cubicBezTo>
                    <a:pt x="17098" y="16987"/>
                    <a:pt x="19372" y="15201"/>
                    <a:pt x="17503" y="15165"/>
                  </a:cubicBezTo>
                  <a:cubicBezTo>
                    <a:pt x="17476" y="15165"/>
                    <a:pt x="17450" y="15164"/>
                    <a:pt x="17424" y="15164"/>
                  </a:cubicBezTo>
                  <a:cubicBezTo>
                    <a:pt x="16284" y="15164"/>
                    <a:pt x="15420" y="15662"/>
                    <a:pt x="14407" y="16034"/>
                  </a:cubicBezTo>
                  <a:cubicBezTo>
                    <a:pt x="13550" y="16344"/>
                    <a:pt x="12800" y="16773"/>
                    <a:pt x="11978" y="17130"/>
                  </a:cubicBezTo>
                  <a:cubicBezTo>
                    <a:pt x="10454" y="17785"/>
                    <a:pt x="8907" y="18285"/>
                    <a:pt x="7442" y="19035"/>
                  </a:cubicBezTo>
                  <a:cubicBezTo>
                    <a:pt x="4870" y="20344"/>
                    <a:pt x="2406" y="21702"/>
                    <a:pt x="1" y="23154"/>
                  </a:cubicBezTo>
                  <a:cubicBezTo>
                    <a:pt x="1" y="25345"/>
                    <a:pt x="751" y="28072"/>
                    <a:pt x="1120" y="30238"/>
                  </a:cubicBezTo>
                  <a:cubicBezTo>
                    <a:pt x="1739" y="33858"/>
                    <a:pt x="2072" y="37585"/>
                    <a:pt x="2263" y="41240"/>
                  </a:cubicBezTo>
                  <a:cubicBezTo>
                    <a:pt x="2358" y="42895"/>
                    <a:pt x="2608" y="44562"/>
                    <a:pt x="3573" y="46062"/>
                  </a:cubicBezTo>
                  <a:cubicBezTo>
                    <a:pt x="3875" y="46526"/>
                    <a:pt x="4216" y="47117"/>
                    <a:pt x="4969" y="47117"/>
                  </a:cubicBezTo>
                  <a:cubicBezTo>
                    <a:pt x="5047" y="47117"/>
                    <a:pt x="5129" y="47111"/>
                    <a:pt x="5216" y="47098"/>
                  </a:cubicBezTo>
                  <a:lnTo>
                    <a:pt x="5311" y="47110"/>
                  </a:lnTo>
                  <a:cubicBezTo>
                    <a:pt x="5351" y="47118"/>
                    <a:pt x="5395" y="47122"/>
                    <a:pt x="5443" y="47122"/>
                  </a:cubicBezTo>
                  <a:cubicBezTo>
                    <a:pt x="5955" y="47122"/>
                    <a:pt x="6885" y="46692"/>
                    <a:pt x="7287" y="46562"/>
                  </a:cubicBezTo>
                  <a:cubicBezTo>
                    <a:pt x="7847" y="46383"/>
                    <a:pt x="8395" y="46026"/>
                    <a:pt x="8954" y="45883"/>
                  </a:cubicBezTo>
                  <a:cubicBezTo>
                    <a:pt x="9514" y="45740"/>
                    <a:pt x="9954" y="45776"/>
                    <a:pt x="10490" y="45538"/>
                  </a:cubicBezTo>
                  <a:cubicBezTo>
                    <a:pt x="14121" y="43966"/>
                    <a:pt x="17872" y="42597"/>
                    <a:pt x="21265" y="40716"/>
                  </a:cubicBezTo>
                  <a:cubicBezTo>
                    <a:pt x="21765" y="40442"/>
                    <a:pt x="22039" y="40156"/>
                    <a:pt x="22444" y="39811"/>
                  </a:cubicBezTo>
                  <a:cubicBezTo>
                    <a:pt x="23123" y="39228"/>
                    <a:pt x="23896" y="39013"/>
                    <a:pt x="24742" y="38620"/>
                  </a:cubicBezTo>
                  <a:cubicBezTo>
                    <a:pt x="26575" y="37751"/>
                    <a:pt x="28468" y="36918"/>
                    <a:pt x="30207" y="35965"/>
                  </a:cubicBezTo>
                  <a:cubicBezTo>
                    <a:pt x="31326" y="35358"/>
                    <a:pt x="32136" y="34525"/>
                    <a:pt x="33029" y="33763"/>
                  </a:cubicBezTo>
                  <a:cubicBezTo>
                    <a:pt x="33433" y="33417"/>
                    <a:pt x="33862" y="33096"/>
                    <a:pt x="34314" y="32810"/>
                  </a:cubicBezTo>
                  <a:cubicBezTo>
                    <a:pt x="34612" y="32608"/>
                    <a:pt x="35029" y="32465"/>
                    <a:pt x="35255" y="32215"/>
                  </a:cubicBezTo>
                  <a:cubicBezTo>
                    <a:pt x="35188" y="32211"/>
                    <a:pt x="35121" y="32209"/>
                    <a:pt x="35053" y="32209"/>
                  </a:cubicBezTo>
                  <a:cubicBezTo>
                    <a:pt x="33641" y="32209"/>
                    <a:pt x="32064" y="33091"/>
                    <a:pt x="30632" y="33091"/>
                  </a:cubicBezTo>
                  <a:cubicBezTo>
                    <a:pt x="30399" y="33091"/>
                    <a:pt x="30169" y="33067"/>
                    <a:pt x="29945" y="33013"/>
                  </a:cubicBezTo>
                  <a:cubicBezTo>
                    <a:pt x="29885" y="32667"/>
                    <a:pt x="30647" y="32298"/>
                    <a:pt x="30933" y="32084"/>
                  </a:cubicBezTo>
                  <a:cubicBezTo>
                    <a:pt x="31505" y="31655"/>
                    <a:pt x="32124" y="31274"/>
                    <a:pt x="32755" y="30929"/>
                  </a:cubicBezTo>
                  <a:cubicBezTo>
                    <a:pt x="34231" y="30143"/>
                    <a:pt x="35565" y="29238"/>
                    <a:pt x="36922" y="28333"/>
                  </a:cubicBezTo>
                  <a:cubicBezTo>
                    <a:pt x="37803" y="27750"/>
                    <a:pt x="38505" y="27131"/>
                    <a:pt x="39541" y="26678"/>
                  </a:cubicBezTo>
                  <a:cubicBezTo>
                    <a:pt x="40220" y="26381"/>
                    <a:pt x="40946" y="26178"/>
                    <a:pt x="41625" y="25893"/>
                  </a:cubicBezTo>
                  <a:cubicBezTo>
                    <a:pt x="41881" y="25781"/>
                    <a:pt x="42157" y="25483"/>
                    <a:pt x="42455" y="25483"/>
                  </a:cubicBezTo>
                  <a:cubicBezTo>
                    <a:pt x="42476" y="25483"/>
                    <a:pt x="42497" y="25485"/>
                    <a:pt x="42518" y="25488"/>
                  </a:cubicBezTo>
                  <a:cubicBezTo>
                    <a:pt x="42667" y="25906"/>
                    <a:pt x="42476" y="26340"/>
                    <a:pt x="42984" y="26340"/>
                  </a:cubicBezTo>
                  <a:cubicBezTo>
                    <a:pt x="43085" y="26340"/>
                    <a:pt x="43212" y="26323"/>
                    <a:pt x="43375" y="26286"/>
                  </a:cubicBezTo>
                  <a:cubicBezTo>
                    <a:pt x="43673" y="26143"/>
                    <a:pt x="43970" y="26000"/>
                    <a:pt x="44268" y="25857"/>
                  </a:cubicBezTo>
                  <a:cubicBezTo>
                    <a:pt x="44804" y="25631"/>
                    <a:pt x="45340" y="25416"/>
                    <a:pt x="45887" y="25238"/>
                  </a:cubicBezTo>
                  <a:cubicBezTo>
                    <a:pt x="47102" y="24773"/>
                    <a:pt x="48292" y="24238"/>
                    <a:pt x="49435" y="23642"/>
                  </a:cubicBezTo>
                  <a:cubicBezTo>
                    <a:pt x="50686" y="22976"/>
                    <a:pt x="51829" y="22357"/>
                    <a:pt x="53222" y="21856"/>
                  </a:cubicBezTo>
                  <a:cubicBezTo>
                    <a:pt x="55293" y="21106"/>
                    <a:pt x="57353" y="20428"/>
                    <a:pt x="59341" y="19570"/>
                  </a:cubicBezTo>
                  <a:cubicBezTo>
                    <a:pt x="61306" y="18737"/>
                    <a:pt x="63104" y="17868"/>
                    <a:pt x="64806" y="16749"/>
                  </a:cubicBezTo>
                  <a:cubicBezTo>
                    <a:pt x="65402" y="16356"/>
                    <a:pt x="66092" y="15999"/>
                    <a:pt x="66676" y="15594"/>
                  </a:cubicBezTo>
                  <a:cubicBezTo>
                    <a:pt x="66926" y="15427"/>
                    <a:pt x="67200" y="15237"/>
                    <a:pt x="67235" y="14963"/>
                  </a:cubicBezTo>
                  <a:cubicBezTo>
                    <a:pt x="67272" y="14608"/>
                    <a:pt x="66956" y="14503"/>
                    <a:pt x="66542" y="14503"/>
                  </a:cubicBezTo>
                  <a:cubicBezTo>
                    <a:pt x="66025" y="14503"/>
                    <a:pt x="65356" y="14666"/>
                    <a:pt x="65033" y="14713"/>
                  </a:cubicBezTo>
                  <a:cubicBezTo>
                    <a:pt x="64437" y="14784"/>
                    <a:pt x="63854" y="14856"/>
                    <a:pt x="63282" y="14975"/>
                  </a:cubicBezTo>
                  <a:cubicBezTo>
                    <a:pt x="62990" y="15030"/>
                    <a:pt x="62528" y="15211"/>
                    <a:pt x="62157" y="15211"/>
                  </a:cubicBezTo>
                  <a:cubicBezTo>
                    <a:pt x="62045" y="15211"/>
                    <a:pt x="61942" y="15195"/>
                    <a:pt x="61854" y="15153"/>
                  </a:cubicBezTo>
                  <a:cubicBezTo>
                    <a:pt x="60913" y="14713"/>
                    <a:pt x="62866" y="14189"/>
                    <a:pt x="63151" y="13963"/>
                  </a:cubicBezTo>
                  <a:cubicBezTo>
                    <a:pt x="62996" y="13932"/>
                    <a:pt x="62840" y="13924"/>
                    <a:pt x="62685" y="13924"/>
                  </a:cubicBezTo>
                  <a:cubicBezTo>
                    <a:pt x="62496" y="13924"/>
                    <a:pt x="62307" y="13936"/>
                    <a:pt x="62118" y="13936"/>
                  </a:cubicBezTo>
                  <a:cubicBezTo>
                    <a:pt x="62034" y="13936"/>
                    <a:pt x="61950" y="13934"/>
                    <a:pt x="61866" y="13927"/>
                  </a:cubicBezTo>
                  <a:cubicBezTo>
                    <a:pt x="61592" y="13891"/>
                    <a:pt x="61318" y="13832"/>
                    <a:pt x="61044" y="13760"/>
                  </a:cubicBezTo>
                  <a:cubicBezTo>
                    <a:pt x="60874" y="13725"/>
                    <a:pt x="60700" y="13717"/>
                    <a:pt x="60525" y="13717"/>
                  </a:cubicBezTo>
                  <a:cubicBezTo>
                    <a:pt x="60361" y="13717"/>
                    <a:pt x="60196" y="13724"/>
                    <a:pt x="60033" y="13724"/>
                  </a:cubicBezTo>
                  <a:cubicBezTo>
                    <a:pt x="59834" y="13724"/>
                    <a:pt x="59638" y="13713"/>
                    <a:pt x="59449" y="13665"/>
                  </a:cubicBezTo>
                  <a:cubicBezTo>
                    <a:pt x="59699" y="13439"/>
                    <a:pt x="60270" y="13355"/>
                    <a:pt x="60615" y="13201"/>
                  </a:cubicBezTo>
                  <a:cubicBezTo>
                    <a:pt x="61068" y="12986"/>
                    <a:pt x="61485" y="12724"/>
                    <a:pt x="61937" y="12510"/>
                  </a:cubicBezTo>
                  <a:cubicBezTo>
                    <a:pt x="63461" y="11784"/>
                    <a:pt x="65116" y="11248"/>
                    <a:pt x="66664" y="10569"/>
                  </a:cubicBezTo>
                  <a:cubicBezTo>
                    <a:pt x="67402" y="10248"/>
                    <a:pt x="67902" y="9760"/>
                    <a:pt x="68593" y="9403"/>
                  </a:cubicBezTo>
                  <a:cubicBezTo>
                    <a:pt x="69366" y="8998"/>
                    <a:pt x="70200" y="8652"/>
                    <a:pt x="70974" y="8248"/>
                  </a:cubicBezTo>
                  <a:cubicBezTo>
                    <a:pt x="71807" y="7831"/>
                    <a:pt x="72748" y="7557"/>
                    <a:pt x="73593" y="7152"/>
                  </a:cubicBezTo>
                  <a:cubicBezTo>
                    <a:pt x="74272" y="6831"/>
                    <a:pt x="74891" y="6450"/>
                    <a:pt x="75605" y="6152"/>
                  </a:cubicBezTo>
                  <a:cubicBezTo>
                    <a:pt x="76582" y="5747"/>
                    <a:pt x="77487" y="5331"/>
                    <a:pt x="78296" y="4747"/>
                  </a:cubicBezTo>
                  <a:cubicBezTo>
                    <a:pt x="78677" y="4473"/>
                    <a:pt x="79058" y="4211"/>
                    <a:pt x="79451" y="3961"/>
                  </a:cubicBezTo>
                  <a:cubicBezTo>
                    <a:pt x="79642" y="3890"/>
                    <a:pt x="79820" y="3807"/>
                    <a:pt x="79975" y="3688"/>
                  </a:cubicBezTo>
                  <a:cubicBezTo>
                    <a:pt x="80237" y="3259"/>
                    <a:pt x="79415" y="3295"/>
                    <a:pt x="78987" y="3211"/>
                  </a:cubicBezTo>
                  <a:cubicBezTo>
                    <a:pt x="78046" y="3045"/>
                    <a:pt x="77106" y="2890"/>
                    <a:pt x="76236" y="2580"/>
                  </a:cubicBezTo>
                  <a:cubicBezTo>
                    <a:pt x="75534" y="2318"/>
                    <a:pt x="74939" y="2509"/>
                    <a:pt x="74236" y="2342"/>
                  </a:cubicBezTo>
                  <a:cubicBezTo>
                    <a:pt x="74319" y="1402"/>
                    <a:pt x="76296" y="1056"/>
                    <a:pt x="76439" y="92"/>
                  </a:cubicBezTo>
                  <a:cubicBezTo>
                    <a:pt x="76150" y="27"/>
                    <a:pt x="75864" y="0"/>
                    <a:pt x="755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15" name="Google Shape;315;p13"/>
          <p:cNvSpPr txBox="1">
            <a:spLocks noGrp="1"/>
          </p:cNvSpPr>
          <p:nvPr>
            <p:ph type="title" hasCustomPrompt="1"/>
          </p:nvPr>
        </p:nvSpPr>
        <p:spPr>
          <a:xfrm>
            <a:off x="1011700" y="1642233"/>
            <a:ext cx="1334400" cy="7088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000"/>
              <a:buNone/>
              <a:defRPr sz="4667">
                <a:solidFill>
                  <a:schemeClr val="accent2"/>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316" name="Google Shape;316;p13"/>
          <p:cNvSpPr txBox="1">
            <a:spLocks noGrp="1"/>
          </p:cNvSpPr>
          <p:nvPr>
            <p:ph type="title" idx="2"/>
          </p:nvPr>
        </p:nvSpPr>
        <p:spPr>
          <a:xfrm>
            <a:off x="1011700" y="2251833"/>
            <a:ext cx="3815200" cy="7088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000"/>
              <a:buNone/>
              <a:defRPr sz="3200" b="1">
                <a:solidFill>
                  <a:schemeClr val="accent6"/>
                </a:solidFill>
              </a:defRPr>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317" name="Google Shape;317;p13"/>
          <p:cNvSpPr txBox="1">
            <a:spLocks noGrp="1"/>
          </p:cNvSpPr>
          <p:nvPr>
            <p:ph type="title" idx="3"/>
          </p:nvPr>
        </p:nvSpPr>
        <p:spPr>
          <a:xfrm>
            <a:off x="1011700" y="2757433"/>
            <a:ext cx="3815200" cy="1004400"/>
          </a:xfrm>
          <a:prstGeom prst="rect">
            <a:avLst/>
          </a:prstGeom>
        </p:spPr>
        <p:txBody>
          <a:bodyPr spcFirstLastPara="1" wrap="square" lIns="91425" tIns="91425" rIns="91425" bIns="91425" anchor="t" anchorCtr="0">
            <a:noAutofit/>
          </a:bodyPr>
          <a:lstStyle>
            <a:lvl1pPr lvl="0" algn="l" rtl="0">
              <a:spcBef>
                <a:spcPts val="0"/>
              </a:spcBef>
              <a:spcAft>
                <a:spcPts val="0"/>
              </a:spcAft>
              <a:buSzPts val="1400"/>
              <a:buFont typeface="Nunito"/>
              <a:buNone/>
              <a:defRPr sz="2133" b="0">
                <a:solidFill>
                  <a:schemeClr val="dk2"/>
                </a:solidFill>
                <a:latin typeface="Assistant Medium"/>
                <a:ea typeface="Assistant Medium"/>
                <a:cs typeface="Assistant Medium"/>
                <a:sym typeface="Assistant Medium"/>
              </a:defRPr>
            </a:lvl1pPr>
            <a:lvl2pPr lvl="1" rtl="0">
              <a:spcBef>
                <a:spcPts val="0"/>
              </a:spcBef>
              <a:spcAft>
                <a:spcPts val="0"/>
              </a:spcAft>
              <a:buSzPts val="1400"/>
              <a:buFont typeface="Nunito"/>
              <a:buNone/>
              <a:defRPr sz="1867">
                <a:latin typeface="Nunito"/>
                <a:ea typeface="Nunito"/>
                <a:cs typeface="Nunito"/>
                <a:sym typeface="Nunito"/>
              </a:defRPr>
            </a:lvl2pPr>
            <a:lvl3pPr lvl="2" rtl="0">
              <a:spcBef>
                <a:spcPts val="0"/>
              </a:spcBef>
              <a:spcAft>
                <a:spcPts val="0"/>
              </a:spcAft>
              <a:buSzPts val="1400"/>
              <a:buFont typeface="Nunito"/>
              <a:buNone/>
              <a:defRPr sz="1867">
                <a:latin typeface="Nunito"/>
                <a:ea typeface="Nunito"/>
                <a:cs typeface="Nunito"/>
                <a:sym typeface="Nunito"/>
              </a:defRPr>
            </a:lvl3pPr>
            <a:lvl4pPr lvl="3" rtl="0">
              <a:spcBef>
                <a:spcPts val="0"/>
              </a:spcBef>
              <a:spcAft>
                <a:spcPts val="0"/>
              </a:spcAft>
              <a:buSzPts val="1400"/>
              <a:buFont typeface="Nunito"/>
              <a:buNone/>
              <a:defRPr sz="1867">
                <a:latin typeface="Nunito"/>
                <a:ea typeface="Nunito"/>
                <a:cs typeface="Nunito"/>
                <a:sym typeface="Nunito"/>
              </a:defRPr>
            </a:lvl4pPr>
            <a:lvl5pPr lvl="4" rtl="0">
              <a:spcBef>
                <a:spcPts val="0"/>
              </a:spcBef>
              <a:spcAft>
                <a:spcPts val="0"/>
              </a:spcAft>
              <a:buSzPts val="1400"/>
              <a:buFont typeface="Nunito"/>
              <a:buNone/>
              <a:defRPr sz="1867">
                <a:latin typeface="Nunito"/>
                <a:ea typeface="Nunito"/>
                <a:cs typeface="Nunito"/>
                <a:sym typeface="Nunito"/>
              </a:defRPr>
            </a:lvl5pPr>
            <a:lvl6pPr lvl="5" rtl="0">
              <a:spcBef>
                <a:spcPts val="0"/>
              </a:spcBef>
              <a:spcAft>
                <a:spcPts val="0"/>
              </a:spcAft>
              <a:buSzPts val="1400"/>
              <a:buFont typeface="Nunito"/>
              <a:buNone/>
              <a:defRPr sz="1867">
                <a:latin typeface="Nunito"/>
                <a:ea typeface="Nunito"/>
                <a:cs typeface="Nunito"/>
                <a:sym typeface="Nunito"/>
              </a:defRPr>
            </a:lvl6pPr>
            <a:lvl7pPr lvl="6" rtl="0">
              <a:spcBef>
                <a:spcPts val="0"/>
              </a:spcBef>
              <a:spcAft>
                <a:spcPts val="0"/>
              </a:spcAft>
              <a:buSzPts val="1400"/>
              <a:buFont typeface="Nunito"/>
              <a:buNone/>
              <a:defRPr sz="1867">
                <a:latin typeface="Nunito"/>
                <a:ea typeface="Nunito"/>
                <a:cs typeface="Nunito"/>
                <a:sym typeface="Nunito"/>
              </a:defRPr>
            </a:lvl7pPr>
            <a:lvl8pPr lvl="7" rtl="0">
              <a:spcBef>
                <a:spcPts val="0"/>
              </a:spcBef>
              <a:spcAft>
                <a:spcPts val="0"/>
              </a:spcAft>
              <a:buSzPts val="1400"/>
              <a:buFont typeface="Nunito"/>
              <a:buNone/>
              <a:defRPr sz="1867">
                <a:latin typeface="Nunito"/>
                <a:ea typeface="Nunito"/>
                <a:cs typeface="Nunito"/>
                <a:sym typeface="Nunito"/>
              </a:defRPr>
            </a:lvl8pPr>
            <a:lvl9pPr lvl="8" rtl="0">
              <a:spcBef>
                <a:spcPts val="0"/>
              </a:spcBef>
              <a:spcAft>
                <a:spcPts val="0"/>
              </a:spcAft>
              <a:buSzPts val="1400"/>
              <a:buFont typeface="Nunito"/>
              <a:buNone/>
              <a:defRPr sz="1867">
                <a:latin typeface="Nunito"/>
                <a:ea typeface="Nunito"/>
                <a:cs typeface="Nunito"/>
                <a:sym typeface="Nunito"/>
              </a:defRPr>
            </a:lvl9pPr>
          </a:lstStyle>
          <a:p>
            <a:endParaRPr/>
          </a:p>
        </p:txBody>
      </p:sp>
      <p:sp>
        <p:nvSpPr>
          <p:cNvPr id="318" name="Google Shape;318;p13"/>
          <p:cNvSpPr txBox="1">
            <a:spLocks noGrp="1"/>
          </p:cNvSpPr>
          <p:nvPr>
            <p:ph type="title" idx="4" hasCustomPrompt="1"/>
          </p:nvPr>
        </p:nvSpPr>
        <p:spPr>
          <a:xfrm>
            <a:off x="5567800" y="1642233"/>
            <a:ext cx="1334400" cy="7088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000"/>
              <a:buNone/>
              <a:defRPr sz="4667">
                <a:solidFill>
                  <a:schemeClr val="accent2"/>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319" name="Google Shape;319;p13"/>
          <p:cNvSpPr txBox="1">
            <a:spLocks noGrp="1"/>
          </p:cNvSpPr>
          <p:nvPr>
            <p:ph type="title" idx="5"/>
          </p:nvPr>
        </p:nvSpPr>
        <p:spPr>
          <a:xfrm>
            <a:off x="5567800" y="2251833"/>
            <a:ext cx="3815200" cy="7088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000"/>
              <a:buNone/>
              <a:defRPr sz="3200" b="1">
                <a:solidFill>
                  <a:schemeClr val="accent6"/>
                </a:solidFill>
              </a:defRPr>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320" name="Google Shape;320;p13"/>
          <p:cNvSpPr txBox="1">
            <a:spLocks noGrp="1"/>
          </p:cNvSpPr>
          <p:nvPr>
            <p:ph type="title" idx="6"/>
          </p:nvPr>
        </p:nvSpPr>
        <p:spPr>
          <a:xfrm>
            <a:off x="5567800" y="2757433"/>
            <a:ext cx="3815200" cy="1004400"/>
          </a:xfrm>
          <a:prstGeom prst="rect">
            <a:avLst/>
          </a:prstGeom>
        </p:spPr>
        <p:txBody>
          <a:bodyPr spcFirstLastPara="1" wrap="square" lIns="91425" tIns="91425" rIns="91425" bIns="91425" anchor="t" anchorCtr="0">
            <a:noAutofit/>
          </a:bodyPr>
          <a:lstStyle>
            <a:lvl1pPr lvl="0" algn="l" rtl="0">
              <a:spcBef>
                <a:spcPts val="0"/>
              </a:spcBef>
              <a:spcAft>
                <a:spcPts val="0"/>
              </a:spcAft>
              <a:buSzPts val="1400"/>
              <a:buFont typeface="Nunito"/>
              <a:buNone/>
              <a:defRPr sz="2133" b="0">
                <a:solidFill>
                  <a:schemeClr val="dk2"/>
                </a:solidFill>
                <a:latin typeface="Assistant Medium"/>
                <a:ea typeface="Assistant Medium"/>
                <a:cs typeface="Assistant Medium"/>
                <a:sym typeface="Assistant Medium"/>
              </a:defRPr>
            </a:lvl1pPr>
            <a:lvl2pPr lvl="1" rtl="0">
              <a:spcBef>
                <a:spcPts val="0"/>
              </a:spcBef>
              <a:spcAft>
                <a:spcPts val="0"/>
              </a:spcAft>
              <a:buSzPts val="1400"/>
              <a:buFont typeface="Nunito"/>
              <a:buNone/>
              <a:defRPr sz="1867">
                <a:latin typeface="Nunito"/>
                <a:ea typeface="Nunito"/>
                <a:cs typeface="Nunito"/>
                <a:sym typeface="Nunito"/>
              </a:defRPr>
            </a:lvl2pPr>
            <a:lvl3pPr lvl="2" rtl="0">
              <a:spcBef>
                <a:spcPts val="0"/>
              </a:spcBef>
              <a:spcAft>
                <a:spcPts val="0"/>
              </a:spcAft>
              <a:buSzPts val="1400"/>
              <a:buFont typeface="Nunito"/>
              <a:buNone/>
              <a:defRPr sz="1867">
                <a:latin typeface="Nunito"/>
                <a:ea typeface="Nunito"/>
                <a:cs typeface="Nunito"/>
                <a:sym typeface="Nunito"/>
              </a:defRPr>
            </a:lvl3pPr>
            <a:lvl4pPr lvl="3" rtl="0">
              <a:spcBef>
                <a:spcPts val="0"/>
              </a:spcBef>
              <a:spcAft>
                <a:spcPts val="0"/>
              </a:spcAft>
              <a:buSzPts val="1400"/>
              <a:buFont typeface="Nunito"/>
              <a:buNone/>
              <a:defRPr sz="1867">
                <a:latin typeface="Nunito"/>
                <a:ea typeface="Nunito"/>
                <a:cs typeface="Nunito"/>
                <a:sym typeface="Nunito"/>
              </a:defRPr>
            </a:lvl4pPr>
            <a:lvl5pPr lvl="4" rtl="0">
              <a:spcBef>
                <a:spcPts val="0"/>
              </a:spcBef>
              <a:spcAft>
                <a:spcPts val="0"/>
              </a:spcAft>
              <a:buSzPts val="1400"/>
              <a:buFont typeface="Nunito"/>
              <a:buNone/>
              <a:defRPr sz="1867">
                <a:latin typeface="Nunito"/>
                <a:ea typeface="Nunito"/>
                <a:cs typeface="Nunito"/>
                <a:sym typeface="Nunito"/>
              </a:defRPr>
            </a:lvl5pPr>
            <a:lvl6pPr lvl="5" rtl="0">
              <a:spcBef>
                <a:spcPts val="0"/>
              </a:spcBef>
              <a:spcAft>
                <a:spcPts val="0"/>
              </a:spcAft>
              <a:buSzPts val="1400"/>
              <a:buFont typeface="Nunito"/>
              <a:buNone/>
              <a:defRPr sz="1867">
                <a:latin typeface="Nunito"/>
                <a:ea typeface="Nunito"/>
                <a:cs typeface="Nunito"/>
                <a:sym typeface="Nunito"/>
              </a:defRPr>
            </a:lvl6pPr>
            <a:lvl7pPr lvl="6" rtl="0">
              <a:spcBef>
                <a:spcPts val="0"/>
              </a:spcBef>
              <a:spcAft>
                <a:spcPts val="0"/>
              </a:spcAft>
              <a:buSzPts val="1400"/>
              <a:buFont typeface="Nunito"/>
              <a:buNone/>
              <a:defRPr sz="1867">
                <a:latin typeface="Nunito"/>
                <a:ea typeface="Nunito"/>
                <a:cs typeface="Nunito"/>
                <a:sym typeface="Nunito"/>
              </a:defRPr>
            </a:lvl7pPr>
            <a:lvl8pPr lvl="7" rtl="0">
              <a:spcBef>
                <a:spcPts val="0"/>
              </a:spcBef>
              <a:spcAft>
                <a:spcPts val="0"/>
              </a:spcAft>
              <a:buSzPts val="1400"/>
              <a:buFont typeface="Nunito"/>
              <a:buNone/>
              <a:defRPr sz="1867">
                <a:latin typeface="Nunito"/>
                <a:ea typeface="Nunito"/>
                <a:cs typeface="Nunito"/>
                <a:sym typeface="Nunito"/>
              </a:defRPr>
            </a:lvl8pPr>
            <a:lvl9pPr lvl="8" rtl="0">
              <a:spcBef>
                <a:spcPts val="0"/>
              </a:spcBef>
              <a:spcAft>
                <a:spcPts val="0"/>
              </a:spcAft>
              <a:buSzPts val="1400"/>
              <a:buFont typeface="Nunito"/>
              <a:buNone/>
              <a:defRPr sz="1867">
                <a:latin typeface="Nunito"/>
                <a:ea typeface="Nunito"/>
                <a:cs typeface="Nunito"/>
                <a:sym typeface="Nunito"/>
              </a:defRPr>
            </a:lvl9pPr>
          </a:lstStyle>
          <a:p>
            <a:endParaRPr/>
          </a:p>
        </p:txBody>
      </p:sp>
      <p:sp>
        <p:nvSpPr>
          <p:cNvPr id="321" name="Google Shape;321;p13"/>
          <p:cNvSpPr txBox="1">
            <a:spLocks noGrp="1"/>
          </p:cNvSpPr>
          <p:nvPr>
            <p:ph type="title" idx="7" hasCustomPrompt="1"/>
          </p:nvPr>
        </p:nvSpPr>
        <p:spPr>
          <a:xfrm>
            <a:off x="1011700" y="3863433"/>
            <a:ext cx="1334400" cy="7088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000"/>
              <a:buNone/>
              <a:defRPr sz="4667">
                <a:solidFill>
                  <a:schemeClr val="accent2"/>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322" name="Google Shape;322;p13"/>
          <p:cNvSpPr txBox="1">
            <a:spLocks noGrp="1"/>
          </p:cNvSpPr>
          <p:nvPr>
            <p:ph type="title" idx="8"/>
          </p:nvPr>
        </p:nvSpPr>
        <p:spPr>
          <a:xfrm>
            <a:off x="1011700" y="4473033"/>
            <a:ext cx="3815200" cy="7088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000"/>
              <a:buNone/>
              <a:defRPr sz="3200" b="1">
                <a:solidFill>
                  <a:schemeClr val="accent6"/>
                </a:solidFill>
              </a:defRPr>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323" name="Google Shape;323;p13"/>
          <p:cNvSpPr txBox="1">
            <a:spLocks noGrp="1"/>
          </p:cNvSpPr>
          <p:nvPr>
            <p:ph type="title" idx="9"/>
          </p:nvPr>
        </p:nvSpPr>
        <p:spPr>
          <a:xfrm>
            <a:off x="1011700" y="4978633"/>
            <a:ext cx="3815200" cy="1004400"/>
          </a:xfrm>
          <a:prstGeom prst="rect">
            <a:avLst/>
          </a:prstGeom>
        </p:spPr>
        <p:txBody>
          <a:bodyPr spcFirstLastPara="1" wrap="square" lIns="91425" tIns="91425" rIns="91425" bIns="91425" anchor="t" anchorCtr="0">
            <a:noAutofit/>
          </a:bodyPr>
          <a:lstStyle>
            <a:lvl1pPr lvl="0" algn="l" rtl="0">
              <a:spcBef>
                <a:spcPts val="0"/>
              </a:spcBef>
              <a:spcAft>
                <a:spcPts val="0"/>
              </a:spcAft>
              <a:buSzPts val="1400"/>
              <a:buFont typeface="Nunito"/>
              <a:buNone/>
              <a:defRPr sz="2133" b="0">
                <a:solidFill>
                  <a:schemeClr val="dk2"/>
                </a:solidFill>
                <a:latin typeface="Assistant Medium"/>
                <a:ea typeface="Assistant Medium"/>
                <a:cs typeface="Assistant Medium"/>
                <a:sym typeface="Assistant Medium"/>
              </a:defRPr>
            </a:lvl1pPr>
            <a:lvl2pPr lvl="1" rtl="0">
              <a:spcBef>
                <a:spcPts val="0"/>
              </a:spcBef>
              <a:spcAft>
                <a:spcPts val="0"/>
              </a:spcAft>
              <a:buSzPts val="1400"/>
              <a:buFont typeface="Nunito"/>
              <a:buNone/>
              <a:defRPr sz="1867">
                <a:latin typeface="Nunito"/>
                <a:ea typeface="Nunito"/>
                <a:cs typeface="Nunito"/>
                <a:sym typeface="Nunito"/>
              </a:defRPr>
            </a:lvl2pPr>
            <a:lvl3pPr lvl="2" rtl="0">
              <a:spcBef>
                <a:spcPts val="0"/>
              </a:spcBef>
              <a:spcAft>
                <a:spcPts val="0"/>
              </a:spcAft>
              <a:buSzPts val="1400"/>
              <a:buFont typeface="Nunito"/>
              <a:buNone/>
              <a:defRPr sz="1867">
                <a:latin typeface="Nunito"/>
                <a:ea typeface="Nunito"/>
                <a:cs typeface="Nunito"/>
                <a:sym typeface="Nunito"/>
              </a:defRPr>
            </a:lvl3pPr>
            <a:lvl4pPr lvl="3" rtl="0">
              <a:spcBef>
                <a:spcPts val="0"/>
              </a:spcBef>
              <a:spcAft>
                <a:spcPts val="0"/>
              </a:spcAft>
              <a:buSzPts val="1400"/>
              <a:buFont typeface="Nunito"/>
              <a:buNone/>
              <a:defRPr sz="1867">
                <a:latin typeface="Nunito"/>
                <a:ea typeface="Nunito"/>
                <a:cs typeface="Nunito"/>
                <a:sym typeface="Nunito"/>
              </a:defRPr>
            </a:lvl4pPr>
            <a:lvl5pPr lvl="4" rtl="0">
              <a:spcBef>
                <a:spcPts val="0"/>
              </a:spcBef>
              <a:spcAft>
                <a:spcPts val="0"/>
              </a:spcAft>
              <a:buSzPts val="1400"/>
              <a:buFont typeface="Nunito"/>
              <a:buNone/>
              <a:defRPr sz="1867">
                <a:latin typeface="Nunito"/>
                <a:ea typeface="Nunito"/>
                <a:cs typeface="Nunito"/>
                <a:sym typeface="Nunito"/>
              </a:defRPr>
            </a:lvl5pPr>
            <a:lvl6pPr lvl="5" rtl="0">
              <a:spcBef>
                <a:spcPts val="0"/>
              </a:spcBef>
              <a:spcAft>
                <a:spcPts val="0"/>
              </a:spcAft>
              <a:buSzPts val="1400"/>
              <a:buFont typeface="Nunito"/>
              <a:buNone/>
              <a:defRPr sz="1867">
                <a:latin typeface="Nunito"/>
                <a:ea typeface="Nunito"/>
                <a:cs typeface="Nunito"/>
                <a:sym typeface="Nunito"/>
              </a:defRPr>
            </a:lvl6pPr>
            <a:lvl7pPr lvl="6" rtl="0">
              <a:spcBef>
                <a:spcPts val="0"/>
              </a:spcBef>
              <a:spcAft>
                <a:spcPts val="0"/>
              </a:spcAft>
              <a:buSzPts val="1400"/>
              <a:buFont typeface="Nunito"/>
              <a:buNone/>
              <a:defRPr sz="1867">
                <a:latin typeface="Nunito"/>
                <a:ea typeface="Nunito"/>
                <a:cs typeface="Nunito"/>
                <a:sym typeface="Nunito"/>
              </a:defRPr>
            </a:lvl7pPr>
            <a:lvl8pPr lvl="7" rtl="0">
              <a:spcBef>
                <a:spcPts val="0"/>
              </a:spcBef>
              <a:spcAft>
                <a:spcPts val="0"/>
              </a:spcAft>
              <a:buSzPts val="1400"/>
              <a:buFont typeface="Nunito"/>
              <a:buNone/>
              <a:defRPr sz="1867">
                <a:latin typeface="Nunito"/>
                <a:ea typeface="Nunito"/>
                <a:cs typeface="Nunito"/>
                <a:sym typeface="Nunito"/>
              </a:defRPr>
            </a:lvl8pPr>
            <a:lvl9pPr lvl="8" rtl="0">
              <a:spcBef>
                <a:spcPts val="0"/>
              </a:spcBef>
              <a:spcAft>
                <a:spcPts val="0"/>
              </a:spcAft>
              <a:buSzPts val="1400"/>
              <a:buFont typeface="Nunito"/>
              <a:buNone/>
              <a:defRPr sz="1867">
                <a:latin typeface="Nunito"/>
                <a:ea typeface="Nunito"/>
                <a:cs typeface="Nunito"/>
                <a:sym typeface="Nunito"/>
              </a:defRPr>
            </a:lvl9pPr>
          </a:lstStyle>
          <a:p>
            <a:endParaRPr/>
          </a:p>
        </p:txBody>
      </p:sp>
      <p:sp>
        <p:nvSpPr>
          <p:cNvPr id="324" name="Google Shape;324;p13"/>
          <p:cNvSpPr txBox="1">
            <a:spLocks noGrp="1"/>
          </p:cNvSpPr>
          <p:nvPr>
            <p:ph type="title" idx="13" hasCustomPrompt="1"/>
          </p:nvPr>
        </p:nvSpPr>
        <p:spPr>
          <a:xfrm>
            <a:off x="5567800" y="3863433"/>
            <a:ext cx="1334400" cy="7088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000"/>
              <a:buNone/>
              <a:defRPr sz="4667">
                <a:solidFill>
                  <a:schemeClr val="accent2"/>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325" name="Google Shape;325;p13"/>
          <p:cNvSpPr txBox="1">
            <a:spLocks noGrp="1"/>
          </p:cNvSpPr>
          <p:nvPr>
            <p:ph type="title" idx="14"/>
          </p:nvPr>
        </p:nvSpPr>
        <p:spPr>
          <a:xfrm>
            <a:off x="5567800" y="4473033"/>
            <a:ext cx="3815200" cy="7088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000"/>
              <a:buNone/>
              <a:defRPr sz="3200" b="1">
                <a:solidFill>
                  <a:schemeClr val="accent6"/>
                </a:solidFill>
              </a:defRPr>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326" name="Google Shape;326;p13"/>
          <p:cNvSpPr txBox="1">
            <a:spLocks noGrp="1"/>
          </p:cNvSpPr>
          <p:nvPr>
            <p:ph type="title" idx="15"/>
          </p:nvPr>
        </p:nvSpPr>
        <p:spPr>
          <a:xfrm>
            <a:off x="5567800" y="4978633"/>
            <a:ext cx="3815200" cy="1004400"/>
          </a:xfrm>
          <a:prstGeom prst="rect">
            <a:avLst/>
          </a:prstGeom>
        </p:spPr>
        <p:txBody>
          <a:bodyPr spcFirstLastPara="1" wrap="square" lIns="91425" tIns="91425" rIns="91425" bIns="91425" anchor="t" anchorCtr="0">
            <a:noAutofit/>
          </a:bodyPr>
          <a:lstStyle>
            <a:lvl1pPr lvl="0" algn="l" rtl="0">
              <a:spcBef>
                <a:spcPts val="0"/>
              </a:spcBef>
              <a:spcAft>
                <a:spcPts val="0"/>
              </a:spcAft>
              <a:buSzPts val="1400"/>
              <a:buFont typeface="Nunito"/>
              <a:buNone/>
              <a:defRPr sz="2133" b="0">
                <a:solidFill>
                  <a:schemeClr val="dk2"/>
                </a:solidFill>
                <a:latin typeface="Assistant Medium"/>
                <a:ea typeface="Assistant Medium"/>
                <a:cs typeface="Assistant Medium"/>
                <a:sym typeface="Assistant Medium"/>
              </a:defRPr>
            </a:lvl1pPr>
            <a:lvl2pPr lvl="1" rtl="0">
              <a:spcBef>
                <a:spcPts val="0"/>
              </a:spcBef>
              <a:spcAft>
                <a:spcPts val="0"/>
              </a:spcAft>
              <a:buSzPts val="1400"/>
              <a:buFont typeface="Nunito"/>
              <a:buNone/>
              <a:defRPr sz="1867">
                <a:latin typeface="Nunito"/>
                <a:ea typeface="Nunito"/>
                <a:cs typeface="Nunito"/>
                <a:sym typeface="Nunito"/>
              </a:defRPr>
            </a:lvl2pPr>
            <a:lvl3pPr lvl="2" rtl="0">
              <a:spcBef>
                <a:spcPts val="0"/>
              </a:spcBef>
              <a:spcAft>
                <a:spcPts val="0"/>
              </a:spcAft>
              <a:buSzPts val="1400"/>
              <a:buFont typeface="Nunito"/>
              <a:buNone/>
              <a:defRPr sz="1867">
                <a:latin typeface="Nunito"/>
                <a:ea typeface="Nunito"/>
                <a:cs typeface="Nunito"/>
                <a:sym typeface="Nunito"/>
              </a:defRPr>
            </a:lvl3pPr>
            <a:lvl4pPr lvl="3" rtl="0">
              <a:spcBef>
                <a:spcPts val="0"/>
              </a:spcBef>
              <a:spcAft>
                <a:spcPts val="0"/>
              </a:spcAft>
              <a:buSzPts val="1400"/>
              <a:buFont typeface="Nunito"/>
              <a:buNone/>
              <a:defRPr sz="1867">
                <a:latin typeface="Nunito"/>
                <a:ea typeface="Nunito"/>
                <a:cs typeface="Nunito"/>
                <a:sym typeface="Nunito"/>
              </a:defRPr>
            </a:lvl4pPr>
            <a:lvl5pPr lvl="4" rtl="0">
              <a:spcBef>
                <a:spcPts val="0"/>
              </a:spcBef>
              <a:spcAft>
                <a:spcPts val="0"/>
              </a:spcAft>
              <a:buSzPts val="1400"/>
              <a:buFont typeface="Nunito"/>
              <a:buNone/>
              <a:defRPr sz="1867">
                <a:latin typeface="Nunito"/>
                <a:ea typeface="Nunito"/>
                <a:cs typeface="Nunito"/>
                <a:sym typeface="Nunito"/>
              </a:defRPr>
            </a:lvl5pPr>
            <a:lvl6pPr lvl="5" rtl="0">
              <a:spcBef>
                <a:spcPts val="0"/>
              </a:spcBef>
              <a:spcAft>
                <a:spcPts val="0"/>
              </a:spcAft>
              <a:buSzPts val="1400"/>
              <a:buFont typeface="Nunito"/>
              <a:buNone/>
              <a:defRPr sz="1867">
                <a:latin typeface="Nunito"/>
                <a:ea typeface="Nunito"/>
                <a:cs typeface="Nunito"/>
                <a:sym typeface="Nunito"/>
              </a:defRPr>
            </a:lvl6pPr>
            <a:lvl7pPr lvl="6" rtl="0">
              <a:spcBef>
                <a:spcPts val="0"/>
              </a:spcBef>
              <a:spcAft>
                <a:spcPts val="0"/>
              </a:spcAft>
              <a:buSzPts val="1400"/>
              <a:buFont typeface="Nunito"/>
              <a:buNone/>
              <a:defRPr sz="1867">
                <a:latin typeface="Nunito"/>
                <a:ea typeface="Nunito"/>
                <a:cs typeface="Nunito"/>
                <a:sym typeface="Nunito"/>
              </a:defRPr>
            </a:lvl7pPr>
            <a:lvl8pPr lvl="7" rtl="0">
              <a:spcBef>
                <a:spcPts val="0"/>
              </a:spcBef>
              <a:spcAft>
                <a:spcPts val="0"/>
              </a:spcAft>
              <a:buSzPts val="1400"/>
              <a:buFont typeface="Nunito"/>
              <a:buNone/>
              <a:defRPr sz="1867">
                <a:latin typeface="Nunito"/>
                <a:ea typeface="Nunito"/>
                <a:cs typeface="Nunito"/>
                <a:sym typeface="Nunito"/>
              </a:defRPr>
            </a:lvl8pPr>
            <a:lvl9pPr lvl="8" rtl="0">
              <a:spcBef>
                <a:spcPts val="0"/>
              </a:spcBef>
              <a:spcAft>
                <a:spcPts val="0"/>
              </a:spcAft>
              <a:buSzPts val="1400"/>
              <a:buFont typeface="Nunito"/>
              <a:buNone/>
              <a:defRPr sz="1867">
                <a:latin typeface="Nunito"/>
                <a:ea typeface="Nunito"/>
                <a:cs typeface="Nunito"/>
                <a:sym typeface="Nunito"/>
              </a:defRPr>
            </a:lvl9pPr>
          </a:lstStyle>
          <a:p>
            <a:endParaRPr/>
          </a:p>
        </p:txBody>
      </p:sp>
      <p:sp>
        <p:nvSpPr>
          <p:cNvPr id="327" name="Google Shape;327;p13"/>
          <p:cNvSpPr txBox="1">
            <a:spLocks noGrp="1"/>
          </p:cNvSpPr>
          <p:nvPr>
            <p:ph type="title" idx="16"/>
          </p:nvPr>
        </p:nvSpPr>
        <p:spPr>
          <a:xfrm>
            <a:off x="1011700" y="521645"/>
            <a:ext cx="10168400" cy="763600"/>
          </a:xfrm>
          <a:prstGeom prst="rect">
            <a:avLst/>
          </a:prstGeom>
        </p:spPr>
        <p:txBody>
          <a:bodyPr spcFirstLastPara="1" wrap="square" lIns="91425" tIns="91425" rIns="91425" bIns="91425" anchor="ctr" anchorCtr="0">
            <a:noAutofit/>
          </a:bodyPr>
          <a:lstStyle>
            <a:lvl1pPr lvl="0" algn="l" rtl="0">
              <a:spcBef>
                <a:spcPts val="0"/>
              </a:spcBef>
              <a:spcAft>
                <a:spcPts val="0"/>
              </a:spcAft>
              <a:buClr>
                <a:schemeClr val="dk1"/>
              </a:buClr>
              <a:buSzPts val="3200"/>
              <a:buFont typeface="Rajdhani"/>
              <a:buNone/>
              <a:defRPr sz="4667" b="1">
                <a:solidFill>
                  <a:schemeClr val="accent6"/>
                </a:solidFill>
                <a:latin typeface="Rajdhani"/>
                <a:ea typeface="Rajdhani"/>
                <a:cs typeface="Rajdhani"/>
                <a:sym typeface="Rajdhani"/>
              </a:defRPr>
            </a:lvl1pPr>
            <a:lvl2pPr lvl="1" algn="ctr" rtl="0">
              <a:spcBef>
                <a:spcPts val="0"/>
              </a:spcBef>
              <a:spcAft>
                <a:spcPts val="0"/>
              </a:spcAft>
              <a:buClr>
                <a:schemeClr val="dk1"/>
              </a:buClr>
              <a:buSzPts val="3200"/>
              <a:buFont typeface="Rajdhani"/>
              <a:buNone/>
              <a:defRPr sz="4267" b="1">
                <a:solidFill>
                  <a:schemeClr val="dk1"/>
                </a:solidFill>
                <a:latin typeface="Rajdhani"/>
                <a:ea typeface="Rajdhani"/>
                <a:cs typeface="Rajdhani"/>
                <a:sym typeface="Rajdhani"/>
              </a:defRPr>
            </a:lvl2pPr>
            <a:lvl3pPr lvl="2" algn="ctr" rtl="0">
              <a:spcBef>
                <a:spcPts val="0"/>
              </a:spcBef>
              <a:spcAft>
                <a:spcPts val="0"/>
              </a:spcAft>
              <a:buClr>
                <a:schemeClr val="dk1"/>
              </a:buClr>
              <a:buSzPts val="3200"/>
              <a:buFont typeface="Rajdhani"/>
              <a:buNone/>
              <a:defRPr sz="4267" b="1">
                <a:solidFill>
                  <a:schemeClr val="dk1"/>
                </a:solidFill>
                <a:latin typeface="Rajdhani"/>
                <a:ea typeface="Rajdhani"/>
                <a:cs typeface="Rajdhani"/>
                <a:sym typeface="Rajdhani"/>
              </a:defRPr>
            </a:lvl3pPr>
            <a:lvl4pPr lvl="3" algn="ctr" rtl="0">
              <a:spcBef>
                <a:spcPts val="0"/>
              </a:spcBef>
              <a:spcAft>
                <a:spcPts val="0"/>
              </a:spcAft>
              <a:buClr>
                <a:schemeClr val="dk1"/>
              </a:buClr>
              <a:buSzPts val="3200"/>
              <a:buFont typeface="Rajdhani"/>
              <a:buNone/>
              <a:defRPr sz="4267" b="1">
                <a:solidFill>
                  <a:schemeClr val="dk1"/>
                </a:solidFill>
                <a:latin typeface="Rajdhani"/>
                <a:ea typeface="Rajdhani"/>
                <a:cs typeface="Rajdhani"/>
                <a:sym typeface="Rajdhani"/>
              </a:defRPr>
            </a:lvl4pPr>
            <a:lvl5pPr lvl="4" algn="ctr" rtl="0">
              <a:spcBef>
                <a:spcPts val="0"/>
              </a:spcBef>
              <a:spcAft>
                <a:spcPts val="0"/>
              </a:spcAft>
              <a:buClr>
                <a:schemeClr val="dk1"/>
              </a:buClr>
              <a:buSzPts val="3200"/>
              <a:buFont typeface="Rajdhani"/>
              <a:buNone/>
              <a:defRPr sz="4267" b="1">
                <a:solidFill>
                  <a:schemeClr val="dk1"/>
                </a:solidFill>
                <a:latin typeface="Rajdhani"/>
                <a:ea typeface="Rajdhani"/>
                <a:cs typeface="Rajdhani"/>
                <a:sym typeface="Rajdhani"/>
              </a:defRPr>
            </a:lvl5pPr>
            <a:lvl6pPr lvl="5" algn="ctr" rtl="0">
              <a:spcBef>
                <a:spcPts val="0"/>
              </a:spcBef>
              <a:spcAft>
                <a:spcPts val="0"/>
              </a:spcAft>
              <a:buClr>
                <a:schemeClr val="dk1"/>
              </a:buClr>
              <a:buSzPts val="3200"/>
              <a:buFont typeface="Rajdhani"/>
              <a:buNone/>
              <a:defRPr sz="4267" b="1">
                <a:solidFill>
                  <a:schemeClr val="dk1"/>
                </a:solidFill>
                <a:latin typeface="Rajdhani"/>
                <a:ea typeface="Rajdhani"/>
                <a:cs typeface="Rajdhani"/>
                <a:sym typeface="Rajdhani"/>
              </a:defRPr>
            </a:lvl6pPr>
            <a:lvl7pPr lvl="6" algn="ctr" rtl="0">
              <a:spcBef>
                <a:spcPts val="0"/>
              </a:spcBef>
              <a:spcAft>
                <a:spcPts val="0"/>
              </a:spcAft>
              <a:buClr>
                <a:schemeClr val="dk1"/>
              </a:buClr>
              <a:buSzPts val="3200"/>
              <a:buFont typeface="Rajdhani"/>
              <a:buNone/>
              <a:defRPr sz="4267" b="1">
                <a:solidFill>
                  <a:schemeClr val="dk1"/>
                </a:solidFill>
                <a:latin typeface="Rajdhani"/>
                <a:ea typeface="Rajdhani"/>
                <a:cs typeface="Rajdhani"/>
                <a:sym typeface="Rajdhani"/>
              </a:defRPr>
            </a:lvl7pPr>
            <a:lvl8pPr lvl="7" algn="ctr" rtl="0">
              <a:spcBef>
                <a:spcPts val="0"/>
              </a:spcBef>
              <a:spcAft>
                <a:spcPts val="0"/>
              </a:spcAft>
              <a:buClr>
                <a:schemeClr val="dk1"/>
              </a:buClr>
              <a:buSzPts val="3200"/>
              <a:buFont typeface="Rajdhani"/>
              <a:buNone/>
              <a:defRPr sz="4267" b="1">
                <a:solidFill>
                  <a:schemeClr val="dk1"/>
                </a:solidFill>
                <a:latin typeface="Rajdhani"/>
                <a:ea typeface="Rajdhani"/>
                <a:cs typeface="Rajdhani"/>
                <a:sym typeface="Rajdhani"/>
              </a:defRPr>
            </a:lvl8pPr>
            <a:lvl9pPr lvl="8" algn="ctr" rtl="0">
              <a:spcBef>
                <a:spcPts val="0"/>
              </a:spcBef>
              <a:spcAft>
                <a:spcPts val="0"/>
              </a:spcAft>
              <a:buClr>
                <a:schemeClr val="dk1"/>
              </a:buClr>
              <a:buSzPts val="3200"/>
              <a:buFont typeface="Rajdhani"/>
              <a:buNone/>
              <a:defRPr sz="4267" b="1">
                <a:solidFill>
                  <a:schemeClr val="dk1"/>
                </a:solidFill>
                <a:latin typeface="Rajdhani"/>
                <a:ea typeface="Rajdhani"/>
                <a:cs typeface="Rajdhani"/>
                <a:sym typeface="Rajdhani"/>
              </a:defRPr>
            </a:lvl9pPr>
          </a:lstStyle>
          <a:p>
            <a:endParaRPr/>
          </a:p>
        </p:txBody>
      </p:sp>
    </p:spTree>
    <p:extLst>
      <p:ext uri="{BB962C8B-B14F-4D97-AF65-F5344CB8AC3E}">
        <p14:creationId xmlns:p14="http://schemas.microsoft.com/office/powerpoint/2010/main" val="427139072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93"/>
        <p:cNvGrpSpPr/>
        <p:nvPr/>
      </p:nvGrpSpPr>
      <p:grpSpPr>
        <a:xfrm>
          <a:off x="0" y="0"/>
          <a:ext cx="0" cy="0"/>
          <a:chOff x="0" y="0"/>
          <a:chExt cx="0" cy="0"/>
        </a:xfrm>
      </p:grpSpPr>
      <p:grpSp>
        <p:nvGrpSpPr>
          <p:cNvPr id="194" name="Google Shape;194;p9"/>
          <p:cNvGrpSpPr/>
          <p:nvPr/>
        </p:nvGrpSpPr>
        <p:grpSpPr>
          <a:xfrm>
            <a:off x="-3223570" y="-1877977"/>
            <a:ext cx="19068275" cy="11517013"/>
            <a:chOff x="-2417677" y="-1408483"/>
            <a:chExt cx="14301206" cy="8637760"/>
          </a:xfrm>
        </p:grpSpPr>
        <p:sp>
          <p:nvSpPr>
            <p:cNvPr id="195" name="Google Shape;195;p9"/>
            <p:cNvSpPr/>
            <p:nvPr/>
          </p:nvSpPr>
          <p:spPr>
            <a:xfrm>
              <a:off x="1675374" y="3022449"/>
              <a:ext cx="10208156" cy="3162702"/>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9"/>
            <p:cNvSpPr/>
            <p:nvPr/>
          </p:nvSpPr>
          <p:spPr>
            <a:xfrm>
              <a:off x="-501687" y="184075"/>
              <a:ext cx="2531376" cy="1216816"/>
            </a:xfrm>
            <a:custGeom>
              <a:avLst/>
              <a:gdLst/>
              <a:ahLst/>
              <a:cxnLst/>
              <a:rect l="l" t="t" r="r" b="b"/>
              <a:pathLst>
                <a:path w="19501" h="9374" extrusionOk="0">
                  <a:moveTo>
                    <a:pt x="11182" y="0"/>
                  </a:moveTo>
                  <a:cubicBezTo>
                    <a:pt x="10744" y="0"/>
                    <a:pt x="10303" y="77"/>
                    <a:pt x="9880" y="234"/>
                  </a:cubicBezTo>
                  <a:cubicBezTo>
                    <a:pt x="8964" y="604"/>
                    <a:pt x="8249" y="1366"/>
                    <a:pt x="7749" y="2223"/>
                  </a:cubicBezTo>
                  <a:cubicBezTo>
                    <a:pt x="7249" y="3080"/>
                    <a:pt x="6963" y="4044"/>
                    <a:pt x="6725" y="4997"/>
                  </a:cubicBezTo>
                  <a:cubicBezTo>
                    <a:pt x="6534" y="4698"/>
                    <a:pt x="6180" y="4547"/>
                    <a:pt x="5822" y="4547"/>
                  </a:cubicBezTo>
                  <a:cubicBezTo>
                    <a:pt x="5623" y="4547"/>
                    <a:pt x="5423" y="4594"/>
                    <a:pt x="5249" y="4687"/>
                  </a:cubicBezTo>
                  <a:cubicBezTo>
                    <a:pt x="4761" y="4949"/>
                    <a:pt x="4475" y="5485"/>
                    <a:pt x="4380" y="6021"/>
                  </a:cubicBezTo>
                  <a:cubicBezTo>
                    <a:pt x="4285" y="6569"/>
                    <a:pt x="4356" y="7128"/>
                    <a:pt x="4427" y="7676"/>
                  </a:cubicBezTo>
                  <a:cubicBezTo>
                    <a:pt x="4292" y="7956"/>
                    <a:pt x="3964" y="8044"/>
                    <a:pt x="3642" y="8044"/>
                  </a:cubicBezTo>
                  <a:cubicBezTo>
                    <a:pt x="3540" y="8044"/>
                    <a:pt x="3438" y="8035"/>
                    <a:pt x="3344" y="8021"/>
                  </a:cubicBezTo>
                  <a:cubicBezTo>
                    <a:pt x="3181" y="7997"/>
                    <a:pt x="3005" y="7973"/>
                    <a:pt x="2835" y="7973"/>
                  </a:cubicBezTo>
                  <a:cubicBezTo>
                    <a:pt x="2582" y="7973"/>
                    <a:pt x="2341" y="8026"/>
                    <a:pt x="2177" y="8212"/>
                  </a:cubicBezTo>
                  <a:cubicBezTo>
                    <a:pt x="2070" y="8331"/>
                    <a:pt x="2022" y="8485"/>
                    <a:pt x="1915" y="8604"/>
                  </a:cubicBezTo>
                  <a:cubicBezTo>
                    <a:pt x="1475" y="9128"/>
                    <a:pt x="498" y="8747"/>
                    <a:pt x="10" y="9224"/>
                  </a:cubicBezTo>
                  <a:cubicBezTo>
                    <a:pt x="1" y="9330"/>
                    <a:pt x="124" y="9373"/>
                    <a:pt x="241" y="9373"/>
                  </a:cubicBezTo>
                  <a:cubicBezTo>
                    <a:pt x="268" y="9373"/>
                    <a:pt x="295" y="9371"/>
                    <a:pt x="320" y="9366"/>
                  </a:cubicBezTo>
                  <a:lnTo>
                    <a:pt x="1189" y="9355"/>
                  </a:lnTo>
                  <a:lnTo>
                    <a:pt x="10738" y="9009"/>
                  </a:lnTo>
                  <a:cubicBezTo>
                    <a:pt x="11244" y="8985"/>
                    <a:pt x="11750" y="8974"/>
                    <a:pt x="12256" y="8974"/>
                  </a:cubicBezTo>
                  <a:cubicBezTo>
                    <a:pt x="12762" y="8974"/>
                    <a:pt x="13268" y="8985"/>
                    <a:pt x="13774" y="9009"/>
                  </a:cubicBezTo>
                  <a:cubicBezTo>
                    <a:pt x="14655" y="9081"/>
                    <a:pt x="15524" y="9224"/>
                    <a:pt x="16393" y="9224"/>
                  </a:cubicBezTo>
                  <a:cubicBezTo>
                    <a:pt x="17274" y="9224"/>
                    <a:pt x="18179" y="9057"/>
                    <a:pt x="19060" y="8902"/>
                  </a:cubicBezTo>
                  <a:cubicBezTo>
                    <a:pt x="19191" y="8878"/>
                    <a:pt x="19334" y="8843"/>
                    <a:pt x="19382" y="8724"/>
                  </a:cubicBezTo>
                  <a:cubicBezTo>
                    <a:pt x="19501" y="8497"/>
                    <a:pt x="19132" y="8331"/>
                    <a:pt x="18858" y="8319"/>
                  </a:cubicBezTo>
                  <a:lnTo>
                    <a:pt x="17977" y="8295"/>
                  </a:lnTo>
                  <a:cubicBezTo>
                    <a:pt x="17846" y="8295"/>
                    <a:pt x="17691" y="8271"/>
                    <a:pt x="17631" y="8152"/>
                  </a:cubicBezTo>
                  <a:cubicBezTo>
                    <a:pt x="17596" y="8069"/>
                    <a:pt x="17584" y="7985"/>
                    <a:pt x="17620" y="7890"/>
                  </a:cubicBezTo>
                  <a:cubicBezTo>
                    <a:pt x="17739" y="7104"/>
                    <a:pt x="17667" y="6307"/>
                    <a:pt x="17429" y="5556"/>
                  </a:cubicBezTo>
                  <a:cubicBezTo>
                    <a:pt x="17348" y="5037"/>
                    <a:pt x="16897" y="4662"/>
                    <a:pt x="16381" y="4662"/>
                  </a:cubicBezTo>
                  <a:cubicBezTo>
                    <a:pt x="16365" y="4662"/>
                    <a:pt x="16350" y="4663"/>
                    <a:pt x="16334" y="4664"/>
                  </a:cubicBezTo>
                  <a:cubicBezTo>
                    <a:pt x="16167" y="4648"/>
                    <a:pt x="15999" y="4640"/>
                    <a:pt x="15831" y="4640"/>
                  </a:cubicBezTo>
                  <a:cubicBezTo>
                    <a:pt x="15495" y="4640"/>
                    <a:pt x="15159" y="4671"/>
                    <a:pt x="14833" y="4735"/>
                  </a:cubicBezTo>
                  <a:cubicBezTo>
                    <a:pt x="15131" y="3378"/>
                    <a:pt x="14703" y="1961"/>
                    <a:pt x="13702" y="985"/>
                  </a:cubicBezTo>
                  <a:cubicBezTo>
                    <a:pt x="13009" y="339"/>
                    <a:pt x="12102" y="0"/>
                    <a:pt x="111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9"/>
            <p:cNvSpPr/>
            <p:nvPr/>
          </p:nvSpPr>
          <p:spPr>
            <a:xfrm rot="10800000">
              <a:off x="3661800" y="-1408483"/>
              <a:ext cx="4284856" cy="2516433"/>
            </a:xfrm>
            <a:custGeom>
              <a:avLst/>
              <a:gdLst/>
              <a:ahLst/>
              <a:cxnLst/>
              <a:rect l="l" t="t" r="r" b="b"/>
              <a:pathLst>
                <a:path w="80237" h="47122" extrusionOk="0">
                  <a:moveTo>
                    <a:pt x="75580" y="0"/>
                  </a:moveTo>
                  <a:cubicBezTo>
                    <a:pt x="74446" y="0"/>
                    <a:pt x="73347" y="432"/>
                    <a:pt x="72272" y="651"/>
                  </a:cubicBezTo>
                  <a:cubicBezTo>
                    <a:pt x="71533" y="794"/>
                    <a:pt x="70783" y="866"/>
                    <a:pt x="70033" y="890"/>
                  </a:cubicBezTo>
                  <a:cubicBezTo>
                    <a:pt x="68402" y="961"/>
                    <a:pt x="66938" y="1461"/>
                    <a:pt x="65330" y="1544"/>
                  </a:cubicBezTo>
                  <a:cubicBezTo>
                    <a:pt x="65747" y="1449"/>
                    <a:pt x="65937" y="1068"/>
                    <a:pt x="66283" y="878"/>
                  </a:cubicBezTo>
                  <a:lnTo>
                    <a:pt x="66283" y="878"/>
                  </a:lnTo>
                  <a:cubicBezTo>
                    <a:pt x="65390" y="1116"/>
                    <a:pt x="64485" y="1402"/>
                    <a:pt x="63580" y="1628"/>
                  </a:cubicBezTo>
                  <a:cubicBezTo>
                    <a:pt x="62497" y="1866"/>
                    <a:pt x="61342" y="1818"/>
                    <a:pt x="60294" y="2164"/>
                  </a:cubicBezTo>
                  <a:cubicBezTo>
                    <a:pt x="59246" y="2497"/>
                    <a:pt x="58222" y="2926"/>
                    <a:pt x="57127" y="3211"/>
                  </a:cubicBezTo>
                  <a:cubicBezTo>
                    <a:pt x="56043" y="3509"/>
                    <a:pt x="54936" y="3640"/>
                    <a:pt x="53876" y="3961"/>
                  </a:cubicBezTo>
                  <a:cubicBezTo>
                    <a:pt x="52352" y="4414"/>
                    <a:pt x="50924" y="5021"/>
                    <a:pt x="49388" y="5473"/>
                  </a:cubicBezTo>
                  <a:cubicBezTo>
                    <a:pt x="47364" y="6045"/>
                    <a:pt x="45375" y="6747"/>
                    <a:pt x="43435" y="7569"/>
                  </a:cubicBezTo>
                  <a:cubicBezTo>
                    <a:pt x="42208" y="8105"/>
                    <a:pt x="40994" y="8486"/>
                    <a:pt x="39720" y="8938"/>
                  </a:cubicBezTo>
                  <a:cubicBezTo>
                    <a:pt x="39505" y="9013"/>
                    <a:pt x="38737" y="9352"/>
                    <a:pt x="38217" y="9352"/>
                  </a:cubicBezTo>
                  <a:cubicBezTo>
                    <a:pt x="37989" y="9352"/>
                    <a:pt x="37809" y="9286"/>
                    <a:pt x="37743" y="9105"/>
                  </a:cubicBezTo>
                  <a:cubicBezTo>
                    <a:pt x="37612" y="8712"/>
                    <a:pt x="38875" y="7998"/>
                    <a:pt x="39196" y="7700"/>
                  </a:cubicBezTo>
                  <a:lnTo>
                    <a:pt x="39196" y="7700"/>
                  </a:lnTo>
                  <a:cubicBezTo>
                    <a:pt x="37279" y="8069"/>
                    <a:pt x="35624" y="8902"/>
                    <a:pt x="33862" y="9569"/>
                  </a:cubicBezTo>
                  <a:cubicBezTo>
                    <a:pt x="31850" y="10331"/>
                    <a:pt x="29719" y="10927"/>
                    <a:pt x="27802" y="11843"/>
                  </a:cubicBezTo>
                  <a:cubicBezTo>
                    <a:pt x="25480" y="12951"/>
                    <a:pt x="23027" y="14201"/>
                    <a:pt x="20991" y="15594"/>
                  </a:cubicBezTo>
                  <a:cubicBezTo>
                    <a:pt x="20036" y="16249"/>
                    <a:pt x="18376" y="17495"/>
                    <a:pt x="16901" y="17495"/>
                  </a:cubicBezTo>
                  <a:cubicBezTo>
                    <a:pt x="16795" y="17495"/>
                    <a:pt x="16690" y="17489"/>
                    <a:pt x="16586" y="17475"/>
                  </a:cubicBezTo>
                  <a:cubicBezTo>
                    <a:pt x="17098" y="16987"/>
                    <a:pt x="19372" y="15201"/>
                    <a:pt x="17503" y="15165"/>
                  </a:cubicBezTo>
                  <a:cubicBezTo>
                    <a:pt x="17476" y="15165"/>
                    <a:pt x="17450" y="15164"/>
                    <a:pt x="17424" y="15164"/>
                  </a:cubicBezTo>
                  <a:cubicBezTo>
                    <a:pt x="16284" y="15164"/>
                    <a:pt x="15420" y="15662"/>
                    <a:pt x="14407" y="16034"/>
                  </a:cubicBezTo>
                  <a:cubicBezTo>
                    <a:pt x="13550" y="16344"/>
                    <a:pt x="12800" y="16773"/>
                    <a:pt x="11978" y="17130"/>
                  </a:cubicBezTo>
                  <a:cubicBezTo>
                    <a:pt x="10454" y="17785"/>
                    <a:pt x="8907" y="18285"/>
                    <a:pt x="7442" y="19035"/>
                  </a:cubicBezTo>
                  <a:cubicBezTo>
                    <a:pt x="4870" y="20344"/>
                    <a:pt x="2406" y="21702"/>
                    <a:pt x="1" y="23154"/>
                  </a:cubicBezTo>
                  <a:cubicBezTo>
                    <a:pt x="1" y="25345"/>
                    <a:pt x="751" y="28072"/>
                    <a:pt x="1120" y="30238"/>
                  </a:cubicBezTo>
                  <a:cubicBezTo>
                    <a:pt x="1739" y="33858"/>
                    <a:pt x="2072" y="37585"/>
                    <a:pt x="2263" y="41240"/>
                  </a:cubicBezTo>
                  <a:cubicBezTo>
                    <a:pt x="2358" y="42895"/>
                    <a:pt x="2608" y="44562"/>
                    <a:pt x="3573" y="46062"/>
                  </a:cubicBezTo>
                  <a:cubicBezTo>
                    <a:pt x="3875" y="46526"/>
                    <a:pt x="4216" y="47117"/>
                    <a:pt x="4969" y="47117"/>
                  </a:cubicBezTo>
                  <a:cubicBezTo>
                    <a:pt x="5047" y="47117"/>
                    <a:pt x="5129" y="47111"/>
                    <a:pt x="5216" y="47098"/>
                  </a:cubicBezTo>
                  <a:lnTo>
                    <a:pt x="5311" y="47110"/>
                  </a:lnTo>
                  <a:cubicBezTo>
                    <a:pt x="5351" y="47118"/>
                    <a:pt x="5395" y="47122"/>
                    <a:pt x="5443" y="47122"/>
                  </a:cubicBezTo>
                  <a:cubicBezTo>
                    <a:pt x="5955" y="47122"/>
                    <a:pt x="6885" y="46692"/>
                    <a:pt x="7287" y="46562"/>
                  </a:cubicBezTo>
                  <a:cubicBezTo>
                    <a:pt x="7847" y="46383"/>
                    <a:pt x="8395" y="46026"/>
                    <a:pt x="8954" y="45883"/>
                  </a:cubicBezTo>
                  <a:cubicBezTo>
                    <a:pt x="9514" y="45740"/>
                    <a:pt x="9954" y="45776"/>
                    <a:pt x="10490" y="45538"/>
                  </a:cubicBezTo>
                  <a:cubicBezTo>
                    <a:pt x="14121" y="43966"/>
                    <a:pt x="17872" y="42597"/>
                    <a:pt x="21265" y="40716"/>
                  </a:cubicBezTo>
                  <a:cubicBezTo>
                    <a:pt x="21765" y="40442"/>
                    <a:pt x="22039" y="40156"/>
                    <a:pt x="22444" y="39811"/>
                  </a:cubicBezTo>
                  <a:cubicBezTo>
                    <a:pt x="23123" y="39228"/>
                    <a:pt x="23896" y="39013"/>
                    <a:pt x="24742" y="38620"/>
                  </a:cubicBezTo>
                  <a:cubicBezTo>
                    <a:pt x="26575" y="37751"/>
                    <a:pt x="28468" y="36918"/>
                    <a:pt x="30207" y="35965"/>
                  </a:cubicBezTo>
                  <a:cubicBezTo>
                    <a:pt x="31326" y="35358"/>
                    <a:pt x="32136" y="34525"/>
                    <a:pt x="33029" y="33763"/>
                  </a:cubicBezTo>
                  <a:cubicBezTo>
                    <a:pt x="33433" y="33417"/>
                    <a:pt x="33862" y="33096"/>
                    <a:pt x="34314" y="32810"/>
                  </a:cubicBezTo>
                  <a:cubicBezTo>
                    <a:pt x="34612" y="32608"/>
                    <a:pt x="35029" y="32465"/>
                    <a:pt x="35255" y="32215"/>
                  </a:cubicBezTo>
                  <a:cubicBezTo>
                    <a:pt x="35188" y="32211"/>
                    <a:pt x="35121" y="32209"/>
                    <a:pt x="35053" y="32209"/>
                  </a:cubicBezTo>
                  <a:cubicBezTo>
                    <a:pt x="33641" y="32209"/>
                    <a:pt x="32064" y="33091"/>
                    <a:pt x="30632" y="33091"/>
                  </a:cubicBezTo>
                  <a:cubicBezTo>
                    <a:pt x="30399" y="33091"/>
                    <a:pt x="30169" y="33067"/>
                    <a:pt x="29945" y="33013"/>
                  </a:cubicBezTo>
                  <a:cubicBezTo>
                    <a:pt x="29885" y="32667"/>
                    <a:pt x="30647" y="32298"/>
                    <a:pt x="30933" y="32084"/>
                  </a:cubicBezTo>
                  <a:cubicBezTo>
                    <a:pt x="31505" y="31655"/>
                    <a:pt x="32124" y="31274"/>
                    <a:pt x="32755" y="30929"/>
                  </a:cubicBezTo>
                  <a:cubicBezTo>
                    <a:pt x="34231" y="30143"/>
                    <a:pt x="35565" y="29238"/>
                    <a:pt x="36922" y="28333"/>
                  </a:cubicBezTo>
                  <a:cubicBezTo>
                    <a:pt x="37803" y="27750"/>
                    <a:pt x="38505" y="27131"/>
                    <a:pt x="39541" y="26678"/>
                  </a:cubicBezTo>
                  <a:cubicBezTo>
                    <a:pt x="40220" y="26381"/>
                    <a:pt x="40946" y="26178"/>
                    <a:pt x="41625" y="25893"/>
                  </a:cubicBezTo>
                  <a:cubicBezTo>
                    <a:pt x="41881" y="25781"/>
                    <a:pt x="42157" y="25483"/>
                    <a:pt x="42455" y="25483"/>
                  </a:cubicBezTo>
                  <a:cubicBezTo>
                    <a:pt x="42476" y="25483"/>
                    <a:pt x="42497" y="25485"/>
                    <a:pt x="42518" y="25488"/>
                  </a:cubicBezTo>
                  <a:cubicBezTo>
                    <a:pt x="42667" y="25906"/>
                    <a:pt x="42476" y="26340"/>
                    <a:pt x="42984" y="26340"/>
                  </a:cubicBezTo>
                  <a:cubicBezTo>
                    <a:pt x="43085" y="26340"/>
                    <a:pt x="43212" y="26323"/>
                    <a:pt x="43375" y="26286"/>
                  </a:cubicBezTo>
                  <a:cubicBezTo>
                    <a:pt x="43673" y="26143"/>
                    <a:pt x="43970" y="26000"/>
                    <a:pt x="44268" y="25857"/>
                  </a:cubicBezTo>
                  <a:cubicBezTo>
                    <a:pt x="44804" y="25631"/>
                    <a:pt x="45340" y="25416"/>
                    <a:pt x="45887" y="25238"/>
                  </a:cubicBezTo>
                  <a:cubicBezTo>
                    <a:pt x="47102" y="24773"/>
                    <a:pt x="48292" y="24238"/>
                    <a:pt x="49435" y="23642"/>
                  </a:cubicBezTo>
                  <a:cubicBezTo>
                    <a:pt x="50686" y="22976"/>
                    <a:pt x="51829" y="22357"/>
                    <a:pt x="53222" y="21856"/>
                  </a:cubicBezTo>
                  <a:cubicBezTo>
                    <a:pt x="55293" y="21106"/>
                    <a:pt x="57353" y="20428"/>
                    <a:pt x="59341" y="19570"/>
                  </a:cubicBezTo>
                  <a:cubicBezTo>
                    <a:pt x="61306" y="18737"/>
                    <a:pt x="63104" y="17868"/>
                    <a:pt x="64806" y="16749"/>
                  </a:cubicBezTo>
                  <a:cubicBezTo>
                    <a:pt x="65402" y="16356"/>
                    <a:pt x="66092" y="15999"/>
                    <a:pt x="66676" y="15594"/>
                  </a:cubicBezTo>
                  <a:cubicBezTo>
                    <a:pt x="66926" y="15427"/>
                    <a:pt x="67200" y="15237"/>
                    <a:pt x="67235" y="14963"/>
                  </a:cubicBezTo>
                  <a:cubicBezTo>
                    <a:pt x="67272" y="14608"/>
                    <a:pt x="66956" y="14503"/>
                    <a:pt x="66542" y="14503"/>
                  </a:cubicBezTo>
                  <a:cubicBezTo>
                    <a:pt x="66025" y="14503"/>
                    <a:pt x="65356" y="14666"/>
                    <a:pt x="65033" y="14713"/>
                  </a:cubicBezTo>
                  <a:cubicBezTo>
                    <a:pt x="64437" y="14784"/>
                    <a:pt x="63854" y="14856"/>
                    <a:pt x="63282" y="14975"/>
                  </a:cubicBezTo>
                  <a:cubicBezTo>
                    <a:pt x="62990" y="15030"/>
                    <a:pt x="62528" y="15211"/>
                    <a:pt x="62157" y="15211"/>
                  </a:cubicBezTo>
                  <a:cubicBezTo>
                    <a:pt x="62045" y="15211"/>
                    <a:pt x="61942" y="15195"/>
                    <a:pt x="61854" y="15153"/>
                  </a:cubicBezTo>
                  <a:cubicBezTo>
                    <a:pt x="60913" y="14713"/>
                    <a:pt x="62866" y="14189"/>
                    <a:pt x="63151" y="13963"/>
                  </a:cubicBezTo>
                  <a:cubicBezTo>
                    <a:pt x="62996" y="13932"/>
                    <a:pt x="62840" y="13924"/>
                    <a:pt x="62685" y="13924"/>
                  </a:cubicBezTo>
                  <a:cubicBezTo>
                    <a:pt x="62496" y="13924"/>
                    <a:pt x="62307" y="13936"/>
                    <a:pt x="62118" y="13936"/>
                  </a:cubicBezTo>
                  <a:cubicBezTo>
                    <a:pt x="62034" y="13936"/>
                    <a:pt x="61950" y="13934"/>
                    <a:pt x="61866" y="13927"/>
                  </a:cubicBezTo>
                  <a:cubicBezTo>
                    <a:pt x="61592" y="13891"/>
                    <a:pt x="61318" y="13832"/>
                    <a:pt x="61044" y="13760"/>
                  </a:cubicBezTo>
                  <a:cubicBezTo>
                    <a:pt x="60874" y="13725"/>
                    <a:pt x="60700" y="13717"/>
                    <a:pt x="60525" y="13717"/>
                  </a:cubicBezTo>
                  <a:cubicBezTo>
                    <a:pt x="60361" y="13717"/>
                    <a:pt x="60196" y="13724"/>
                    <a:pt x="60033" y="13724"/>
                  </a:cubicBezTo>
                  <a:cubicBezTo>
                    <a:pt x="59834" y="13724"/>
                    <a:pt x="59638" y="13713"/>
                    <a:pt x="59449" y="13665"/>
                  </a:cubicBezTo>
                  <a:cubicBezTo>
                    <a:pt x="59699" y="13439"/>
                    <a:pt x="60270" y="13355"/>
                    <a:pt x="60615" y="13201"/>
                  </a:cubicBezTo>
                  <a:cubicBezTo>
                    <a:pt x="61068" y="12986"/>
                    <a:pt x="61485" y="12724"/>
                    <a:pt x="61937" y="12510"/>
                  </a:cubicBezTo>
                  <a:cubicBezTo>
                    <a:pt x="63461" y="11784"/>
                    <a:pt x="65116" y="11248"/>
                    <a:pt x="66664" y="10569"/>
                  </a:cubicBezTo>
                  <a:cubicBezTo>
                    <a:pt x="67402" y="10248"/>
                    <a:pt x="67902" y="9760"/>
                    <a:pt x="68593" y="9403"/>
                  </a:cubicBezTo>
                  <a:cubicBezTo>
                    <a:pt x="69366" y="8998"/>
                    <a:pt x="70200" y="8652"/>
                    <a:pt x="70974" y="8248"/>
                  </a:cubicBezTo>
                  <a:cubicBezTo>
                    <a:pt x="71807" y="7831"/>
                    <a:pt x="72748" y="7557"/>
                    <a:pt x="73593" y="7152"/>
                  </a:cubicBezTo>
                  <a:cubicBezTo>
                    <a:pt x="74272" y="6831"/>
                    <a:pt x="74891" y="6450"/>
                    <a:pt x="75605" y="6152"/>
                  </a:cubicBezTo>
                  <a:cubicBezTo>
                    <a:pt x="76582" y="5747"/>
                    <a:pt x="77487" y="5331"/>
                    <a:pt x="78296" y="4747"/>
                  </a:cubicBezTo>
                  <a:cubicBezTo>
                    <a:pt x="78677" y="4473"/>
                    <a:pt x="79058" y="4211"/>
                    <a:pt x="79451" y="3961"/>
                  </a:cubicBezTo>
                  <a:cubicBezTo>
                    <a:pt x="79642" y="3890"/>
                    <a:pt x="79820" y="3807"/>
                    <a:pt x="79975" y="3688"/>
                  </a:cubicBezTo>
                  <a:cubicBezTo>
                    <a:pt x="80237" y="3259"/>
                    <a:pt x="79415" y="3295"/>
                    <a:pt x="78987" y="3211"/>
                  </a:cubicBezTo>
                  <a:cubicBezTo>
                    <a:pt x="78046" y="3045"/>
                    <a:pt x="77106" y="2890"/>
                    <a:pt x="76236" y="2580"/>
                  </a:cubicBezTo>
                  <a:cubicBezTo>
                    <a:pt x="75534" y="2318"/>
                    <a:pt x="74939" y="2509"/>
                    <a:pt x="74236" y="2342"/>
                  </a:cubicBezTo>
                  <a:cubicBezTo>
                    <a:pt x="74319" y="1402"/>
                    <a:pt x="76296" y="1056"/>
                    <a:pt x="76439" y="92"/>
                  </a:cubicBezTo>
                  <a:cubicBezTo>
                    <a:pt x="76150" y="27"/>
                    <a:pt x="75864" y="0"/>
                    <a:pt x="755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98" name="Google Shape;198;p9"/>
            <p:cNvGrpSpPr/>
            <p:nvPr/>
          </p:nvGrpSpPr>
          <p:grpSpPr>
            <a:xfrm>
              <a:off x="-2417677" y="2452996"/>
              <a:ext cx="5416388" cy="4776280"/>
              <a:chOff x="-2417677" y="2452996"/>
              <a:chExt cx="5416388" cy="4776280"/>
            </a:xfrm>
          </p:grpSpPr>
          <p:grpSp>
            <p:nvGrpSpPr>
              <p:cNvPr id="199" name="Google Shape;199;p9"/>
              <p:cNvGrpSpPr/>
              <p:nvPr/>
            </p:nvGrpSpPr>
            <p:grpSpPr>
              <a:xfrm>
                <a:off x="415116" y="4353695"/>
                <a:ext cx="451070" cy="303924"/>
                <a:chOff x="5850477" y="3901125"/>
                <a:chExt cx="127450" cy="85874"/>
              </a:xfrm>
            </p:grpSpPr>
            <p:sp>
              <p:nvSpPr>
                <p:cNvPr id="200" name="Google Shape;200;p9"/>
                <p:cNvSpPr/>
                <p:nvPr/>
              </p:nvSpPr>
              <p:spPr>
                <a:xfrm>
                  <a:off x="5892700" y="3901125"/>
                  <a:ext cx="34000" cy="25125"/>
                </a:xfrm>
                <a:custGeom>
                  <a:avLst/>
                  <a:gdLst/>
                  <a:ahLst/>
                  <a:cxnLst/>
                  <a:rect l="l" t="t" r="r" b="b"/>
                  <a:pathLst>
                    <a:path w="1360" h="1005" extrusionOk="0">
                      <a:moveTo>
                        <a:pt x="0" y="0"/>
                      </a:moveTo>
                      <a:lnTo>
                        <a:pt x="0" y="1004"/>
                      </a:lnTo>
                      <a:lnTo>
                        <a:pt x="1359" y="1004"/>
                      </a:lnTo>
                      <a:lnTo>
                        <a:pt x="135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9"/>
                <p:cNvSpPr/>
                <p:nvPr/>
              </p:nvSpPr>
              <p:spPr>
                <a:xfrm>
                  <a:off x="5935028" y="3936639"/>
                  <a:ext cx="28800" cy="21125"/>
                </a:xfrm>
                <a:custGeom>
                  <a:avLst/>
                  <a:gdLst/>
                  <a:ahLst/>
                  <a:cxnLst/>
                  <a:rect l="l" t="t" r="r" b="b"/>
                  <a:pathLst>
                    <a:path w="1152" h="845" extrusionOk="0">
                      <a:moveTo>
                        <a:pt x="0" y="0"/>
                      </a:moveTo>
                      <a:lnTo>
                        <a:pt x="0" y="845"/>
                      </a:lnTo>
                      <a:lnTo>
                        <a:pt x="1151" y="845"/>
                      </a:lnTo>
                      <a:lnTo>
                        <a:pt x="11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 name="Google Shape;202;p9"/>
                <p:cNvSpPr/>
                <p:nvPr/>
              </p:nvSpPr>
              <p:spPr>
                <a:xfrm>
                  <a:off x="5850477" y="3936641"/>
                  <a:ext cx="14400" cy="10125"/>
                </a:xfrm>
                <a:custGeom>
                  <a:avLst/>
                  <a:gdLst/>
                  <a:ahLst/>
                  <a:cxnLst/>
                  <a:rect l="l" t="t" r="r" b="b"/>
                  <a:pathLst>
                    <a:path w="576" h="405" extrusionOk="0">
                      <a:moveTo>
                        <a:pt x="1" y="1"/>
                      </a:moveTo>
                      <a:lnTo>
                        <a:pt x="1" y="405"/>
                      </a:lnTo>
                      <a:lnTo>
                        <a:pt x="576" y="405"/>
                      </a:lnTo>
                      <a:lnTo>
                        <a:pt x="57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9"/>
                <p:cNvSpPr/>
                <p:nvPr/>
              </p:nvSpPr>
              <p:spPr>
                <a:xfrm>
                  <a:off x="5963827" y="3976574"/>
                  <a:ext cx="14100" cy="10425"/>
                </a:xfrm>
                <a:custGeom>
                  <a:avLst/>
                  <a:gdLst/>
                  <a:ahLst/>
                  <a:cxnLst/>
                  <a:rect l="l" t="t" r="r" b="b"/>
                  <a:pathLst>
                    <a:path w="564" h="417"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9"/>
                <p:cNvSpPr/>
                <p:nvPr/>
              </p:nvSpPr>
              <p:spPr>
                <a:xfrm>
                  <a:off x="5898840" y="3951591"/>
                  <a:ext cx="14100" cy="10450"/>
                </a:xfrm>
                <a:custGeom>
                  <a:avLst/>
                  <a:gdLst/>
                  <a:ahLst/>
                  <a:cxnLst/>
                  <a:rect l="l" t="t" r="r" b="b"/>
                  <a:pathLst>
                    <a:path w="564" h="418"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9"/>
                <p:cNvSpPr/>
                <p:nvPr/>
              </p:nvSpPr>
              <p:spPr>
                <a:xfrm>
                  <a:off x="5958542" y="3908476"/>
                  <a:ext cx="14100" cy="10425"/>
                </a:xfrm>
                <a:custGeom>
                  <a:avLst/>
                  <a:gdLst/>
                  <a:ahLst/>
                  <a:cxnLst/>
                  <a:rect l="l" t="t" r="r" b="b"/>
                  <a:pathLst>
                    <a:path w="564" h="417" extrusionOk="0">
                      <a:moveTo>
                        <a:pt x="1" y="1"/>
                      </a:moveTo>
                      <a:lnTo>
                        <a:pt x="1"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6" name="Google Shape;206;p9"/>
              <p:cNvSpPr/>
              <p:nvPr/>
            </p:nvSpPr>
            <p:spPr>
              <a:xfrm>
                <a:off x="1177375" y="4353700"/>
                <a:ext cx="186803" cy="186803"/>
              </a:xfrm>
              <a:custGeom>
                <a:avLst/>
                <a:gdLst/>
                <a:ahLst/>
                <a:cxnLst/>
                <a:rect l="l" t="t" r="r" b="b"/>
                <a:pathLst>
                  <a:path w="4176" h="4176" extrusionOk="0">
                    <a:moveTo>
                      <a:pt x="1776" y="1"/>
                    </a:moveTo>
                    <a:lnTo>
                      <a:pt x="1776" y="1776"/>
                    </a:lnTo>
                    <a:lnTo>
                      <a:pt x="0" y="1776"/>
                    </a:lnTo>
                    <a:lnTo>
                      <a:pt x="0" y="2400"/>
                    </a:lnTo>
                    <a:lnTo>
                      <a:pt x="1776" y="2400"/>
                    </a:lnTo>
                    <a:lnTo>
                      <a:pt x="1776" y="4176"/>
                    </a:lnTo>
                    <a:lnTo>
                      <a:pt x="2400" y="4176"/>
                    </a:lnTo>
                    <a:lnTo>
                      <a:pt x="2400" y="2400"/>
                    </a:lnTo>
                    <a:lnTo>
                      <a:pt x="4175" y="2400"/>
                    </a:lnTo>
                    <a:lnTo>
                      <a:pt x="4175" y="1776"/>
                    </a:lnTo>
                    <a:lnTo>
                      <a:pt x="2400" y="1776"/>
                    </a:lnTo>
                    <a:lnTo>
                      <a:pt x="24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07" name="Google Shape;207;p9"/>
              <p:cNvGrpSpPr/>
              <p:nvPr/>
            </p:nvGrpSpPr>
            <p:grpSpPr>
              <a:xfrm>
                <a:off x="-2417677" y="2452996"/>
                <a:ext cx="5416388" cy="4776280"/>
                <a:chOff x="3141775" y="2797950"/>
                <a:chExt cx="2059150" cy="1815800"/>
              </a:xfrm>
            </p:grpSpPr>
            <p:sp>
              <p:nvSpPr>
                <p:cNvPr id="208" name="Google Shape;208;p9"/>
                <p:cNvSpPr/>
                <p:nvPr/>
              </p:nvSpPr>
              <p:spPr>
                <a:xfrm>
                  <a:off x="3202075" y="2853350"/>
                  <a:ext cx="1939775" cy="1703775"/>
                </a:xfrm>
                <a:custGeom>
                  <a:avLst/>
                  <a:gdLst/>
                  <a:ahLst/>
                  <a:cxnLst/>
                  <a:rect l="l" t="t" r="r" b="b"/>
                  <a:pathLst>
                    <a:path w="77591" h="68151" fill="none" extrusionOk="0">
                      <a:moveTo>
                        <a:pt x="67857" y="68150"/>
                      </a:moveTo>
                      <a:cubicBezTo>
                        <a:pt x="66400" y="68150"/>
                        <a:pt x="64967" y="67575"/>
                        <a:pt x="63559" y="66987"/>
                      </a:cubicBezTo>
                      <a:cubicBezTo>
                        <a:pt x="63032" y="66779"/>
                        <a:pt x="62518" y="66558"/>
                        <a:pt x="61992" y="66375"/>
                      </a:cubicBezTo>
                      <a:cubicBezTo>
                        <a:pt x="57694" y="64881"/>
                        <a:pt x="52833" y="65481"/>
                        <a:pt x="48548" y="65995"/>
                      </a:cubicBezTo>
                      <a:cubicBezTo>
                        <a:pt x="46417" y="66252"/>
                        <a:pt x="43993" y="66558"/>
                        <a:pt x="41728" y="66056"/>
                      </a:cubicBezTo>
                      <a:cubicBezTo>
                        <a:pt x="39818" y="65640"/>
                        <a:pt x="38091" y="64697"/>
                        <a:pt x="36402" y="63779"/>
                      </a:cubicBezTo>
                      <a:lnTo>
                        <a:pt x="25003" y="57547"/>
                      </a:lnTo>
                      <a:cubicBezTo>
                        <a:pt x="23999" y="56996"/>
                        <a:pt x="23533" y="56420"/>
                        <a:pt x="23607" y="55784"/>
                      </a:cubicBezTo>
                      <a:cubicBezTo>
                        <a:pt x="23644" y="55502"/>
                        <a:pt x="23791" y="55257"/>
                        <a:pt x="23950" y="55025"/>
                      </a:cubicBezTo>
                      <a:cubicBezTo>
                        <a:pt x="24060" y="54853"/>
                        <a:pt x="24158" y="54682"/>
                        <a:pt x="24219" y="54498"/>
                      </a:cubicBezTo>
                      <a:cubicBezTo>
                        <a:pt x="24403" y="53972"/>
                        <a:pt x="24244" y="53421"/>
                        <a:pt x="24035" y="52833"/>
                      </a:cubicBezTo>
                      <a:cubicBezTo>
                        <a:pt x="23888" y="52355"/>
                        <a:pt x="23717" y="51853"/>
                        <a:pt x="23778" y="51364"/>
                      </a:cubicBezTo>
                      <a:cubicBezTo>
                        <a:pt x="23950" y="49833"/>
                        <a:pt x="25725" y="49429"/>
                        <a:pt x="27280" y="49086"/>
                      </a:cubicBezTo>
                      <a:cubicBezTo>
                        <a:pt x="27623" y="49001"/>
                        <a:pt x="27929" y="48939"/>
                        <a:pt x="28235" y="48854"/>
                      </a:cubicBezTo>
                      <a:cubicBezTo>
                        <a:pt x="29839" y="48425"/>
                        <a:pt x="31247" y="47225"/>
                        <a:pt x="32080" y="45572"/>
                      </a:cubicBezTo>
                      <a:cubicBezTo>
                        <a:pt x="32900" y="43932"/>
                        <a:pt x="33022" y="42095"/>
                        <a:pt x="32410" y="40540"/>
                      </a:cubicBezTo>
                      <a:cubicBezTo>
                        <a:pt x="32031" y="39560"/>
                        <a:pt x="31370" y="38667"/>
                        <a:pt x="30757" y="37773"/>
                      </a:cubicBezTo>
                      <a:cubicBezTo>
                        <a:pt x="29778" y="36389"/>
                        <a:pt x="28774" y="34981"/>
                        <a:pt x="28798" y="33292"/>
                      </a:cubicBezTo>
                      <a:cubicBezTo>
                        <a:pt x="28798" y="32863"/>
                        <a:pt x="28896" y="32520"/>
                        <a:pt x="29055" y="32263"/>
                      </a:cubicBezTo>
                      <a:cubicBezTo>
                        <a:pt x="29288" y="31945"/>
                        <a:pt x="29643" y="31761"/>
                        <a:pt x="29998" y="31590"/>
                      </a:cubicBezTo>
                      <a:cubicBezTo>
                        <a:pt x="30096" y="31541"/>
                        <a:pt x="30194" y="31479"/>
                        <a:pt x="30280" y="31430"/>
                      </a:cubicBezTo>
                      <a:cubicBezTo>
                        <a:pt x="32447" y="30231"/>
                        <a:pt x="32839" y="27231"/>
                        <a:pt x="32508" y="24819"/>
                      </a:cubicBezTo>
                      <a:cubicBezTo>
                        <a:pt x="32349" y="23815"/>
                        <a:pt x="32092" y="22529"/>
                        <a:pt x="31259" y="21562"/>
                      </a:cubicBezTo>
                      <a:cubicBezTo>
                        <a:pt x="30561" y="20741"/>
                        <a:pt x="29264" y="20154"/>
                        <a:pt x="28137" y="20644"/>
                      </a:cubicBezTo>
                      <a:cubicBezTo>
                        <a:pt x="27696" y="20839"/>
                        <a:pt x="27329" y="21195"/>
                        <a:pt x="26974" y="21537"/>
                      </a:cubicBezTo>
                      <a:cubicBezTo>
                        <a:pt x="26533" y="21966"/>
                        <a:pt x="26080" y="22394"/>
                        <a:pt x="25468" y="22541"/>
                      </a:cubicBezTo>
                      <a:cubicBezTo>
                        <a:pt x="24709" y="22725"/>
                        <a:pt x="23950" y="22419"/>
                        <a:pt x="23203" y="22113"/>
                      </a:cubicBezTo>
                      <a:cubicBezTo>
                        <a:pt x="22382" y="21782"/>
                        <a:pt x="21611" y="21476"/>
                        <a:pt x="20852" y="21782"/>
                      </a:cubicBezTo>
                      <a:cubicBezTo>
                        <a:pt x="20289" y="22027"/>
                        <a:pt x="19970" y="22541"/>
                        <a:pt x="19615" y="23117"/>
                      </a:cubicBezTo>
                      <a:cubicBezTo>
                        <a:pt x="19383" y="23472"/>
                        <a:pt x="19162" y="23839"/>
                        <a:pt x="18856" y="24133"/>
                      </a:cubicBezTo>
                      <a:cubicBezTo>
                        <a:pt x="17693" y="25272"/>
                        <a:pt x="15734" y="24966"/>
                        <a:pt x="14399" y="24096"/>
                      </a:cubicBezTo>
                      <a:cubicBezTo>
                        <a:pt x="13591" y="23558"/>
                        <a:pt x="12893" y="22835"/>
                        <a:pt x="12244" y="22137"/>
                      </a:cubicBezTo>
                      <a:cubicBezTo>
                        <a:pt x="11828" y="21709"/>
                        <a:pt x="11400" y="21243"/>
                        <a:pt x="10934" y="20852"/>
                      </a:cubicBezTo>
                      <a:cubicBezTo>
                        <a:pt x="10530" y="20484"/>
                        <a:pt x="9881" y="19995"/>
                        <a:pt x="9159" y="19958"/>
                      </a:cubicBezTo>
                      <a:cubicBezTo>
                        <a:pt x="8694" y="19946"/>
                        <a:pt x="8216" y="20129"/>
                        <a:pt x="7788" y="20301"/>
                      </a:cubicBezTo>
                      <a:cubicBezTo>
                        <a:pt x="7286" y="20497"/>
                        <a:pt x="6759" y="20815"/>
                        <a:pt x="6257" y="21133"/>
                      </a:cubicBezTo>
                      <a:cubicBezTo>
                        <a:pt x="5241" y="21782"/>
                        <a:pt x="4188" y="22443"/>
                        <a:pt x="3086" y="22137"/>
                      </a:cubicBezTo>
                      <a:cubicBezTo>
                        <a:pt x="1629" y="21733"/>
                        <a:pt x="1115" y="19884"/>
                        <a:pt x="686" y="18378"/>
                      </a:cubicBezTo>
                      <a:cubicBezTo>
                        <a:pt x="637" y="18195"/>
                        <a:pt x="576" y="18011"/>
                        <a:pt x="527" y="17852"/>
                      </a:cubicBezTo>
                      <a:cubicBezTo>
                        <a:pt x="0" y="16052"/>
                        <a:pt x="368" y="14215"/>
                        <a:pt x="1482" y="13162"/>
                      </a:cubicBezTo>
                      <a:cubicBezTo>
                        <a:pt x="2143" y="12538"/>
                        <a:pt x="3000" y="12220"/>
                        <a:pt x="3833" y="11889"/>
                      </a:cubicBezTo>
                      <a:cubicBezTo>
                        <a:pt x="4200" y="11754"/>
                        <a:pt x="4567" y="11620"/>
                        <a:pt x="4923" y="11448"/>
                      </a:cubicBezTo>
                      <a:cubicBezTo>
                        <a:pt x="6098" y="10897"/>
                        <a:pt x="7175" y="9795"/>
                        <a:pt x="6943" y="8583"/>
                      </a:cubicBezTo>
                      <a:cubicBezTo>
                        <a:pt x="6918" y="8436"/>
                        <a:pt x="6857" y="8265"/>
                        <a:pt x="6808" y="8118"/>
                      </a:cubicBezTo>
                      <a:cubicBezTo>
                        <a:pt x="6698" y="7787"/>
                        <a:pt x="6588" y="7457"/>
                        <a:pt x="6673" y="7114"/>
                      </a:cubicBezTo>
                      <a:cubicBezTo>
                        <a:pt x="6857" y="6281"/>
                        <a:pt x="7726" y="6245"/>
                        <a:pt x="8645" y="6232"/>
                      </a:cubicBezTo>
                      <a:cubicBezTo>
                        <a:pt x="9245" y="6220"/>
                        <a:pt x="9857" y="6196"/>
                        <a:pt x="10322" y="5951"/>
                      </a:cubicBezTo>
                      <a:cubicBezTo>
                        <a:pt x="11228" y="5498"/>
                        <a:pt x="11302" y="4420"/>
                        <a:pt x="11387" y="3294"/>
                      </a:cubicBezTo>
                      <a:cubicBezTo>
                        <a:pt x="11449" y="2278"/>
                        <a:pt x="11522" y="1237"/>
                        <a:pt x="12208" y="563"/>
                      </a:cubicBezTo>
                      <a:cubicBezTo>
                        <a:pt x="12636" y="159"/>
                        <a:pt x="13224" y="0"/>
                        <a:pt x="13873" y="110"/>
                      </a:cubicBezTo>
                      <a:cubicBezTo>
                        <a:pt x="14852" y="294"/>
                        <a:pt x="15856" y="1078"/>
                        <a:pt x="16297" y="2020"/>
                      </a:cubicBezTo>
                      <a:cubicBezTo>
                        <a:pt x="16665" y="2792"/>
                        <a:pt x="16836" y="3649"/>
                        <a:pt x="16995" y="4457"/>
                      </a:cubicBezTo>
                      <a:cubicBezTo>
                        <a:pt x="17154" y="5241"/>
                        <a:pt x="17326" y="6049"/>
                        <a:pt x="17656" y="6771"/>
                      </a:cubicBezTo>
                      <a:cubicBezTo>
                        <a:pt x="18697" y="9061"/>
                        <a:pt x="21550" y="10457"/>
                        <a:pt x="24133" y="9955"/>
                      </a:cubicBezTo>
                      <a:cubicBezTo>
                        <a:pt x="26607" y="9477"/>
                        <a:pt x="28749" y="7408"/>
                        <a:pt x="29472" y="4812"/>
                      </a:cubicBezTo>
                      <a:cubicBezTo>
                        <a:pt x="29508" y="4702"/>
                        <a:pt x="29533" y="4579"/>
                        <a:pt x="29570" y="4469"/>
                      </a:cubicBezTo>
                      <a:cubicBezTo>
                        <a:pt x="29729" y="3796"/>
                        <a:pt x="29913" y="3098"/>
                        <a:pt x="30463" y="2669"/>
                      </a:cubicBezTo>
                      <a:cubicBezTo>
                        <a:pt x="31406" y="1910"/>
                        <a:pt x="32827" y="2437"/>
                        <a:pt x="33720" y="3318"/>
                      </a:cubicBezTo>
                      <a:cubicBezTo>
                        <a:pt x="34002" y="3600"/>
                        <a:pt x="34259" y="3894"/>
                        <a:pt x="34504" y="4175"/>
                      </a:cubicBezTo>
                      <a:cubicBezTo>
                        <a:pt x="35030" y="4775"/>
                        <a:pt x="35557" y="5400"/>
                        <a:pt x="36267" y="5755"/>
                      </a:cubicBezTo>
                      <a:cubicBezTo>
                        <a:pt x="36745" y="5988"/>
                        <a:pt x="37283" y="6098"/>
                        <a:pt x="37785" y="6196"/>
                      </a:cubicBezTo>
                      <a:cubicBezTo>
                        <a:pt x="38447" y="6318"/>
                        <a:pt x="39108" y="6465"/>
                        <a:pt x="39671" y="6857"/>
                      </a:cubicBezTo>
                      <a:cubicBezTo>
                        <a:pt x="41030" y="7824"/>
                        <a:pt x="40993" y="9857"/>
                        <a:pt x="40553" y="11314"/>
                      </a:cubicBezTo>
                      <a:cubicBezTo>
                        <a:pt x="40418" y="11754"/>
                        <a:pt x="40246" y="12195"/>
                        <a:pt x="40087" y="12624"/>
                      </a:cubicBezTo>
                      <a:cubicBezTo>
                        <a:pt x="39695" y="13689"/>
                        <a:pt x="39291" y="14766"/>
                        <a:pt x="39340" y="15893"/>
                      </a:cubicBezTo>
                      <a:cubicBezTo>
                        <a:pt x="39389" y="17154"/>
                        <a:pt x="40014" y="18354"/>
                        <a:pt x="40614" y="19517"/>
                      </a:cubicBezTo>
                      <a:cubicBezTo>
                        <a:pt x="41336" y="20913"/>
                        <a:pt x="42083" y="22345"/>
                        <a:pt x="41801" y="23876"/>
                      </a:cubicBezTo>
                      <a:cubicBezTo>
                        <a:pt x="41765" y="24170"/>
                        <a:pt x="41667" y="24464"/>
                        <a:pt x="41581" y="24733"/>
                      </a:cubicBezTo>
                      <a:cubicBezTo>
                        <a:pt x="41483" y="25039"/>
                        <a:pt x="41373" y="25357"/>
                        <a:pt x="41336" y="25688"/>
                      </a:cubicBezTo>
                      <a:cubicBezTo>
                        <a:pt x="41214" y="26521"/>
                        <a:pt x="41422" y="27463"/>
                        <a:pt x="42010" y="28590"/>
                      </a:cubicBezTo>
                      <a:cubicBezTo>
                        <a:pt x="43087" y="30720"/>
                        <a:pt x="44752" y="32030"/>
                        <a:pt x="46430" y="32116"/>
                      </a:cubicBezTo>
                      <a:cubicBezTo>
                        <a:pt x="47972" y="32177"/>
                        <a:pt x="48340" y="30867"/>
                        <a:pt x="48768" y="29373"/>
                      </a:cubicBezTo>
                      <a:cubicBezTo>
                        <a:pt x="48878" y="28994"/>
                        <a:pt x="48989" y="28590"/>
                        <a:pt x="49123" y="28210"/>
                      </a:cubicBezTo>
                      <a:cubicBezTo>
                        <a:pt x="49809" y="26264"/>
                        <a:pt x="50703" y="24917"/>
                        <a:pt x="51719" y="23374"/>
                      </a:cubicBezTo>
                      <a:cubicBezTo>
                        <a:pt x="52013" y="22933"/>
                        <a:pt x="52319" y="22468"/>
                        <a:pt x="52625" y="21978"/>
                      </a:cubicBezTo>
                      <a:cubicBezTo>
                        <a:pt x="53286" y="20937"/>
                        <a:pt x="54890" y="21354"/>
                        <a:pt x="56200" y="21684"/>
                      </a:cubicBezTo>
                      <a:cubicBezTo>
                        <a:pt x="56360" y="21733"/>
                        <a:pt x="56519" y="21770"/>
                        <a:pt x="56653" y="21807"/>
                      </a:cubicBezTo>
                      <a:cubicBezTo>
                        <a:pt x="57841" y="22101"/>
                        <a:pt x="59212" y="23056"/>
                        <a:pt x="59372" y="24488"/>
                      </a:cubicBezTo>
                      <a:cubicBezTo>
                        <a:pt x="59420" y="24917"/>
                        <a:pt x="59359" y="25345"/>
                        <a:pt x="59298" y="25774"/>
                      </a:cubicBezTo>
                      <a:cubicBezTo>
                        <a:pt x="59286" y="25933"/>
                        <a:pt x="59261" y="26080"/>
                        <a:pt x="59237" y="26251"/>
                      </a:cubicBezTo>
                      <a:cubicBezTo>
                        <a:pt x="58992" y="28541"/>
                        <a:pt x="59959" y="30794"/>
                        <a:pt x="60816" y="32765"/>
                      </a:cubicBezTo>
                      <a:cubicBezTo>
                        <a:pt x="61024" y="33279"/>
                        <a:pt x="61294" y="33855"/>
                        <a:pt x="61735" y="34234"/>
                      </a:cubicBezTo>
                      <a:cubicBezTo>
                        <a:pt x="62151" y="34589"/>
                        <a:pt x="62714" y="34761"/>
                        <a:pt x="63216" y="34883"/>
                      </a:cubicBezTo>
                      <a:cubicBezTo>
                        <a:pt x="64024" y="35079"/>
                        <a:pt x="64930" y="35116"/>
                        <a:pt x="65800" y="35153"/>
                      </a:cubicBezTo>
                      <a:cubicBezTo>
                        <a:pt x="67306" y="35214"/>
                        <a:pt x="68861" y="35275"/>
                        <a:pt x="69999" y="36157"/>
                      </a:cubicBezTo>
                      <a:cubicBezTo>
                        <a:pt x="71946" y="37638"/>
                        <a:pt x="73256" y="40099"/>
                        <a:pt x="74419" y="42291"/>
                      </a:cubicBezTo>
                      <a:cubicBezTo>
                        <a:pt x="74579" y="42560"/>
                        <a:pt x="74713" y="42842"/>
                        <a:pt x="74872" y="43111"/>
                      </a:cubicBezTo>
                      <a:cubicBezTo>
                        <a:pt x="75815" y="44862"/>
                        <a:pt x="76795" y="46662"/>
                        <a:pt x="77162" y="48670"/>
                      </a:cubicBezTo>
                      <a:cubicBezTo>
                        <a:pt x="77591" y="51045"/>
                        <a:pt x="77101" y="53457"/>
                        <a:pt x="76611" y="55331"/>
                      </a:cubicBezTo>
                      <a:cubicBezTo>
                        <a:pt x="75889" y="58086"/>
                        <a:pt x="74897" y="60767"/>
                        <a:pt x="73648" y="63301"/>
                      </a:cubicBezTo>
                      <a:cubicBezTo>
                        <a:pt x="72730" y="65175"/>
                        <a:pt x="71383" y="67391"/>
                        <a:pt x="69118" y="67991"/>
                      </a:cubicBezTo>
                      <a:cubicBezTo>
                        <a:pt x="68701" y="68113"/>
                        <a:pt x="68285" y="68150"/>
                        <a:pt x="67857" y="6815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9"/>
                <p:cNvSpPr/>
                <p:nvPr/>
              </p:nvSpPr>
              <p:spPr>
                <a:xfrm>
                  <a:off x="3291150" y="3022000"/>
                  <a:ext cx="1763775" cy="1450325"/>
                </a:xfrm>
                <a:custGeom>
                  <a:avLst/>
                  <a:gdLst/>
                  <a:ahLst/>
                  <a:cxnLst/>
                  <a:rect l="l" t="t" r="r" b="b"/>
                  <a:pathLst>
                    <a:path w="70551" h="58013" fill="none" extrusionOk="0">
                      <a:moveTo>
                        <a:pt x="64294" y="58013"/>
                      </a:moveTo>
                      <a:lnTo>
                        <a:pt x="64294" y="58013"/>
                      </a:lnTo>
                      <a:cubicBezTo>
                        <a:pt x="63510" y="58013"/>
                        <a:pt x="62371" y="57547"/>
                        <a:pt x="61269" y="57094"/>
                      </a:cubicBezTo>
                      <a:cubicBezTo>
                        <a:pt x="60718" y="56862"/>
                        <a:pt x="60143" y="56629"/>
                        <a:pt x="59555" y="56433"/>
                      </a:cubicBezTo>
                      <a:cubicBezTo>
                        <a:pt x="57339" y="55649"/>
                        <a:pt x="54890" y="55282"/>
                        <a:pt x="52086" y="55282"/>
                      </a:cubicBezTo>
                      <a:cubicBezTo>
                        <a:pt x="49478" y="55282"/>
                        <a:pt x="46858" y="55600"/>
                        <a:pt x="44569" y="55894"/>
                      </a:cubicBezTo>
                      <a:cubicBezTo>
                        <a:pt x="43405" y="56041"/>
                        <a:pt x="42071" y="56200"/>
                        <a:pt x="40883" y="56200"/>
                      </a:cubicBezTo>
                      <a:cubicBezTo>
                        <a:pt x="40124" y="56200"/>
                        <a:pt x="39475" y="56139"/>
                        <a:pt x="38887" y="56017"/>
                      </a:cubicBezTo>
                      <a:cubicBezTo>
                        <a:pt x="37455" y="55711"/>
                        <a:pt x="35998" y="54915"/>
                        <a:pt x="34467" y="54070"/>
                      </a:cubicBezTo>
                      <a:cubicBezTo>
                        <a:pt x="33684" y="53654"/>
                        <a:pt x="32508" y="53188"/>
                        <a:pt x="31272" y="52711"/>
                      </a:cubicBezTo>
                      <a:cubicBezTo>
                        <a:pt x="28419" y="51621"/>
                        <a:pt x="24905" y="50262"/>
                        <a:pt x="24023" y="48364"/>
                      </a:cubicBezTo>
                      <a:cubicBezTo>
                        <a:pt x="23619" y="47446"/>
                        <a:pt x="23570" y="46405"/>
                        <a:pt x="23950" y="45793"/>
                      </a:cubicBezTo>
                      <a:cubicBezTo>
                        <a:pt x="24023" y="45671"/>
                        <a:pt x="24182" y="45671"/>
                        <a:pt x="24317" y="45671"/>
                      </a:cubicBezTo>
                      <a:cubicBezTo>
                        <a:pt x="24378" y="45671"/>
                        <a:pt x="24439" y="45671"/>
                        <a:pt x="24476" y="45658"/>
                      </a:cubicBezTo>
                      <a:lnTo>
                        <a:pt x="24488" y="45658"/>
                      </a:lnTo>
                      <a:cubicBezTo>
                        <a:pt x="24819" y="45585"/>
                        <a:pt x="25186" y="45499"/>
                        <a:pt x="25541" y="45401"/>
                      </a:cubicBezTo>
                      <a:cubicBezTo>
                        <a:pt x="28088" y="44703"/>
                        <a:pt x="30268" y="42891"/>
                        <a:pt x="31541" y="40357"/>
                      </a:cubicBezTo>
                      <a:cubicBezTo>
                        <a:pt x="32814" y="37847"/>
                        <a:pt x="32986" y="35006"/>
                        <a:pt x="32006" y="32545"/>
                      </a:cubicBezTo>
                      <a:cubicBezTo>
                        <a:pt x="31467" y="31174"/>
                        <a:pt x="30659" y="30047"/>
                        <a:pt x="29949" y="29056"/>
                      </a:cubicBezTo>
                      <a:cubicBezTo>
                        <a:pt x="29827" y="28872"/>
                        <a:pt x="29655" y="28700"/>
                        <a:pt x="29496" y="28517"/>
                      </a:cubicBezTo>
                      <a:cubicBezTo>
                        <a:pt x="29104" y="28113"/>
                        <a:pt x="28762" y="27745"/>
                        <a:pt x="28860" y="27354"/>
                      </a:cubicBezTo>
                      <a:cubicBezTo>
                        <a:pt x="29166" y="26178"/>
                        <a:pt x="29778" y="25137"/>
                        <a:pt x="30439" y="24011"/>
                      </a:cubicBezTo>
                      <a:cubicBezTo>
                        <a:pt x="31541" y="22162"/>
                        <a:pt x="32680" y="20252"/>
                        <a:pt x="32288" y="17571"/>
                      </a:cubicBezTo>
                      <a:cubicBezTo>
                        <a:pt x="32092" y="16224"/>
                        <a:pt x="31676" y="14240"/>
                        <a:pt x="30292" y="12600"/>
                      </a:cubicBezTo>
                      <a:cubicBezTo>
                        <a:pt x="29068" y="11155"/>
                        <a:pt x="27256" y="10298"/>
                        <a:pt x="25456" y="10298"/>
                      </a:cubicBezTo>
                      <a:cubicBezTo>
                        <a:pt x="24660" y="10298"/>
                        <a:pt x="23888" y="10469"/>
                        <a:pt x="23166" y="10788"/>
                      </a:cubicBezTo>
                      <a:cubicBezTo>
                        <a:pt x="22713" y="11008"/>
                        <a:pt x="22358" y="11339"/>
                        <a:pt x="22040" y="11632"/>
                      </a:cubicBezTo>
                      <a:cubicBezTo>
                        <a:pt x="21697" y="11951"/>
                        <a:pt x="21427" y="12220"/>
                        <a:pt x="21072" y="12294"/>
                      </a:cubicBezTo>
                      <a:cubicBezTo>
                        <a:pt x="21023" y="12306"/>
                        <a:pt x="20987" y="12281"/>
                        <a:pt x="20938" y="12245"/>
                      </a:cubicBezTo>
                      <a:cubicBezTo>
                        <a:pt x="20925" y="12232"/>
                        <a:pt x="20901" y="12232"/>
                        <a:pt x="20889" y="12220"/>
                      </a:cubicBezTo>
                      <a:cubicBezTo>
                        <a:pt x="20154" y="11914"/>
                        <a:pt x="19150" y="11498"/>
                        <a:pt x="17938" y="11498"/>
                      </a:cubicBezTo>
                      <a:cubicBezTo>
                        <a:pt x="17228" y="11498"/>
                        <a:pt x="16554" y="11632"/>
                        <a:pt x="15930" y="11914"/>
                      </a:cubicBezTo>
                      <a:cubicBezTo>
                        <a:pt x="14387" y="12563"/>
                        <a:pt x="13604" y="13824"/>
                        <a:pt x="13150" y="14559"/>
                      </a:cubicBezTo>
                      <a:cubicBezTo>
                        <a:pt x="13150" y="14571"/>
                        <a:pt x="13126" y="14571"/>
                        <a:pt x="13126" y="14583"/>
                      </a:cubicBezTo>
                      <a:cubicBezTo>
                        <a:pt x="13114" y="14620"/>
                        <a:pt x="13102" y="14644"/>
                        <a:pt x="13065" y="14669"/>
                      </a:cubicBezTo>
                      <a:cubicBezTo>
                        <a:pt x="12967" y="14706"/>
                        <a:pt x="12857" y="14620"/>
                        <a:pt x="12746" y="14546"/>
                      </a:cubicBezTo>
                      <a:cubicBezTo>
                        <a:pt x="12722" y="14522"/>
                        <a:pt x="12697" y="14497"/>
                        <a:pt x="12673" y="14485"/>
                      </a:cubicBezTo>
                      <a:cubicBezTo>
                        <a:pt x="12183" y="14155"/>
                        <a:pt x="11657" y="13604"/>
                        <a:pt x="11106" y="13028"/>
                      </a:cubicBezTo>
                      <a:cubicBezTo>
                        <a:pt x="10665" y="12563"/>
                        <a:pt x="10163" y="12036"/>
                        <a:pt x="9600" y="11522"/>
                      </a:cubicBezTo>
                      <a:cubicBezTo>
                        <a:pt x="9134" y="11118"/>
                        <a:pt x="7714" y="9882"/>
                        <a:pt x="5694" y="9796"/>
                      </a:cubicBezTo>
                      <a:lnTo>
                        <a:pt x="5510" y="9796"/>
                      </a:lnTo>
                      <a:cubicBezTo>
                        <a:pt x="4408" y="9796"/>
                        <a:pt x="3539" y="10139"/>
                        <a:pt x="2951" y="10371"/>
                      </a:cubicBezTo>
                      <a:cubicBezTo>
                        <a:pt x="2143" y="10690"/>
                        <a:pt x="1470" y="11118"/>
                        <a:pt x="858" y="11485"/>
                      </a:cubicBezTo>
                      <a:lnTo>
                        <a:pt x="809" y="11522"/>
                      </a:lnTo>
                      <a:cubicBezTo>
                        <a:pt x="760" y="11571"/>
                        <a:pt x="723" y="11620"/>
                        <a:pt x="662" y="11608"/>
                      </a:cubicBezTo>
                      <a:cubicBezTo>
                        <a:pt x="429" y="11510"/>
                        <a:pt x="417" y="11216"/>
                        <a:pt x="392" y="10971"/>
                      </a:cubicBezTo>
                      <a:cubicBezTo>
                        <a:pt x="392" y="10873"/>
                        <a:pt x="380" y="10763"/>
                        <a:pt x="368" y="10690"/>
                      </a:cubicBezTo>
                      <a:cubicBezTo>
                        <a:pt x="307" y="10494"/>
                        <a:pt x="258" y="10286"/>
                        <a:pt x="196" y="10102"/>
                      </a:cubicBezTo>
                      <a:cubicBezTo>
                        <a:pt x="0" y="9453"/>
                        <a:pt x="135" y="8939"/>
                        <a:pt x="233" y="8853"/>
                      </a:cubicBezTo>
                      <a:cubicBezTo>
                        <a:pt x="368" y="8694"/>
                        <a:pt x="882" y="8510"/>
                        <a:pt x="1335" y="8327"/>
                      </a:cubicBezTo>
                      <a:lnTo>
                        <a:pt x="1457" y="8290"/>
                      </a:lnTo>
                      <a:cubicBezTo>
                        <a:pt x="1849" y="8131"/>
                        <a:pt x="2315" y="7959"/>
                        <a:pt x="2780" y="7739"/>
                      </a:cubicBezTo>
                      <a:cubicBezTo>
                        <a:pt x="4212" y="7065"/>
                        <a:pt x="4849" y="5853"/>
                        <a:pt x="5474" y="4678"/>
                      </a:cubicBezTo>
                      <a:cubicBezTo>
                        <a:pt x="5865" y="3955"/>
                        <a:pt x="6233" y="3258"/>
                        <a:pt x="6759" y="2694"/>
                      </a:cubicBezTo>
                      <a:cubicBezTo>
                        <a:pt x="6967" y="2486"/>
                        <a:pt x="7273" y="2437"/>
                        <a:pt x="7579" y="2376"/>
                      </a:cubicBezTo>
                      <a:cubicBezTo>
                        <a:pt x="7800" y="2327"/>
                        <a:pt x="8045" y="2302"/>
                        <a:pt x="8265" y="2192"/>
                      </a:cubicBezTo>
                      <a:cubicBezTo>
                        <a:pt x="8755" y="1947"/>
                        <a:pt x="9061" y="1445"/>
                        <a:pt x="9318" y="1005"/>
                      </a:cubicBezTo>
                      <a:cubicBezTo>
                        <a:pt x="9636" y="466"/>
                        <a:pt x="9918" y="1"/>
                        <a:pt x="10432" y="50"/>
                      </a:cubicBezTo>
                      <a:cubicBezTo>
                        <a:pt x="10738" y="86"/>
                        <a:pt x="10787" y="429"/>
                        <a:pt x="10824" y="796"/>
                      </a:cubicBezTo>
                      <a:cubicBezTo>
                        <a:pt x="10849" y="1017"/>
                        <a:pt x="10861" y="1225"/>
                        <a:pt x="10947" y="1396"/>
                      </a:cubicBezTo>
                      <a:cubicBezTo>
                        <a:pt x="12367" y="4568"/>
                        <a:pt x="15783" y="6686"/>
                        <a:pt x="19419" y="6686"/>
                      </a:cubicBezTo>
                      <a:cubicBezTo>
                        <a:pt x="20007" y="6686"/>
                        <a:pt x="20583" y="6625"/>
                        <a:pt x="21146" y="6527"/>
                      </a:cubicBezTo>
                      <a:cubicBezTo>
                        <a:pt x="22774" y="6196"/>
                        <a:pt x="23815" y="4776"/>
                        <a:pt x="24819" y="3380"/>
                      </a:cubicBezTo>
                      <a:cubicBezTo>
                        <a:pt x="25884" y="1947"/>
                        <a:pt x="26962" y="441"/>
                        <a:pt x="28725" y="135"/>
                      </a:cubicBezTo>
                      <a:cubicBezTo>
                        <a:pt x="29227" y="50"/>
                        <a:pt x="29582" y="490"/>
                        <a:pt x="30010" y="992"/>
                      </a:cubicBezTo>
                      <a:cubicBezTo>
                        <a:pt x="30329" y="1384"/>
                        <a:pt x="30684" y="1813"/>
                        <a:pt x="31125" y="2033"/>
                      </a:cubicBezTo>
                      <a:cubicBezTo>
                        <a:pt x="32006" y="2462"/>
                        <a:pt x="32827" y="2633"/>
                        <a:pt x="33488" y="2756"/>
                      </a:cubicBezTo>
                      <a:lnTo>
                        <a:pt x="33573" y="2756"/>
                      </a:lnTo>
                      <a:cubicBezTo>
                        <a:pt x="33659" y="2756"/>
                        <a:pt x="33745" y="2756"/>
                        <a:pt x="33794" y="2817"/>
                      </a:cubicBezTo>
                      <a:cubicBezTo>
                        <a:pt x="33880" y="2939"/>
                        <a:pt x="33818" y="3135"/>
                        <a:pt x="33745" y="3355"/>
                      </a:cubicBezTo>
                      <a:cubicBezTo>
                        <a:pt x="33720" y="3417"/>
                        <a:pt x="33696" y="3490"/>
                        <a:pt x="33684" y="3551"/>
                      </a:cubicBezTo>
                      <a:cubicBezTo>
                        <a:pt x="33573" y="3894"/>
                        <a:pt x="33439" y="4262"/>
                        <a:pt x="33304" y="4653"/>
                      </a:cubicBezTo>
                      <a:lnTo>
                        <a:pt x="33304" y="4666"/>
                      </a:lnTo>
                      <a:cubicBezTo>
                        <a:pt x="32839" y="5914"/>
                        <a:pt x="32276" y="7445"/>
                        <a:pt x="32337" y="9245"/>
                      </a:cubicBezTo>
                      <a:cubicBezTo>
                        <a:pt x="32410" y="11265"/>
                        <a:pt x="33292" y="12955"/>
                        <a:pt x="33990" y="14314"/>
                      </a:cubicBezTo>
                      <a:cubicBezTo>
                        <a:pt x="34406" y="15110"/>
                        <a:pt x="34920" y="16114"/>
                        <a:pt x="34847" y="16518"/>
                      </a:cubicBezTo>
                      <a:cubicBezTo>
                        <a:pt x="34835" y="16591"/>
                        <a:pt x="34773" y="16787"/>
                        <a:pt x="34724" y="16959"/>
                      </a:cubicBezTo>
                      <a:cubicBezTo>
                        <a:pt x="34602" y="17363"/>
                        <a:pt x="34455" y="17852"/>
                        <a:pt x="34357" y="18440"/>
                      </a:cubicBezTo>
                      <a:cubicBezTo>
                        <a:pt x="34124" y="20007"/>
                        <a:pt x="34467" y="21611"/>
                        <a:pt x="35386" y="23387"/>
                      </a:cubicBezTo>
                      <a:cubicBezTo>
                        <a:pt x="37063" y="26668"/>
                        <a:pt x="39708" y="28627"/>
                        <a:pt x="42683" y="28749"/>
                      </a:cubicBezTo>
                      <a:lnTo>
                        <a:pt x="42940" y="28749"/>
                      </a:lnTo>
                      <a:cubicBezTo>
                        <a:pt x="46956" y="28749"/>
                        <a:pt x="47997" y="25089"/>
                        <a:pt x="48438" y="23521"/>
                      </a:cubicBezTo>
                      <a:cubicBezTo>
                        <a:pt x="48548" y="23178"/>
                        <a:pt x="48634" y="22848"/>
                        <a:pt x="48732" y="22566"/>
                      </a:cubicBezTo>
                      <a:cubicBezTo>
                        <a:pt x="49282" y="21011"/>
                        <a:pt x="49980" y="19946"/>
                        <a:pt x="50960" y="18477"/>
                      </a:cubicBezTo>
                      <a:cubicBezTo>
                        <a:pt x="50997" y="18428"/>
                        <a:pt x="51009" y="18379"/>
                        <a:pt x="51021" y="18342"/>
                      </a:cubicBezTo>
                      <a:cubicBezTo>
                        <a:pt x="51070" y="18232"/>
                        <a:pt x="51119" y="18122"/>
                        <a:pt x="51229" y="18073"/>
                      </a:cubicBezTo>
                      <a:cubicBezTo>
                        <a:pt x="51364" y="18011"/>
                        <a:pt x="51499" y="18097"/>
                        <a:pt x="51621" y="18134"/>
                      </a:cubicBezTo>
                      <a:cubicBezTo>
                        <a:pt x="51670" y="18171"/>
                        <a:pt x="51731" y="18183"/>
                        <a:pt x="51756" y="18195"/>
                      </a:cubicBezTo>
                      <a:lnTo>
                        <a:pt x="51780" y="18195"/>
                      </a:lnTo>
                      <a:cubicBezTo>
                        <a:pt x="51939" y="18244"/>
                        <a:pt x="52111" y="18293"/>
                        <a:pt x="52282" y="18318"/>
                      </a:cubicBezTo>
                      <a:lnTo>
                        <a:pt x="52294" y="18318"/>
                      </a:lnTo>
                      <a:cubicBezTo>
                        <a:pt x="52307" y="18318"/>
                        <a:pt x="52343" y="18318"/>
                        <a:pt x="52368" y="18354"/>
                      </a:cubicBezTo>
                      <a:cubicBezTo>
                        <a:pt x="52380" y="18379"/>
                        <a:pt x="52368" y="18428"/>
                        <a:pt x="52368" y="18465"/>
                      </a:cubicBezTo>
                      <a:cubicBezTo>
                        <a:pt x="52368" y="18477"/>
                        <a:pt x="52368" y="18477"/>
                        <a:pt x="52356" y="18489"/>
                      </a:cubicBezTo>
                      <a:cubicBezTo>
                        <a:pt x="52343" y="18648"/>
                        <a:pt x="52307" y="18856"/>
                        <a:pt x="52282" y="19089"/>
                      </a:cubicBezTo>
                      <a:cubicBezTo>
                        <a:pt x="51927" y="22285"/>
                        <a:pt x="53201" y="25199"/>
                        <a:pt x="54119" y="27317"/>
                      </a:cubicBezTo>
                      <a:cubicBezTo>
                        <a:pt x="54413" y="27990"/>
                        <a:pt x="54890" y="29129"/>
                        <a:pt x="55955" y="30011"/>
                      </a:cubicBezTo>
                      <a:cubicBezTo>
                        <a:pt x="56886" y="30806"/>
                        <a:pt x="57927" y="31149"/>
                        <a:pt x="58821" y="31357"/>
                      </a:cubicBezTo>
                      <a:cubicBezTo>
                        <a:pt x="59959" y="31639"/>
                        <a:pt x="61086" y="31688"/>
                        <a:pt x="62090" y="31725"/>
                      </a:cubicBezTo>
                      <a:cubicBezTo>
                        <a:pt x="62824" y="31761"/>
                        <a:pt x="64061" y="31810"/>
                        <a:pt x="64355" y="32019"/>
                      </a:cubicBezTo>
                      <a:cubicBezTo>
                        <a:pt x="65714" y="33059"/>
                        <a:pt x="66853" y="35190"/>
                        <a:pt x="67844" y="37051"/>
                      </a:cubicBezTo>
                      <a:cubicBezTo>
                        <a:pt x="68004" y="37345"/>
                        <a:pt x="68150" y="37626"/>
                        <a:pt x="68310" y="37896"/>
                      </a:cubicBezTo>
                      <a:cubicBezTo>
                        <a:pt x="69130" y="39414"/>
                        <a:pt x="69975" y="40969"/>
                        <a:pt x="70244" y="42438"/>
                      </a:cubicBezTo>
                      <a:cubicBezTo>
                        <a:pt x="70550" y="44152"/>
                        <a:pt x="70146" y="46111"/>
                        <a:pt x="69754" y="47630"/>
                      </a:cubicBezTo>
                      <a:cubicBezTo>
                        <a:pt x="69105" y="50152"/>
                        <a:pt x="68187" y="52625"/>
                        <a:pt x="67036" y="54964"/>
                      </a:cubicBezTo>
                      <a:cubicBezTo>
                        <a:pt x="65959" y="57131"/>
                        <a:pt x="65151" y="57743"/>
                        <a:pt x="64661" y="57866"/>
                      </a:cubicBezTo>
                      <a:cubicBezTo>
                        <a:pt x="64575" y="58000"/>
                        <a:pt x="64428" y="58013"/>
                        <a:pt x="64294" y="5801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9"/>
                <p:cNvSpPr/>
                <p:nvPr/>
              </p:nvSpPr>
              <p:spPr>
                <a:xfrm>
                  <a:off x="3494700" y="3128825"/>
                  <a:ext cx="1476050" cy="1252600"/>
                </a:xfrm>
                <a:custGeom>
                  <a:avLst/>
                  <a:gdLst/>
                  <a:ahLst/>
                  <a:cxnLst/>
                  <a:rect l="l" t="t" r="r" b="b"/>
                  <a:pathLst>
                    <a:path w="59042" h="50104" fill="none" extrusionOk="0">
                      <a:moveTo>
                        <a:pt x="55454" y="50103"/>
                      </a:moveTo>
                      <a:lnTo>
                        <a:pt x="55417" y="50091"/>
                      </a:lnTo>
                      <a:cubicBezTo>
                        <a:pt x="55062" y="49956"/>
                        <a:pt x="54682" y="49797"/>
                        <a:pt x="54413" y="49699"/>
                      </a:cubicBezTo>
                      <a:lnTo>
                        <a:pt x="54388" y="49699"/>
                      </a:lnTo>
                      <a:cubicBezTo>
                        <a:pt x="53825" y="49466"/>
                        <a:pt x="53201" y="49209"/>
                        <a:pt x="52515" y="48977"/>
                      </a:cubicBezTo>
                      <a:cubicBezTo>
                        <a:pt x="49944" y="48071"/>
                        <a:pt x="47140" y="47642"/>
                        <a:pt x="43944" y="47642"/>
                      </a:cubicBezTo>
                      <a:cubicBezTo>
                        <a:pt x="41128" y="47642"/>
                        <a:pt x="38410" y="47985"/>
                        <a:pt x="36010" y="48266"/>
                      </a:cubicBezTo>
                      <a:cubicBezTo>
                        <a:pt x="34945" y="48413"/>
                        <a:pt x="33733" y="48548"/>
                        <a:pt x="32741" y="48548"/>
                      </a:cubicBezTo>
                      <a:cubicBezTo>
                        <a:pt x="32227" y="48548"/>
                        <a:pt x="31823" y="48511"/>
                        <a:pt x="31468" y="48438"/>
                      </a:cubicBezTo>
                      <a:cubicBezTo>
                        <a:pt x="30500" y="48230"/>
                        <a:pt x="29252" y="47556"/>
                        <a:pt x="27929" y="46834"/>
                      </a:cubicBezTo>
                      <a:cubicBezTo>
                        <a:pt x="26950" y="46295"/>
                        <a:pt x="25676" y="45805"/>
                        <a:pt x="24329" y="45291"/>
                      </a:cubicBezTo>
                      <a:cubicBezTo>
                        <a:pt x="23044" y="44801"/>
                        <a:pt x="21734" y="44287"/>
                        <a:pt x="20632" y="43724"/>
                      </a:cubicBezTo>
                      <a:cubicBezTo>
                        <a:pt x="20620" y="43712"/>
                        <a:pt x="20583" y="43712"/>
                        <a:pt x="20558" y="43712"/>
                      </a:cubicBezTo>
                      <a:cubicBezTo>
                        <a:pt x="20497" y="43699"/>
                        <a:pt x="20411" y="43675"/>
                        <a:pt x="20411" y="43602"/>
                      </a:cubicBezTo>
                      <a:cubicBezTo>
                        <a:pt x="20436" y="42034"/>
                        <a:pt x="21856" y="41189"/>
                        <a:pt x="23350" y="40283"/>
                      </a:cubicBezTo>
                      <a:cubicBezTo>
                        <a:pt x="24562" y="39549"/>
                        <a:pt x="25823" y="38802"/>
                        <a:pt x="26411" y="37614"/>
                      </a:cubicBezTo>
                      <a:cubicBezTo>
                        <a:pt x="28113" y="34247"/>
                        <a:pt x="28333" y="30390"/>
                        <a:pt x="27011" y="27048"/>
                      </a:cubicBezTo>
                      <a:cubicBezTo>
                        <a:pt x="26325" y="25297"/>
                        <a:pt x="25358" y="23938"/>
                        <a:pt x="24574" y="22848"/>
                      </a:cubicBezTo>
                      <a:cubicBezTo>
                        <a:pt x="24574" y="22836"/>
                        <a:pt x="24562" y="22836"/>
                        <a:pt x="24562" y="22824"/>
                      </a:cubicBezTo>
                      <a:cubicBezTo>
                        <a:pt x="24550" y="22799"/>
                        <a:pt x="24513" y="22775"/>
                        <a:pt x="24513" y="22738"/>
                      </a:cubicBezTo>
                      <a:cubicBezTo>
                        <a:pt x="24501" y="22542"/>
                        <a:pt x="24562" y="22236"/>
                        <a:pt x="24721" y="22064"/>
                      </a:cubicBezTo>
                      <a:cubicBezTo>
                        <a:pt x="24795" y="21991"/>
                        <a:pt x="24868" y="21942"/>
                        <a:pt x="24966" y="21942"/>
                      </a:cubicBezTo>
                      <a:lnTo>
                        <a:pt x="25040" y="21942"/>
                      </a:lnTo>
                      <a:cubicBezTo>
                        <a:pt x="27256" y="21942"/>
                        <a:pt x="28701" y="23521"/>
                        <a:pt x="30084" y="25052"/>
                      </a:cubicBezTo>
                      <a:cubicBezTo>
                        <a:pt x="31394" y="26472"/>
                        <a:pt x="32631" y="27844"/>
                        <a:pt x="34431" y="27917"/>
                      </a:cubicBezTo>
                      <a:cubicBezTo>
                        <a:pt x="34578" y="27917"/>
                        <a:pt x="34712" y="27929"/>
                        <a:pt x="34847" y="27929"/>
                      </a:cubicBezTo>
                      <a:cubicBezTo>
                        <a:pt x="36500" y="27929"/>
                        <a:pt x="37529" y="26754"/>
                        <a:pt x="38508" y="25615"/>
                      </a:cubicBezTo>
                      <a:cubicBezTo>
                        <a:pt x="39500" y="24476"/>
                        <a:pt x="40541" y="23289"/>
                        <a:pt x="42230" y="23289"/>
                      </a:cubicBezTo>
                      <a:lnTo>
                        <a:pt x="42414" y="23289"/>
                      </a:lnTo>
                      <a:cubicBezTo>
                        <a:pt x="42732" y="23313"/>
                        <a:pt x="42793" y="23693"/>
                        <a:pt x="42842" y="24048"/>
                      </a:cubicBezTo>
                      <a:cubicBezTo>
                        <a:pt x="42867" y="24207"/>
                        <a:pt x="42879" y="24366"/>
                        <a:pt x="42928" y="24489"/>
                      </a:cubicBezTo>
                      <a:cubicBezTo>
                        <a:pt x="43283" y="25309"/>
                        <a:pt x="44030" y="27011"/>
                        <a:pt x="45671" y="28407"/>
                      </a:cubicBezTo>
                      <a:cubicBezTo>
                        <a:pt x="47152" y="29656"/>
                        <a:pt x="48720" y="30170"/>
                        <a:pt x="49907" y="30452"/>
                      </a:cubicBezTo>
                      <a:cubicBezTo>
                        <a:pt x="51376" y="30819"/>
                        <a:pt x="52760" y="30868"/>
                        <a:pt x="53862" y="30917"/>
                      </a:cubicBezTo>
                      <a:cubicBezTo>
                        <a:pt x="54009" y="30917"/>
                        <a:pt x="54327" y="30929"/>
                        <a:pt x="54621" y="30941"/>
                      </a:cubicBezTo>
                      <a:lnTo>
                        <a:pt x="54633" y="30941"/>
                      </a:lnTo>
                      <a:lnTo>
                        <a:pt x="54658" y="30966"/>
                      </a:lnTo>
                      <a:cubicBezTo>
                        <a:pt x="55356" y="31798"/>
                        <a:pt x="56188" y="33353"/>
                        <a:pt x="56776" y="34468"/>
                      </a:cubicBezTo>
                      <a:cubicBezTo>
                        <a:pt x="56935" y="34761"/>
                        <a:pt x="57082" y="35043"/>
                        <a:pt x="57241" y="35325"/>
                      </a:cubicBezTo>
                      <a:cubicBezTo>
                        <a:pt x="57927" y="36610"/>
                        <a:pt x="58649" y="37920"/>
                        <a:pt x="58833" y="38863"/>
                      </a:cubicBezTo>
                      <a:cubicBezTo>
                        <a:pt x="59041" y="40051"/>
                        <a:pt x="58576" y="41912"/>
                        <a:pt x="58392" y="42598"/>
                      </a:cubicBezTo>
                      <a:cubicBezTo>
                        <a:pt x="57792" y="44887"/>
                        <a:pt x="56947" y="47140"/>
                        <a:pt x="55894" y="49270"/>
                      </a:cubicBezTo>
                      <a:cubicBezTo>
                        <a:pt x="55735" y="49577"/>
                        <a:pt x="55588" y="49846"/>
                        <a:pt x="55454" y="50079"/>
                      </a:cubicBezTo>
                      <a:close/>
                      <a:moveTo>
                        <a:pt x="4739" y="5645"/>
                      </a:moveTo>
                      <a:lnTo>
                        <a:pt x="4666" y="5645"/>
                      </a:lnTo>
                      <a:cubicBezTo>
                        <a:pt x="4396" y="5633"/>
                        <a:pt x="4225" y="5388"/>
                        <a:pt x="4041" y="5143"/>
                      </a:cubicBezTo>
                      <a:cubicBezTo>
                        <a:pt x="3943" y="5009"/>
                        <a:pt x="3845" y="4874"/>
                        <a:pt x="3723" y="4776"/>
                      </a:cubicBezTo>
                      <a:cubicBezTo>
                        <a:pt x="3233" y="4347"/>
                        <a:pt x="2584" y="4115"/>
                        <a:pt x="1960" y="3907"/>
                      </a:cubicBezTo>
                      <a:cubicBezTo>
                        <a:pt x="1127" y="3613"/>
                        <a:pt x="356" y="3343"/>
                        <a:pt x="62" y="2621"/>
                      </a:cubicBezTo>
                      <a:cubicBezTo>
                        <a:pt x="1" y="2462"/>
                        <a:pt x="123" y="2327"/>
                        <a:pt x="233" y="2217"/>
                      </a:cubicBezTo>
                      <a:cubicBezTo>
                        <a:pt x="270" y="2156"/>
                        <a:pt x="331" y="2119"/>
                        <a:pt x="356" y="2058"/>
                      </a:cubicBezTo>
                      <a:cubicBezTo>
                        <a:pt x="393" y="1972"/>
                        <a:pt x="429" y="1886"/>
                        <a:pt x="454" y="1813"/>
                      </a:cubicBezTo>
                      <a:cubicBezTo>
                        <a:pt x="539" y="1629"/>
                        <a:pt x="601" y="1458"/>
                        <a:pt x="735" y="1360"/>
                      </a:cubicBezTo>
                      <a:cubicBezTo>
                        <a:pt x="980" y="1176"/>
                        <a:pt x="1188" y="1103"/>
                        <a:pt x="1360" y="1152"/>
                      </a:cubicBezTo>
                      <a:cubicBezTo>
                        <a:pt x="3111" y="1592"/>
                        <a:pt x="6049" y="2645"/>
                        <a:pt x="6086" y="4751"/>
                      </a:cubicBezTo>
                      <a:cubicBezTo>
                        <a:pt x="6086" y="4935"/>
                        <a:pt x="6013" y="5094"/>
                        <a:pt x="5866" y="5241"/>
                      </a:cubicBezTo>
                      <a:cubicBezTo>
                        <a:pt x="5584" y="5511"/>
                        <a:pt x="5094" y="5645"/>
                        <a:pt x="4739" y="5645"/>
                      </a:cubicBezTo>
                      <a:close/>
                      <a:moveTo>
                        <a:pt x="20020" y="3625"/>
                      </a:moveTo>
                      <a:cubicBezTo>
                        <a:pt x="19762" y="3625"/>
                        <a:pt x="19481" y="3588"/>
                        <a:pt x="19224" y="3490"/>
                      </a:cubicBezTo>
                      <a:cubicBezTo>
                        <a:pt x="18758" y="3343"/>
                        <a:pt x="18428" y="3062"/>
                        <a:pt x="18281" y="2731"/>
                      </a:cubicBezTo>
                      <a:cubicBezTo>
                        <a:pt x="18097" y="2278"/>
                        <a:pt x="18550" y="1948"/>
                        <a:pt x="18954" y="1629"/>
                      </a:cubicBezTo>
                      <a:cubicBezTo>
                        <a:pt x="19163" y="1470"/>
                        <a:pt x="19358" y="1323"/>
                        <a:pt x="19481" y="1164"/>
                      </a:cubicBezTo>
                      <a:cubicBezTo>
                        <a:pt x="19554" y="1054"/>
                        <a:pt x="19616" y="919"/>
                        <a:pt x="19689" y="772"/>
                      </a:cubicBezTo>
                      <a:cubicBezTo>
                        <a:pt x="19848" y="429"/>
                        <a:pt x="20020" y="62"/>
                        <a:pt x="20350" y="38"/>
                      </a:cubicBezTo>
                      <a:cubicBezTo>
                        <a:pt x="20779" y="1"/>
                        <a:pt x="21330" y="368"/>
                        <a:pt x="21526" y="833"/>
                      </a:cubicBezTo>
                      <a:cubicBezTo>
                        <a:pt x="21856" y="1580"/>
                        <a:pt x="21771" y="2927"/>
                        <a:pt x="20962" y="3405"/>
                      </a:cubicBezTo>
                      <a:lnTo>
                        <a:pt x="20950" y="3368"/>
                      </a:lnTo>
                      <a:lnTo>
                        <a:pt x="20962" y="3405"/>
                      </a:lnTo>
                      <a:cubicBezTo>
                        <a:pt x="20693" y="3552"/>
                        <a:pt x="20350" y="3625"/>
                        <a:pt x="20020" y="362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9"/>
                <p:cNvSpPr/>
                <p:nvPr/>
              </p:nvSpPr>
              <p:spPr>
                <a:xfrm>
                  <a:off x="4150375" y="3826750"/>
                  <a:ext cx="732825" cy="448450"/>
                </a:xfrm>
                <a:custGeom>
                  <a:avLst/>
                  <a:gdLst/>
                  <a:ahLst/>
                  <a:cxnLst/>
                  <a:rect l="l" t="t" r="r" b="b"/>
                  <a:pathLst>
                    <a:path w="29313" h="17938" fill="none" extrusionOk="0">
                      <a:moveTo>
                        <a:pt x="27488" y="17925"/>
                      </a:moveTo>
                      <a:cubicBezTo>
                        <a:pt x="27464" y="17925"/>
                        <a:pt x="27451" y="17913"/>
                        <a:pt x="27427" y="17888"/>
                      </a:cubicBezTo>
                      <a:cubicBezTo>
                        <a:pt x="27415" y="17888"/>
                        <a:pt x="27415" y="17876"/>
                        <a:pt x="27402" y="17876"/>
                      </a:cubicBezTo>
                      <a:lnTo>
                        <a:pt x="27402" y="17876"/>
                      </a:lnTo>
                      <a:cubicBezTo>
                        <a:pt x="24464" y="16848"/>
                        <a:pt x="21293" y="16346"/>
                        <a:pt x="17705" y="16346"/>
                      </a:cubicBezTo>
                      <a:cubicBezTo>
                        <a:pt x="14693" y="16346"/>
                        <a:pt x="11865" y="16701"/>
                        <a:pt x="9367" y="17007"/>
                      </a:cubicBezTo>
                      <a:cubicBezTo>
                        <a:pt x="8387" y="17129"/>
                        <a:pt x="7285" y="17264"/>
                        <a:pt x="6502" y="17264"/>
                      </a:cubicBezTo>
                      <a:cubicBezTo>
                        <a:pt x="6135" y="17264"/>
                        <a:pt x="5975" y="17239"/>
                        <a:pt x="5951" y="17239"/>
                      </a:cubicBezTo>
                      <a:cubicBezTo>
                        <a:pt x="5461" y="17129"/>
                        <a:pt x="4224" y="16456"/>
                        <a:pt x="3318" y="15966"/>
                      </a:cubicBezTo>
                      <a:cubicBezTo>
                        <a:pt x="2988" y="15782"/>
                        <a:pt x="2486" y="15709"/>
                        <a:pt x="2008" y="15623"/>
                      </a:cubicBezTo>
                      <a:cubicBezTo>
                        <a:pt x="1102" y="15489"/>
                        <a:pt x="184" y="15342"/>
                        <a:pt x="98" y="14509"/>
                      </a:cubicBezTo>
                      <a:cubicBezTo>
                        <a:pt x="0" y="13725"/>
                        <a:pt x="735" y="13260"/>
                        <a:pt x="1519" y="12746"/>
                      </a:cubicBezTo>
                      <a:cubicBezTo>
                        <a:pt x="2180" y="12317"/>
                        <a:pt x="2865" y="11877"/>
                        <a:pt x="3196" y="11203"/>
                      </a:cubicBezTo>
                      <a:cubicBezTo>
                        <a:pt x="3796" y="10028"/>
                        <a:pt x="3747" y="8546"/>
                        <a:pt x="3686" y="7114"/>
                      </a:cubicBezTo>
                      <a:cubicBezTo>
                        <a:pt x="3625" y="5240"/>
                        <a:pt x="3576" y="3441"/>
                        <a:pt x="4984" y="2522"/>
                      </a:cubicBezTo>
                      <a:cubicBezTo>
                        <a:pt x="5473" y="2204"/>
                        <a:pt x="6024" y="2510"/>
                        <a:pt x="6612" y="2828"/>
                      </a:cubicBezTo>
                      <a:cubicBezTo>
                        <a:pt x="7077" y="3073"/>
                        <a:pt x="7530" y="3343"/>
                        <a:pt x="8045" y="3355"/>
                      </a:cubicBezTo>
                      <a:cubicBezTo>
                        <a:pt x="8228" y="3367"/>
                        <a:pt x="8424" y="3367"/>
                        <a:pt x="8608" y="3367"/>
                      </a:cubicBezTo>
                      <a:cubicBezTo>
                        <a:pt x="10285" y="3367"/>
                        <a:pt x="11412" y="2314"/>
                        <a:pt x="12391" y="1396"/>
                      </a:cubicBezTo>
                      <a:cubicBezTo>
                        <a:pt x="13187" y="649"/>
                        <a:pt x="13873" y="0"/>
                        <a:pt x="14693" y="61"/>
                      </a:cubicBezTo>
                      <a:cubicBezTo>
                        <a:pt x="15342" y="110"/>
                        <a:pt x="15709" y="771"/>
                        <a:pt x="16138" y="1506"/>
                      </a:cubicBezTo>
                      <a:cubicBezTo>
                        <a:pt x="16456" y="2057"/>
                        <a:pt x="16775" y="2632"/>
                        <a:pt x="17264" y="3049"/>
                      </a:cubicBezTo>
                      <a:cubicBezTo>
                        <a:pt x="19309" y="4775"/>
                        <a:pt x="21452" y="5449"/>
                        <a:pt x="22884" y="5804"/>
                      </a:cubicBezTo>
                      <a:cubicBezTo>
                        <a:pt x="23472" y="5938"/>
                        <a:pt x="24060" y="5951"/>
                        <a:pt x="24635" y="5975"/>
                      </a:cubicBezTo>
                      <a:cubicBezTo>
                        <a:pt x="25370" y="5987"/>
                        <a:pt x="26056" y="6000"/>
                        <a:pt x="26570" y="6318"/>
                      </a:cubicBezTo>
                      <a:cubicBezTo>
                        <a:pt x="27023" y="6599"/>
                        <a:pt x="27206" y="7138"/>
                        <a:pt x="27366" y="7628"/>
                      </a:cubicBezTo>
                      <a:cubicBezTo>
                        <a:pt x="27427" y="7824"/>
                        <a:pt x="27513" y="8008"/>
                        <a:pt x="27574" y="8142"/>
                      </a:cubicBezTo>
                      <a:cubicBezTo>
                        <a:pt x="27733" y="8448"/>
                        <a:pt x="27892" y="8742"/>
                        <a:pt x="28039" y="9024"/>
                      </a:cubicBezTo>
                      <a:cubicBezTo>
                        <a:pt x="28100" y="9134"/>
                        <a:pt x="28161" y="9244"/>
                        <a:pt x="28223" y="9367"/>
                      </a:cubicBezTo>
                      <a:cubicBezTo>
                        <a:pt x="28639" y="10114"/>
                        <a:pt x="29202" y="11142"/>
                        <a:pt x="29263" y="11571"/>
                      </a:cubicBezTo>
                      <a:cubicBezTo>
                        <a:pt x="29288" y="11693"/>
                        <a:pt x="29312" y="12195"/>
                        <a:pt x="28884" y="13860"/>
                      </a:cubicBezTo>
                      <a:cubicBezTo>
                        <a:pt x="28774" y="14264"/>
                        <a:pt x="28737" y="14754"/>
                        <a:pt x="28688" y="15207"/>
                      </a:cubicBezTo>
                      <a:cubicBezTo>
                        <a:pt x="28566" y="16346"/>
                        <a:pt x="28455" y="17521"/>
                        <a:pt x="27525" y="17937"/>
                      </a:cubicBezTo>
                      <a:cubicBezTo>
                        <a:pt x="27513" y="17925"/>
                        <a:pt x="27513" y="17925"/>
                        <a:pt x="27488" y="1792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9"/>
                <p:cNvSpPr/>
                <p:nvPr/>
              </p:nvSpPr>
              <p:spPr>
                <a:xfrm>
                  <a:off x="4294225" y="3936625"/>
                  <a:ext cx="503275" cy="246750"/>
                </a:xfrm>
                <a:custGeom>
                  <a:avLst/>
                  <a:gdLst/>
                  <a:ahLst/>
                  <a:cxnLst/>
                  <a:rect l="l" t="t" r="r" b="b"/>
                  <a:pathLst>
                    <a:path w="20131" h="9870" fill="none" extrusionOk="0">
                      <a:moveTo>
                        <a:pt x="18098" y="9869"/>
                      </a:moveTo>
                      <a:cubicBezTo>
                        <a:pt x="17204" y="9869"/>
                        <a:pt x="16249" y="9563"/>
                        <a:pt x="15232" y="9257"/>
                      </a:cubicBezTo>
                      <a:cubicBezTo>
                        <a:pt x="14155" y="8914"/>
                        <a:pt x="13053" y="8584"/>
                        <a:pt x="11976" y="8584"/>
                      </a:cubicBezTo>
                      <a:cubicBezTo>
                        <a:pt x="8743" y="8584"/>
                        <a:pt x="5817" y="8951"/>
                        <a:pt x="3233" y="9257"/>
                      </a:cubicBezTo>
                      <a:cubicBezTo>
                        <a:pt x="3001" y="9294"/>
                        <a:pt x="2756" y="9330"/>
                        <a:pt x="2511" y="9367"/>
                      </a:cubicBezTo>
                      <a:cubicBezTo>
                        <a:pt x="1936" y="9477"/>
                        <a:pt x="1323" y="9563"/>
                        <a:pt x="907" y="9490"/>
                      </a:cubicBezTo>
                      <a:cubicBezTo>
                        <a:pt x="883" y="9490"/>
                        <a:pt x="834" y="9477"/>
                        <a:pt x="797" y="9477"/>
                      </a:cubicBezTo>
                      <a:cubicBezTo>
                        <a:pt x="527" y="9428"/>
                        <a:pt x="111" y="9355"/>
                        <a:pt x="50" y="9049"/>
                      </a:cubicBezTo>
                      <a:cubicBezTo>
                        <a:pt x="1" y="8865"/>
                        <a:pt x="136" y="8718"/>
                        <a:pt x="283" y="8571"/>
                      </a:cubicBezTo>
                      <a:cubicBezTo>
                        <a:pt x="356" y="8498"/>
                        <a:pt x="430" y="8400"/>
                        <a:pt x="478" y="8314"/>
                      </a:cubicBezTo>
                      <a:cubicBezTo>
                        <a:pt x="1458" y="6355"/>
                        <a:pt x="1397" y="4274"/>
                        <a:pt x="1336" y="2584"/>
                      </a:cubicBezTo>
                      <a:cubicBezTo>
                        <a:pt x="1336" y="2560"/>
                        <a:pt x="1323" y="2511"/>
                        <a:pt x="1299" y="2474"/>
                      </a:cubicBezTo>
                      <a:cubicBezTo>
                        <a:pt x="1274" y="2388"/>
                        <a:pt x="1238" y="2278"/>
                        <a:pt x="1336" y="2217"/>
                      </a:cubicBezTo>
                      <a:cubicBezTo>
                        <a:pt x="1470" y="2107"/>
                        <a:pt x="1654" y="2168"/>
                        <a:pt x="1838" y="2229"/>
                      </a:cubicBezTo>
                      <a:cubicBezTo>
                        <a:pt x="1948" y="2266"/>
                        <a:pt x="2058" y="2315"/>
                        <a:pt x="2156" y="2315"/>
                      </a:cubicBezTo>
                      <a:cubicBezTo>
                        <a:pt x="2401" y="2327"/>
                        <a:pt x="2646" y="2327"/>
                        <a:pt x="2878" y="2327"/>
                      </a:cubicBezTo>
                      <a:cubicBezTo>
                        <a:pt x="4213" y="2327"/>
                        <a:pt x="5217" y="1617"/>
                        <a:pt x="6111" y="1005"/>
                      </a:cubicBezTo>
                      <a:cubicBezTo>
                        <a:pt x="6894" y="478"/>
                        <a:pt x="7568" y="1"/>
                        <a:pt x="8278" y="74"/>
                      </a:cubicBezTo>
                      <a:cubicBezTo>
                        <a:pt x="8572" y="111"/>
                        <a:pt x="8755" y="380"/>
                        <a:pt x="8927" y="674"/>
                      </a:cubicBezTo>
                      <a:cubicBezTo>
                        <a:pt x="9049" y="858"/>
                        <a:pt x="9172" y="1054"/>
                        <a:pt x="9319" y="1188"/>
                      </a:cubicBezTo>
                      <a:cubicBezTo>
                        <a:pt x="11914" y="3380"/>
                        <a:pt x="14559" y="4225"/>
                        <a:pt x="16322" y="4653"/>
                      </a:cubicBezTo>
                      <a:cubicBezTo>
                        <a:pt x="16702" y="4739"/>
                        <a:pt x="17081" y="4739"/>
                        <a:pt x="17461" y="4727"/>
                      </a:cubicBezTo>
                      <a:cubicBezTo>
                        <a:pt x="17926" y="4715"/>
                        <a:pt x="18355" y="4715"/>
                        <a:pt x="18673" y="4910"/>
                      </a:cubicBezTo>
                      <a:cubicBezTo>
                        <a:pt x="18747" y="4959"/>
                        <a:pt x="18783" y="5045"/>
                        <a:pt x="18808" y="5143"/>
                      </a:cubicBezTo>
                      <a:cubicBezTo>
                        <a:pt x="18832" y="5192"/>
                        <a:pt x="18844" y="5229"/>
                        <a:pt x="18869" y="5278"/>
                      </a:cubicBezTo>
                      <a:cubicBezTo>
                        <a:pt x="19040" y="5584"/>
                        <a:pt x="19200" y="5890"/>
                        <a:pt x="19359" y="6184"/>
                      </a:cubicBezTo>
                      <a:cubicBezTo>
                        <a:pt x="19432" y="6294"/>
                        <a:pt x="19481" y="6392"/>
                        <a:pt x="19555" y="6514"/>
                      </a:cubicBezTo>
                      <a:cubicBezTo>
                        <a:pt x="19591" y="6600"/>
                        <a:pt x="19653" y="6686"/>
                        <a:pt x="19714" y="6784"/>
                      </a:cubicBezTo>
                      <a:cubicBezTo>
                        <a:pt x="19885" y="7004"/>
                        <a:pt x="20081" y="7310"/>
                        <a:pt x="20118" y="7592"/>
                      </a:cubicBezTo>
                      <a:cubicBezTo>
                        <a:pt x="20130" y="7739"/>
                        <a:pt x="20081" y="7947"/>
                        <a:pt x="20008" y="8167"/>
                      </a:cubicBezTo>
                      <a:cubicBezTo>
                        <a:pt x="19971" y="8277"/>
                        <a:pt x="19934" y="8400"/>
                        <a:pt x="19897" y="8535"/>
                      </a:cubicBezTo>
                      <a:cubicBezTo>
                        <a:pt x="19873" y="8633"/>
                        <a:pt x="19873" y="8731"/>
                        <a:pt x="19873" y="8841"/>
                      </a:cubicBezTo>
                      <a:cubicBezTo>
                        <a:pt x="19873" y="9037"/>
                        <a:pt x="19873" y="9245"/>
                        <a:pt x="19714" y="9343"/>
                      </a:cubicBezTo>
                      <a:cubicBezTo>
                        <a:pt x="19212" y="9747"/>
                        <a:pt x="18661" y="9869"/>
                        <a:pt x="18098" y="986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13;p9"/>
                <p:cNvSpPr/>
                <p:nvPr/>
              </p:nvSpPr>
              <p:spPr>
                <a:xfrm>
                  <a:off x="4404425" y="4038250"/>
                  <a:ext cx="119400" cy="60950"/>
                </a:xfrm>
                <a:custGeom>
                  <a:avLst/>
                  <a:gdLst/>
                  <a:ahLst/>
                  <a:cxnLst/>
                  <a:rect l="l" t="t" r="r" b="b"/>
                  <a:pathLst>
                    <a:path w="4776" h="2438" fill="none" extrusionOk="0">
                      <a:moveTo>
                        <a:pt x="1752" y="2437"/>
                      </a:moveTo>
                      <a:cubicBezTo>
                        <a:pt x="968" y="2437"/>
                        <a:pt x="246" y="2290"/>
                        <a:pt x="74" y="1984"/>
                      </a:cubicBezTo>
                      <a:cubicBezTo>
                        <a:pt x="1" y="1837"/>
                        <a:pt x="38" y="1690"/>
                        <a:pt x="172" y="1519"/>
                      </a:cubicBezTo>
                      <a:lnTo>
                        <a:pt x="172" y="1519"/>
                      </a:lnTo>
                      <a:cubicBezTo>
                        <a:pt x="1042" y="454"/>
                        <a:pt x="2278" y="1"/>
                        <a:pt x="3135" y="50"/>
                      </a:cubicBezTo>
                      <a:cubicBezTo>
                        <a:pt x="3625" y="62"/>
                        <a:pt x="4335" y="343"/>
                        <a:pt x="4629" y="735"/>
                      </a:cubicBezTo>
                      <a:cubicBezTo>
                        <a:pt x="4751" y="894"/>
                        <a:pt x="4776" y="1066"/>
                        <a:pt x="4739" y="1225"/>
                      </a:cubicBezTo>
                      <a:cubicBezTo>
                        <a:pt x="4580" y="1813"/>
                        <a:pt x="3747" y="2253"/>
                        <a:pt x="2523" y="2413"/>
                      </a:cubicBezTo>
                      <a:cubicBezTo>
                        <a:pt x="2266" y="2425"/>
                        <a:pt x="2009" y="2437"/>
                        <a:pt x="1752" y="2437"/>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9"/>
                <p:cNvSpPr/>
                <p:nvPr/>
              </p:nvSpPr>
              <p:spPr>
                <a:xfrm>
                  <a:off x="4278025" y="3400650"/>
                  <a:ext cx="161025" cy="193175"/>
                </a:xfrm>
                <a:custGeom>
                  <a:avLst/>
                  <a:gdLst/>
                  <a:ahLst/>
                  <a:cxnLst/>
                  <a:rect l="l" t="t" r="r" b="b"/>
                  <a:pathLst>
                    <a:path w="6441" h="7727" fill="none" extrusionOk="0">
                      <a:moveTo>
                        <a:pt x="2535" y="7726"/>
                      </a:moveTo>
                      <a:cubicBezTo>
                        <a:pt x="2228" y="7726"/>
                        <a:pt x="1959" y="7592"/>
                        <a:pt x="1726" y="7347"/>
                      </a:cubicBezTo>
                      <a:lnTo>
                        <a:pt x="1714" y="7322"/>
                      </a:lnTo>
                      <a:cubicBezTo>
                        <a:pt x="1286" y="6833"/>
                        <a:pt x="465" y="5914"/>
                        <a:pt x="282" y="5510"/>
                      </a:cubicBezTo>
                      <a:cubicBezTo>
                        <a:pt x="0" y="4861"/>
                        <a:pt x="184" y="4127"/>
                        <a:pt x="331" y="3490"/>
                      </a:cubicBezTo>
                      <a:cubicBezTo>
                        <a:pt x="380" y="3282"/>
                        <a:pt x="429" y="3098"/>
                        <a:pt x="453" y="2914"/>
                      </a:cubicBezTo>
                      <a:lnTo>
                        <a:pt x="453" y="2914"/>
                      </a:lnTo>
                      <a:cubicBezTo>
                        <a:pt x="576" y="2229"/>
                        <a:pt x="490" y="1604"/>
                        <a:pt x="404" y="1102"/>
                      </a:cubicBezTo>
                      <a:cubicBezTo>
                        <a:pt x="343" y="625"/>
                        <a:pt x="282" y="270"/>
                        <a:pt x="465" y="135"/>
                      </a:cubicBezTo>
                      <a:cubicBezTo>
                        <a:pt x="649" y="0"/>
                        <a:pt x="1065" y="74"/>
                        <a:pt x="1861" y="404"/>
                      </a:cubicBezTo>
                      <a:cubicBezTo>
                        <a:pt x="2963" y="870"/>
                        <a:pt x="3685" y="882"/>
                        <a:pt x="4261" y="882"/>
                      </a:cubicBezTo>
                      <a:cubicBezTo>
                        <a:pt x="4714" y="882"/>
                        <a:pt x="5081" y="894"/>
                        <a:pt x="5449" y="1115"/>
                      </a:cubicBezTo>
                      <a:cubicBezTo>
                        <a:pt x="6440" y="1690"/>
                        <a:pt x="6159" y="3331"/>
                        <a:pt x="5791" y="4078"/>
                      </a:cubicBezTo>
                      <a:cubicBezTo>
                        <a:pt x="5632" y="4408"/>
                        <a:pt x="5449" y="4592"/>
                        <a:pt x="5265" y="4788"/>
                      </a:cubicBezTo>
                      <a:cubicBezTo>
                        <a:pt x="4959" y="5082"/>
                        <a:pt x="4616" y="5412"/>
                        <a:pt x="4236" y="6380"/>
                      </a:cubicBezTo>
                      <a:cubicBezTo>
                        <a:pt x="4016" y="6930"/>
                        <a:pt x="3379" y="7592"/>
                        <a:pt x="2718" y="7714"/>
                      </a:cubicBezTo>
                      <a:cubicBezTo>
                        <a:pt x="2669" y="7726"/>
                        <a:pt x="2596" y="7726"/>
                        <a:pt x="2535" y="772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9"/>
                <p:cNvSpPr/>
                <p:nvPr/>
              </p:nvSpPr>
              <p:spPr>
                <a:xfrm>
                  <a:off x="4693700" y="3373700"/>
                  <a:ext cx="139900" cy="243075"/>
                </a:xfrm>
                <a:custGeom>
                  <a:avLst/>
                  <a:gdLst/>
                  <a:ahLst/>
                  <a:cxnLst/>
                  <a:rect l="l" t="t" r="r" b="b"/>
                  <a:pathLst>
                    <a:path w="5596" h="9723" fill="none" extrusionOk="0">
                      <a:moveTo>
                        <a:pt x="4825" y="9723"/>
                      </a:moveTo>
                      <a:lnTo>
                        <a:pt x="4800" y="9723"/>
                      </a:lnTo>
                      <a:cubicBezTo>
                        <a:pt x="4604" y="9710"/>
                        <a:pt x="4494" y="9551"/>
                        <a:pt x="4371" y="9417"/>
                      </a:cubicBezTo>
                      <a:lnTo>
                        <a:pt x="4347" y="9404"/>
                      </a:lnTo>
                      <a:cubicBezTo>
                        <a:pt x="4004" y="8988"/>
                        <a:pt x="3527" y="8670"/>
                        <a:pt x="3025" y="8510"/>
                      </a:cubicBezTo>
                      <a:lnTo>
                        <a:pt x="2841" y="8462"/>
                      </a:lnTo>
                      <a:cubicBezTo>
                        <a:pt x="2670" y="8425"/>
                        <a:pt x="2510" y="8376"/>
                        <a:pt x="2363" y="8302"/>
                      </a:cubicBezTo>
                      <a:cubicBezTo>
                        <a:pt x="2229" y="8217"/>
                        <a:pt x="2106" y="8119"/>
                        <a:pt x="1959" y="7960"/>
                      </a:cubicBezTo>
                      <a:cubicBezTo>
                        <a:pt x="1653" y="7629"/>
                        <a:pt x="1457" y="7213"/>
                        <a:pt x="1249" y="6809"/>
                      </a:cubicBezTo>
                      <a:cubicBezTo>
                        <a:pt x="1127" y="6588"/>
                        <a:pt x="1004" y="6343"/>
                        <a:pt x="955" y="6062"/>
                      </a:cubicBezTo>
                      <a:cubicBezTo>
                        <a:pt x="906" y="5805"/>
                        <a:pt x="919" y="5523"/>
                        <a:pt x="943" y="5266"/>
                      </a:cubicBezTo>
                      <a:cubicBezTo>
                        <a:pt x="943" y="5217"/>
                        <a:pt x="943" y="5180"/>
                        <a:pt x="955" y="5131"/>
                      </a:cubicBezTo>
                      <a:cubicBezTo>
                        <a:pt x="1029" y="4054"/>
                        <a:pt x="882" y="3123"/>
                        <a:pt x="515" y="2364"/>
                      </a:cubicBezTo>
                      <a:cubicBezTo>
                        <a:pt x="466" y="2278"/>
                        <a:pt x="429" y="2193"/>
                        <a:pt x="392" y="2119"/>
                      </a:cubicBezTo>
                      <a:cubicBezTo>
                        <a:pt x="282" y="1911"/>
                        <a:pt x="184" y="1715"/>
                        <a:pt x="111" y="1507"/>
                      </a:cubicBezTo>
                      <a:cubicBezTo>
                        <a:pt x="0" y="1152"/>
                        <a:pt x="49" y="809"/>
                        <a:pt x="221" y="589"/>
                      </a:cubicBezTo>
                      <a:cubicBezTo>
                        <a:pt x="466" y="246"/>
                        <a:pt x="906" y="197"/>
                        <a:pt x="1323" y="160"/>
                      </a:cubicBezTo>
                      <a:cubicBezTo>
                        <a:pt x="1433" y="136"/>
                        <a:pt x="1519" y="136"/>
                        <a:pt x="1629" y="123"/>
                      </a:cubicBezTo>
                      <a:lnTo>
                        <a:pt x="1898" y="74"/>
                      </a:lnTo>
                      <a:cubicBezTo>
                        <a:pt x="2070" y="50"/>
                        <a:pt x="2253" y="1"/>
                        <a:pt x="2437" y="1"/>
                      </a:cubicBezTo>
                      <a:lnTo>
                        <a:pt x="2437" y="1"/>
                      </a:lnTo>
                      <a:cubicBezTo>
                        <a:pt x="2792" y="1"/>
                        <a:pt x="3147" y="136"/>
                        <a:pt x="3453" y="258"/>
                      </a:cubicBezTo>
                      <a:lnTo>
                        <a:pt x="4298" y="601"/>
                      </a:lnTo>
                      <a:cubicBezTo>
                        <a:pt x="4347" y="613"/>
                        <a:pt x="4408" y="625"/>
                        <a:pt x="4469" y="662"/>
                      </a:cubicBezTo>
                      <a:cubicBezTo>
                        <a:pt x="4629" y="711"/>
                        <a:pt x="4812" y="772"/>
                        <a:pt x="4910" y="870"/>
                      </a:cubicBezTo>
                      <a:cubicBezTo>
                        <a:pt x="5155" y="1140"/>
                        <a:pt x="5131" y="1642"/>
                        <a:pt x="5118" y="2058"/>
                      </a:cubicBezTo>
                      <a:cubicBezTo>
                        <a:pt x="5118" y="2156"/>
                        <a:pt x="5106" y="2254"/>
                        <a:pt x="5106" y="2340"/>
                      </a:cubicBezTo>
                      <a:cubicBezTo>
                        <a:pt x="5106" y="2768"/>
                        <a:pt x="5167" y="3197"/>
                        <a:pt x="5241" y="3625"/>
                      </a:cubicBezTo>
                      <a:cubicBezTo>
                        <a:pt x="5302" y="4017"/>
                        <a:pt x="5363" y="4409"/>
                        <a:pt x="5375" y="4813"/>
                      </a:cubicBezTo>
                      <a:cubicBezTo>
                        <a:pt x="5375" y="5082"/>
                        <a:pt x="5363" y="5364"/>
                        <a:pt x="5351" y="5633"/>
                      </a:cubicBezTo>
                      <a:cubicBezTo>
                        <a:pt x="5327" y="5952"/>
                        <a:pt x="5302" y="6307"/>
                        <a:pt x="5327" y="6625"/>
                      </a:cubicBezTo>
                      <a:cubicBezTo>
                        <a:pt x="5351" y="6894"/>
                        <a:pt x="5388" y="7139"/>
                        <a:pt x="5437" y="7396"/>
                      </a:cubicBezTo>
                      <a:cubicBezTo>
                        <a:pt x="5473" y="7604"/>
                        <a:pt x="5510" y="7837"/>
                        <a:pt x="5535" y="8057"/>
                      </a:cubicBezTo>
                      <a:cubicBezTo>
                        <a:pt x="5596" y="8633"/>
                        <a:pt x="5498" y="9110"/>
                        <a:pt x="5253" y="9466"/>
                      </a:cubicBezTo>
                      <a:cubicBezTo>
                        <a:pt x="5180" y="9551"/>
                        <a:pt x="5020" y="9723"/>
                        <a:pt x="4825" y="972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9"/>
                <p:cNvSpPr/>
                <p:nvPr/>
              </p:nvSpPr>
              <p:spPr>
                <a:xfrm>
                  <a:off x="3141775" y="2797950"/>
                  <a:ext cx="2059150" cy="1815800"/>
                </a:xfrm>
                <a:custGeom>
                  <a:avLst/>
                  <a:gdLst/>
                  <a:ahLst/>
                  <a:cxnLst/>
                  <a:rect l="l" t="t" r="r" b="b"/>
                  <a:pathLst>
                    <a:path w="82366" h="72632" fill="none" extrusionOk="0">
                      <a:moveTo>
                        <a:pt x="81851" y="50470"/>
                      </a:moveTo>
                      <a:cubicBezTo>
                        <a:pt x="81423" y="48119"/>
                        <a:pt x="80309" y="46050"/>
                        <a:pt x="79317" y="44225"/>
                      </a:cubicBezTo>
                      <a:cubicBezTo>
                        <a:pt x="79182" y="43980"/>
                        <a:pt x="79035" y="43723"/>
                        <a:pt x="78901" y="43466"/>
                      </a:cubicBezTo>
                      <a:lnTo>
                        <a:pt x="78876" y="43417"/>
                      </a:lnTo>
                      <a:cubicBezTo>
                        <a:pt x="77603" y="41030"/>
                        <a:pt x="76146" y="38336"/>
                        <a:pt x="73819" y="36548"/>
                      </a:cubicBezTo>
                      <a:cubicBezTo>
                        <a:pt x="72105" y="35226"/>
                        <a:pt x="70011" y="35152"/>
                        <a:pt x="68310" y="35079"/>
                      </a:cubicBezTo>
                      <a:cubicBezTo>
                        <a:pt x="67930" y="35067"/>
                        <a:pt x="67550" y="35042"/>
                        <a:pt x="67183" y="35018"/>
                      </a:cubicBezTo>
                      <a:cubicBezTo>
                        <a:pt x="67979" y="34920"/>
                        <a:pt x="68689" y="34479"/>
                        <a:pt x="69203" y="33757"/>
                      </a:cubicBezTo>
                      <a:cubicBezTo>
                        <a:pt x="69742" y="32961"/>
                        <a:pt x="69975" y="31969"/>
                        <a:pt x="69877" y="30843"/>
                      </a:cubicBezTo>
                      <a:cubicBezTo>
                        <a:pt x="69840" y="30536"/>
                        <a:pt x="69791" y="30243"/>
                        <a:pt x="69754" y="29998"/>
                      </a:cubicBezTo>
                      <a:cubicBezTo>
                        <a:pt x="69718" y="29802"/>
                        <a:pt x="69693" y="29618"/>
                        <a:pt x="69669" y="29471"/>
                      </a:cubicBezTo>
                      <a:cubicBezTo>
                        <a:pt x="69656" y="29288"/>
                        <a:pt x="69669" y="29043"/>
                        <a:pt x="69693" y="28786"/>
                      </a:cubicBezTo>
                      <a:cubicBezTo>
                        <a:pt x="69705" y="28492"/>
                        <a:pt x="69730" y="28124"/>
                        <a:pt x="69718" y="27745"/>
                      </a:cubicBezTo>
                      <a:cubicBezTo>
                        <a:pt x="69705" y="27194"/>
                        <a:pt x="69632" y="26704"/>
                        <a:pt x="69546" y="26263"/>
                      </a:cubicBezTo>
                      <a:cubicBezTo>
                        <a:pt x="69485" y="25908"/>
                        <a:pt x="69448" y="25590"/>
                        <a:pt x="69448" y="25345"/>
                      </a:cubicBezTo>
                      <a:cubicBezTo>
                        <a:pt x="69448" y="25296"/>
                        <a:pt x="69448" y="25247"/>
                        <a:pt x="69460" y="25186"/>
                      </a:cubicBezTo>
                      <a:cubicBezTo>
                        <a:pt x="69485" y="24574"/>
                        <a:pt x="69571" y="23313"/>
                        <a:pt x="68665" y="22333"/>
                      </a:cubicBezTo>
                      <a:cubicBezTo>
                        <a:pt x="68163" y="21782"/>
                        <a:pt x="67526" y="21574"/>
                        <a:pt x="67220" y="21488"/>
                      </a:cubicBezTo>
                      <a:lnTo>
                        <a:pt x="67195" y="21476"/>
                      </a:lnTo>
                      <a:lnTo>
                        <a:pt x="66363" y="21145"/>
                      </a:lnTo>
                      <a:cubicBezTo>
                        <a:pt x="65934" y="20986"/>
                        <a:pt x="65298" y="20717"/>
                        <a:pt x="64502" y="20717"/>
                      </a:cubicBezTo>
                      <a:lnTo>
                        <a:pt x="64477" y="20717"/>
                      </a:lnTo>
                      <a:cubicBezTo>
                        <a:pt x="64073" y="20717"/>
                        <a:pt x="63730" y="20803"/>
                        <a:pt x="63485" y="20839"/>
                      </a:cubicBezTo>
                      <a:cubicBezTo>
                        <a:pt x="63436" y="20864"/>
                        <a:pt x="63400" y="20864"/>
                        <a:pt x="63339" y="20876"/>
                      </a:cubicBezTo>
                      <a:cubicBezTo>
                        <a:pt x="63277" y="20888"/>
                        <a:pt x="63192" y="20888"/>
                        <a:pt x="63130" y="20900"/>
                      </a:cubicBezTo>
                      <a:cubicBezTo>
                        <a:pt x="62555" y="20962"/>
                        <a:pt x="61367" y="21109"/>
                        <a:pt x="60522" y="22125"/>
                      </a:cubicBezTo>
                      <a:cubicBezTo>
                        <a:pt x="60229" y="22027"/>
                        <a:pt x="59922" y="21917"/>
                        <a:pt x="59604" y="21843"/>
                      </a:cubicBezTo>
                      <a:cubicBezTo>
                        <a:pt x="59482" y="21807"/>
                        <a:pt x="59335" y="21782"/>
                        <a:pt x="59188" y="21733"/>
                      </a:cubicBezTo>
                      <a:lnTo>
                        <a:pt x="59176" y="21733"/>
                      </a:lnTo>
                      <a:cubicBezTo>
                        <a:pt x="58404" y="21537"/>
                        <a:pt x="57461" y="21305"/>
                        <a:pt x="56506" y="21305"/>
                      </a:cubicBezTo>
                      <a:cubicBezTo>
                        <a:pt x="54511" y="21305"/>
                        <a:pt x="53519" y="22394"/>
                        <a:pt x="53115" y="23031"/>
                      </a:cubicBezTo>
                      <a:cubicBezTo>
                        <a:pt x="52956" y="23264"/>
                        <a:pt x="52821" y="23496"/>
                        <a:pt x="52686" y="23704"/>
                      </a:cubicBezTo>
                      <a:cubicBezTo>
                        <a:pt x="52503" y="23533"/>
                        <a:pt x="52294" y="23398"/>
                        <a:pt x="52074" y="23264"/>
                      </a:cubicBezTo>
                      <a:cubicBezTo>
                        <a:pt x="51180" y="22737"/>
                        <a:pt x="50372" y="22725"/>
                        <a:pt x="49772" y="22725"/>
                      </a:cubicBezTo>
                      <a:cubicBezTo>
                        <a:pt x="49307" y="22725"/>
                        <a:pt x="48915" y="22713"/>
                        <a:pt x="48229" y="22419"/>
                      </a:cubicBezTo>
                      <a:cubicBezTo>
                        <a:pt x="47360" y="22051"/>
                        <a:pt x="46760" y="21904"/>
                        <a:pt x="46197" y="21904"/>
                      </a:cubicBezTo>
                      <a:cubicBezTo>
                        <a:pt x="46013" y="21904"/>
                        <a:pt x="45830" y="21917"/>
                        <a:pt x="45658" y="21941"/>
                      </a:cubicBezTo>
                      <a:cubicBezTo>
                        <a:pt x="45462" y="21513"/>
                        <a:pt x="45266" y="21121"/>
                        <a:pt x="45058" y="20741"/>
                      </a:cubicBezTo>
                      <a:cubicBezTo>
                        <a:pt x="44556" y="19762"/>
                        <a:pt x="44079" y="18819"/>
                        <a:pt x="44054" y="18072"/>
                      </a:cubicBezTo>
                      <a:cubicBezTo>
                        <a:pt x="44018" y="17411"/>
                        <a:pt x="44324" y="16591"/>
                        <a:pt x="44666" y="15697"/>
                      </a:cubicBezTo>
                      <a:cubicBezTo>
                        <a:pt x="44838" y="15256"/>
                        <a:pt x="45022" y="14754"/>
                        <a:pt x="45168" y="14252"/>
                      </a:cubicBezTo>
                      <a:cubicBezTo>
                        <a:pt x="45830" y="12060"/>
                        <a:pt x="45756" y="8926"/>
                        <a:pt x="43405" y="7248"/>
                      </a:cubicBezTo>
                      <a:cubicBezTo>
                        <a:pt x="42463" y="6575"/>
                        <a:pt x="41410" y="6367"/>
                        <a:pt x="40638" y="6208"/>
                      </a:cubicBezTo>
                      <a:cubicBezTo>
                        <a:pt x="40271" y="6134"/>
                        <a:pt x="39891" y="6061"/>
                        <a:pt x="39695" y="5963"/>
                      </a:cubicBezTo>
                      <a:cubicBezTo>
                        <a:pt x="39402" y="5828"/>
                        <a:pt x="39034" y="5387"/>
                        <a:pt x="38667" y="4959"/>
                      </a:cubicBezTo>
                      <a:cubicBezTo>
                        <a:pt x="38410" y="4653"/>
                        <a:pt x="38104" y="4285"/>
                        <a:pt x="37749" y="3943"/>
                      </a:cubicBezTo>
                      <a:cubicBezTo>
                        <a:pt x="36659" y="2877"/>
                        <a:pt x="35263" y="2265"/>
                        <a:pt x="33941" y="2265"/>
                      </a:cubicBezTo>
                      <a:cubicBezTo>
                        <a:pt x="32998" y="2265"/>
                        <a:pt x="32141" y="2559"/>
                        <a:pt x="31443" y="3122"/>
                      </a:cubicBezTo>
                      <a:cubicBezTo>
                        <a:pt x="30292" y="4041"/>
                        <a:pt x="29974" y="5314"/>
                        <a:pt x="29753" y="6147"/>
                      </a:cubicBezTo>
                      <a:cubicBezTo>
                        <a:pt x="29729" y="6257"/>
                        <a:pt x="29717" y="6355"/>
                        <a:pt x="29680" y="6453"/>
                      </a:cubicBezTo>
                      <a:cubicBezTo>
                        <a:pt x="29202" y="8204"/>
                        <a:pt x="27733" y="9636"/>
                        <a:pt x="26117" y="9942"/>
                      </a:cubicBezTo>
                      <a:cubicBezTo>
                        <a:pt x="25896" y="9991"/>
                        <a:pt x="25688" y="10003"/>
                        <a:pt x="25468" y="10003"/>
                      </a:cubicBezTo>
                      <a:cubicBezTo>
                        <a:pt x="24060" y="10003"/>
                        <a:pt x="22676" y="9195"/>
                        <a:pt x="22162" y="8057"/>
                      </a:cubicBezTo>
                      <a:cubicBezTo>
                        <a:pt x="21942" y="7567"/>
                        <a:pt x="21819" y="6918"/>
                        <a:pt x="21672" y="6220"/>
                      </a:cubicBezTo>
                      <a:cubicBezTo>
                        <a:pt x="21489" y="5326"/>
                        <a:pt x="21280" y="4285"/>
                        <a:pt x="20791" y="3257"/>
                      </a:cubicBezTo>
                      <a:cubicBezTo>
                        <a:pt x="20019" y="1629"/>
                        <a:pt x="18415" y="392"/>
                        <a:pt x="16701" y="74"/>
                      </a:cubicBezTo>
                      <a:cubicBezTo>
                        <a:pt x="16432" y="25"/>
                        <a:pt x="16150" y="0"/>
                        <a:pt x="15881" y="0"/>
                      </a:cubicBezTo>
                      <a:cubicBezTo>
                        <a:pt x="14803" y="0"/>
                        <a:pt x="13812" y="392"/>
                        <a:pt x="13040" y="1126"/>
                      </a:cubicBezTo>
                      <a:cubicBezTo>
                        <a:pt x="11718" y="2412"/>
                        <a:pt x="11595" y="4114"/>
                        <a:pt x="11510" y="5351"/>
                      </a:cubicBezTo>
                      <a:cubicBezTo>
                        <a:pt x="11497" y="5583"/>
                        <a:pt x="11485" y="5889"/>
                        <a:pt x="11449" y="6122"/>
                      </a:cubicBezTo>
                      <a:cubicBezTo>
                        <a:pt x="11302" y="6134"/>
                        <a:pt x="11142" y="6134"/>
                        <a:pt x="11008" y="6134"/>
                      </a:cubicBezTo>
                      <a:cubicBezTo>
                        <a:pt x="10432" y="6147"/>
                        <a:pt x="9771" y="6171"/>
                        <a:pt x="9110" y="6379"/>
                      </a:cubicBezTo>
                      <a:cubicBezTo>
                        <a:pt x="7947" y="6759"/>
                        <a:pt x="7126" y="7653"/>
                        <a:pt x="6857" y="8816"/>
                      </a:cubicBezTo>
                      <a:cubicBezTo>
                        <a:pt x="6649" y="9771"/>
                        <a:pt x="6906" y="10554"/>
                        <a:pt x="7077" y="11032"/>
                      </a:cubicBezTo>
                      <a:cubicBezTo>
                        <a:pt x="7077" y="11044"/>
                        <a:pt x="7077" y="11044"/>
                        <a:pt x="7090" y="11069"/>
                      </a:cubicBezTo>
                      <a:cubicBezTo>
                        <a:pt x="6979" y="11203"/>
                        <a:pt x="6735" y="11399"/>
                        <a:pt x="6404" y="11571"/>
                      </a:cubicBezTo>
                      <a:cubicBezTo>
                        <a:pt x="6122" y="11693"/>
                        <a:pt x="5792" y="11828"/>
                        <a:pt x="5473" y="11950"/>
                      </a:cubicBezTo>
                      <a:cubicBezTo>
                        <a:pt x="4518" y="12317"/>
                        <a:pt x="3343" y="12758"/>
                        <a:pt x="2363" y="13701"/>
                      </a:cubicBezTo>
                      <a:cubicBezTo>
                        <a:pt x="637" y="15329"/>
                        <a:pt x="0" y="18084"/>
                        <a:pt x="784" y="20705"/>
                      </a:cubicBezTo>
                      <a:cubicBezTo>
                        <a:pt x="833" y="20876"/>
                        <a:pt x="882" y="21047"/>
                        <a:pt x="943" y="21219"/>
                      </a:cubicBezTo>
                      <a:cubicBezTo>
                        <a:pt x="1433" y="22933"/>
                        <a:pt x="2241" y="25810"/>
                        <a:pt x="4935" y="26545"/>
                      </a:cubicBezTo>
                      <a:cubicBezTo>
                        <a:pt x="5314" y="26655"/>
                        <a:pt x="5718" y="26704"/>
                        <a:pt x="6110" y="26704"/>
                      </a:cubicBezTo>
                      <a:cubicBezTo>
                        <a:pt x="7653" y="26704"/>
                        <a:pt x="8914" y="25921"/>
                        <a:pt x="9918" y="25284"/>
                      </a:cubicBezTo>
                      <a:cubicBezTo>
                        <a:pt x="10334" y="25014"/>
                        <a:pt x="10763" y="24757"/>
                        <a:pt x="11069" y="24635"/>
                      </a:cubicBezTo>
                      <a:cubicBezTo>
                        <a:pt x="11191" y="24586"/>
                        <a:pt x="11363" y="24512"/>
                        <a:pt x="11485" y="24488"/>
                      </a:cubicBezTo>
                      <a:cubicBezTo>
                        <a:pt x="11559" y="24525"/>
                        <a:pt x="11681" y="24610"/>
                        <a:pt x="11865" y="24770"/>
                      </a:cubicBezTo>
                      <a:cubicBezTo>
                        <a:pt x="12244" y="25112"/>
                        <a:pt x="12612" y="25492"/>
                        <a:pt x="13016" y="25921"/>
                      </a:cubicBezTo>
                      <a:cubicBezTo>
                        <a:pt x="13738" y="26667"/>
                        <a:pt x="14546" y="27524"/>
                        <a:pt x="15575" y="28198"/>
                      </a:cubicBezTo>
                      <a:cubicBezTo>
                        <a:pt x="16701" y="28957"/>
                        <a:pt x="18036" y="29361"/>
                        <a:pt x="19321" y="29361"/>
                      </a:cubicBezTo>
                      <a:cubicBezTo>
                        <a:pt x="20717" y="29361"/>
                        <a:pt x="21954" y="28896"/>
                        <a:pt x="22884" y="27990"/>
                      </a:cubicBezTo>
                      <a:cubicBezTo>
                        <a:pt x="23386" y="27500"/>
                        <a:pt x="23729" y="26961"/>
                        <a:pt x="23999" y="26520"/>
                      </a:cubicBezTo>
                      <a:cubicBezTo>
                        <a:pt x="24060" y="26423"/>
                        <a:pt x="24121" y="26325"/>
                        <a:pt x="24207" y="26214"/>
                      </a:cubicBezTo>
                      <a:cubicBezTo>
                        <a:pt x="24390" y="26276"/>
                        <a:pt x="24599" y="26361"/>
                        <a:pt x="24770" y="26423"/>
                      </a:cubicBezTo>
                      <a:cubicBezTo>
                        <a:pt x="25492" y="26716"/>
                        <a:pt x="26374" y="27084"/>
                        <a:pt x="27415" y="27084"/>
                      </a:cubicBezTo>
                      <a:cubicBezTo>
                        <a:pt x="27770" y="27084"/>
                        <a:pt x="28100" y="27035"/>
                        <a:pt x="28443" y="26961"/>
                      </a:cubicBezTo>
                      <a:cubicBezTo>
                        <a:pt x="29631" y="26667"/>
                        <a:pt x="30414" y="25921"/>
                        <a:pt x="30978" y="25382"/>
                      </a:cubicBezTo>
                      <a:cubicBezTo>
                        <a:pt x="31137" y="25235"/>
                        <a:pt x="31369" y="25014"/>
                        <a:pt x="31467" y="24941"/>
                      </a:cubicBezTo>
                      <a:cubicBezTo>
                        <a:pt x="31578" y="24953"/>
                        <a:pt x="31798" y="25063"/>
                        <a:pt x="31933" y="25235"/>
                      </a:cubicBezTo>
                      <a:cubicBezTo>
                        <a:pt x="32373" y="25749"/>
                        <a:pt x="32545" y="26692"/>
                        <a:pt x="32655" y="27329"/>
                      </a:cubicBezTo>
                      <a:cubicBezTo>
                        <a:pt x="32900" y="28982"/>
                        <a:pt x="32667" y="31014"/>
                        <a:pt x="31590" y="31614"/>
                      </a:cubicBezTo>
                      <a:cubicBezTo>
                        <a:pt x="31516" y="31663"/>
                        <a:pt x="31455" y="31687"/>
                        <a:pt x="31382" y="31724"/>
                      </a:cubicBezTo>
                      <a:cubicBezTo>
                        <a:pt x="30916" y="31957"/>
                        <a:pt x="30157" y="32336"/>
                        <a:pt x="29594" y="33144"/>
                      </a:cubicBezTo>
                      <a:cubicBezTo>
                        <a:pt x="29166" y="33769"/>
                        <a:pt x="28933" y="34553"/>
                        <a:pt x="28921" y="35446"/>
                      </a:cubicBezTo>
                      <a:cubicBezTo>
                        <a:pt x="28884" y="37871"/>
                        <a:pt x="30231" y="39768"/>
                        <a:pt x="31308" y="41287"/>
                      </a:cubicBezTo>
                      <a:cubicBezTo>
                        <a:pt x="31871" y="42083"/>
                        <a:pt x="32410" y="42854"/>
                        <a:pt x="32692" y="43564"/>
                      </a:cubicBezTo>
                      <a:cubicBezTo>
                        <a:pt x="33059" y="44519"/>
                        <a:pt x="32973" y="45670"/>
                        <a:pt x="32435" y="46735"/>
                      </a:cubicBezTo>
                      <a:cubicBezTo>
                        <a:pt x="31896" y="47813"/>
                        <a:pt x="31027" y="48560"/>
                        <a:pt x="30047" y="48841"/>
                      </a:cubicBezTo>
                      <a:cubicBezTo>
                        <a:pt x="29790" y="48902"/>
                        <a:pt x="29496" y="48976"/>
                        <a:pt x="29190" y="49037"/>
                      </a:cubicBezTo>
                      <a:cubicBezTo>
                        <a:pt x="27464" y="49417"/>
                        <a:pt x="24268" y="50139"/>
                        <a:pt x="23901" y="53286"/>
                      </a:cubicBezTo>
                      <a:cubicBezTo>
                        <a:pt x="23790" y="54278"/>
                        <a:pt x="24048" y="55122"/>
                        <a:pt x="24243" y="55735"/>
                      </a:cubicBezTo>
                      <a:cubicBezTo>
                        <a:pt x="24280" y="55845"/>
                        <a:pt x="24329" y="55967"/>
                        <a:pt x="24354" y="56053"/>
                      </a:cubicBezTo>
                      <a:cubicBezTo>
                        <a:pt x="24146" y="56408"/>
                        <a:pt x="23815" y="56947"/>
                        <a:pt x="23729" y="57694"/>
                      </a:cubicBezTo>
                      <a:cubicBezTo>
                        <a:pt x="23570" y="58832"/>
                        <a:pt x="23913" y="60461"/>
                        <a:pt x="26300" y="61771"/>
                      </a:cubicBezTo>
                      <a:lnTo>
                        <a:pt x="37700" y="67991"/>
                      </a:lnTo>
                      <a:cubicBezTo>
                        <a:pt x="39426" y="68946"/>
                        <a:pt x="41410" y="70011"/>
                        <a:pt x="43638" y="70501"/>
                      </a:cubicBezTo>
                      <a:cubicBezTo>
                        <a:pt x="44630" y="70721"/>
                        <a:pt x="45670" y="70831"/>
                        <a:pt x="46858" y="70831"/>
                      </a:cubicBezTo>
                      <a:cubicBezTo>
                        <a:pt x="48401" y="70831"/>
                        <a:pt x="49895" y="70648"/>
                        <a:pt x="51229" y="70476"/>
                      </a:cubicBezTo>
                      <a:cubicBezTo>
                        <a:pt x="53445" y="70195"/>
                        <a:pt x="55759" y="69913"/>
                        <a:pt x="58025" y="69913"/>
                      </a:cubicBezTo>
                      <a:cubicBezTo>
                        <a:pt x="60216" y="69913"/>
                        <a:pt x="62053" y="70182"/>
                        <a:pt x="63645" y="70733"/>
                      </a:cubicBezTo>
                      <a:cubicBezTo>
                        <a:pt x="64098" y="70905"/>
                        <a:pt x="64612" y="71101"/>
                        <a:pt x="65102" y="71297"/>
                      </a:cubicBezTo>
                      <a:cubicBezTo>
                        <a:pt x="66632" y="71933"/>
                        <a:pt x="68371" y="72631"/>
                        <a:pt x="70269" y="72631"/>
                      </a:cubicBezTo>
                      <a:cubicBezTo>
                        <a:pt x="70918" y="72631"/>
                        <a:pt x="71530" y="72558"/>
                        <a:pt x="72117" y="72386"/>
                      </a:cubicBezTo>
                      <a:cubicBezTo>
                        <a:pt x="73648" y="71982"/>
                        <a:pt x="75938" y="70917"/>
                        <a:pt x="78117" y="66497"/>
                      </a:cubicBezTo>
                      <a:cubicBezTo>
                        <a:pt x="79452" y="63803"/>
                        <a:pt x="80505" y="60975"/>
                        <a:pt x="81264" y="58085"/>
                      </a:cubicBezTo>
                      <a:cubicBezTo>
                        <a:pt x="81815" y="56028"/>
                        <a:pt x="82366" y="53274"/>
                        <a:pt x="81851" y="50470"/>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
        <p:nvSpPr>
          <p:cNvPr id="217" name="Google Shape;217;p9"/>
          <p:cNvSpPr txBox="1">
            <a:spLocks noGrp="1"/>
          </p:cNvSpPr>
          <p:nvPr>
            <p:ph type="title"/>
          </p:nvPr>
        </p:nvSpPr>
        <p:spPr>
          <a:xfrm>
            <a:off x="1182633" y="2000033"/>
            <a:ext cx="5713200" cy="2340400"/>
          </a:xfrm>
          <a:prstGeom prst="rect">
            <a:avLst/>
          </a:prstGeom>
        </p:spPr>
        <p:txBody>
          <a:bodyPr spcFirstLastPara="1" wrap="square" lIns="91425" tIns="91425" rIns="91425" bIns="91425" anchor="ctr" anchorCtr="0">
            <a:noAutofit/>
          </a:bodyPr>
          <a:lstStyle>
            <a:lvl1pPr lvl="0" algn="l">
              <a:spcBef>
                <a:spcPts val="0"/>
              </a:spcBef>
              <a:spcAft>
                <a:spcPts val="0"/>
              </a:spcAft>
              <a:buSzPts val="4200"/>
              <a:buNone/>
              <a:defRPr sz="15333">
                <a:solidFill>
                  <a:schemeClr val="accent6"/>
                </a:solidFill>
              </a:defRPr>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218" name="Google Shape;218;p9"/>
          <p:cNvSpPr txBox="1">
            <a:spLocks noGrp="1"/>
          </p:cNvSpPr>
          <p:nvPr>
            <p:ph type="subTitle" idx="1"/>
          </p:nvPr>
        </p:nvSpPr>
        <p:spPr>
          <a:xfrm>
            <a:off x="1182633" y="4029267"/>
            <a:ext cx="5777200" cy="9048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100"/>
              <a:buNone/>
              <a:defRPr sz="2133"/>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226084777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609600" y="1600201"/>
            <a:ext cx="10972800" cy="4525963"/>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pPr defTabSz="914400"/>
            <a:fld id="{2E3AAC11-D570-4EA9-AFC0-30FB72BA45EB}" type="datetimeFigureOut">
              <a:rPr lang="zh-CN" altLang="en-US" smtClean="0">
                <a:solidFill>
                  <a:prstClr val="black"/>
                </a:solidFill>
              </a:rPr>
              <a:t>2024/11/4</a:t>
            </a:fld>
            <a:endParaRPr lang="zh-CN" altLang="en-US">
              <a:solidFill>
                <a:prstClr val="black"/>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pPr defTabSz="914400"/>
            <a:endParaRPr lang="zh-CN" altLang="en-US">
              <a:solidFill>
                <a:prstClr val="black"/>
              </a:solidFill>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pPr defTabSz="914400"/>
            <a:fld id="{55ECCFAA-F4FB-487C-9F1E-C8836D0C3DC9}" type="slidenum">
              <a:rPr lang="zh-CN" altLang="en-US" smtClean="0">
                <a:solidFill>
                  <a:prstClr val="black"/>
                </a:solidFill>
              </a:rPr>
              <a:t>‹#›</a:t>
            </a:fld>
            <a:endParaRPr lang="zh-CN" altLang="en-US">
              <a:solidFill>
                <a:prstClr val="black"/>
              </a:solidFill>
            </a:endParaRPr>
          </a:p>
        </p:txBody>
      </p:sp>
    </p:spTree>
    <p:extLst>
      <p:ext uri="{BB962C8B-B14F-4D97-AF65-F5344CB8AC3E}">
        <p14:creationId xmlns:p14="http://schemas.microsoft.com/office/powerpoint/2010/main" val="419384994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74639"/>
            <a:ext cx="8026400" cy="5851525"/>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pPr defTabSz="914400"/>
            <a:fld id="{2E3AAC11-D570-4EA9-AFC0-30FB72BA45EB}" type="datetimeFigureOut">
              <a:rPr lang="zh-CN" altLang="en-US" smtClean="0">
                <a:solidFill>
                  <a:prstClr val="black"/>
                </a:solidFill>
              </a:rPr>
              <a:t>2024/11/4</a:t>
            </a:fld>
            <a:endParaRPr lang="zh-CN" altLang="en-US">
              <a:solidFill>
                <a:prstClr val="black"/>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pPr defTabSz="914400"/>
            <a:endParaRPr lang="zh-CN" altLang="en-US">
              <a:solidFill>
                <a:prstClr val="black"/>
              </a:solidFill>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pPr defTabSz="914400"/>
            <a:fld id="{55ECCFAA-F4FB-487C-9F1E-C8836D0C3DC9}" type="slidenum">
              <a:rPr lang="zh-CN" altLang="en-US" smtClean="0">
                <a:solidFill>
                  <a:prstClr val="black"/>
                </a:solidFill>
              </a:rPr>
              <a:t>‹#›</a:t>
            </a:fld>
            <a:endParaRPr lang="zh-CN" altLang="en-US">
              <a:solidFill>
                <a:prstClr val="black"/>
              </a:solidFill>
            </a:endParaRPr>
          </a:p>
        </p:txBody>
      </p:sp>
    </p:spTree>
    <p:extLst>
      <p:ext uri="{BB962C8B-B14F-4D97-AF65-F5344CB8AC3E}">
        <p14:creationId xmlns:p14="http://schemas.microsoft.com/office/powerpoint/2010/main" val="298267641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36780543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DCBCF809-2464-4682-A031-C39DFEFC9F0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3529584" cy="3529584"/>
          </a:xfrm>
          <a:prstGeom prst="rect">
            <a:avLst/>
          </a:prstGeom>
        </p:spPr>
      </p:pic>
      <p:pic>
        <p:nvPicPr>
          <p:cNvPr id="5" name="Picture 4" descr="Background pattern&#10;&#10;Description automatically generated">
            <a:extLst>
              <a:ext uri="{FF2B5EF4-FFF2-40B4-BE49-F238E27FC236}">
                <a16:creationId xmlns:a16="http://schemas.microsoft.com/office/drawing/2014/main" id="{6E4BEF2B-FC01-4FCC-ABBF-AFC6A6796AE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529584"/>
            <a:ext cx="3529584" cy="3529584"/>
          </a:xfrm>
          <a:prstGeom prst="rect">
            <a:avLst/>
          </a:prstGeom>
        </p:spPr>
      </p:pic>
      <p:pic>
        <p:nvPicPr>
          <p:cNvPr id="6" name="Picture 5" descr="Background pattern&#10;&#10;Description automatically generated">
            <a:extLst>
              <a:ext uri="{FF2B5EF4-FFF2-40B4-BE49-F238E27FC236}">
                <a16:creationId xmlns:a16="http://schemas.microsoft.com/office/drawing/2014/main" id="{52BA5CC9-883F-4FA2-87C8-8680CAC3BC8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662418" y="-100584"/>
            <a:ext cx="3529584" cy="3529584"/>
          </a:xfrm>
          <a:prstGeom prst="rect">
            <a:avLst/>
          </a:prstGeom>
          <a:solidFill>
            <a:schemeClr val="bg1">
              <a:lumMod val="95000"/>
            </a:schemeClr>
          </a:solidFill>
        </p:spPr>
      </p:pic>
      <p:pic>
        <p:nvPicPr>
          <p:cNvPr id="7" name="Picture 6" descr="Background pattern&#10;&#10;Description automatically generated">
            <a:extLst>
              <a:ext uri="{FF2B5EF4-FFF2-40B4-BE49-F238E27FC236}">
                <a16:creationId xmlns:a16="http://schemas.microsoft.com/office/drawing/2014/main" id="{5D4DB596-2930-4935-9A4F-BC206F550B1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662418" y="3429000"/>
            <a:ext cx="3529584" cy="3529584"/>
          </a:xfrm>
          <a:prstGeom prst="rect">
            <a:avLst/>
          </a:prstGeom>
          <a:solidFill>
            <a:schemeClr val="bg1">
              <a:lumMod val="95000"/>
            </a:schemeClr>
          </a:solidFill>
        </p:spPr>
      </p:pic>
    </p:spTree>
    <p:extLst>
      <p:ext uri="{BB962C8B-B14F-4D97-AF65-F5344CB8AC3E}">
        <p14:creationId xmlns:p14="http://schemas.microsoft.com/office/powerpoint/2010/main" val="68990063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69C0759-E02C-47CA-8071-33D6965ADC28}"/>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8278170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997E7C-A524-EE3E-E617-37B9CBBCC34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A3088A6-612C-C5BF-654F-CEC71A5AC00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B95F99D-519D-DA5B-75DE-41BF5CBBF80A}"/>
              </a:ext>
            </a:extLst>
          </p:cNvPr>
          <p:cNvSpPr>
            <a:spLocks noGrp="1"/>
          </p:cNvSpPr>
          <p:nvPr>
            <p:ph type="dt" sz="half" idx="10"/>
          </p:nvPr>
        </p:nvSpPr>
        <p:spPr/>
        <p:txBody>
          <a:bodyPr/>
          <a:lstStyle/>
          <a:p>
            <a:fld id="{F06CDD18-ED42-4272-B7FA-AE5A4506F7A0}" type="datetimeFigureOut">
              <a:rPr lang="en-US" smtClean="0"/>
              <a:t>11/4/2024</a:t>
            </a:fld>
            <a:endParaRPr lang="en-US"/>
          </a:p>
        </p:txBody>
      </p:sp>
      <p:sp>
        <p:nvSpPr>
          <p:cNvPr id="5" name="Footer Placeholder 4">
            <a:extLst>
              <a:ext uri="{FF2B5EF4-FFF2-40B4-BE49-F238E27FC236}">
                <a16:creationId xmlns:a16="http://schemas.microsoft.com/office/drawing/2014/main" id="{1A9EA2E9-46E2-8E4B-EAC3-2A0AA5E0203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D19BF11-808B-2B04-B3C2-482BEF647DC8}"/>
              </a:ext>
            </a:extLst>
          </p:cNvPr>
          <p:cNvSpPr>
            <a:spLocks noGrp="1"/>
          </p:cNvSpPr>
          <p:nvPr>
            <p:ph type="sldNum" sz="quarter" idx="12"/>
          </p:nvPr>
        </p:nvSpPr>
        <p:spPr/>
        <p:txBody>
          <a:bodyPr/>
          <a:lstStyle/>
          <a:p>
            <a:fld id="{1ED81D43-C55E-4909-9364-04C418F0D822}" type="slidenum">
              <a:rPr lang="en-US" smtClean="0"/>
              <a:t>‹#›</a:t>
            </a:fld>
            <a:endParaRPr lang="en-US"/>
          </a:p>
        </p:txBody>
      </p:sp>
    </p:spTree>
    <p:extLst>
      <p:ext uri="{BB962C8B-B14F-4D97-AF65-F5344CB8AC3E}">
        <p14:creationId xmlns:p14="http://schemas.microsoft.com/office/powerpoint/2010/main" val="230251767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77980986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308661106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73373942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237188694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7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358096027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8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422964919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9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137082380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0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
        <p:nvSpPr>
          <p:cNvPr id="6" name="TextBox 5"/>
          <p:cNvSpPr txBox="1"/>
          <p:nvPr userDrawn="1"/>
        </p:nvSpPr>
        <p:spPr>
          <a:xfrm>
            <a:off x="761076" y="6284288"/>
            <a:ext cx="1440159" cy="118430"/>
          </a:xfrm>
          <a:prstGeom prst="rect">
            <a:avLst/>
          </a:prstGeom>
          <a:noFill/>
        </p:spPr>
        <p:txBody>
          <a:bodyPr wrap="square" rtlCol="0">
            <a:spAutoFit/>
          </a:bodyPr>
          <a:lstStyle/>
          <a:p>
            <a:pPr defTabSz="914400">
              <a:lnSpc>
                <a:spcPct val="200000"/>
              </a:lnSpc>
            </a:pPr>
            <a:r>
              <a:rPr lang="zh-CN" altLang="en-US" sz="100" dirty="0">
                <a:solidFill>
                  <a:prstClr val="black"/>
                </a:solidFill>
                <a:ea typeface="微软雅黑" panose="020B0503020204020204" pitchFamily="34" charset="-122"/>
                <a:hlinkClick r:id="rId2"/>
              </a:rPr>
              <a:t>节日</a:t>
            </a:r>
            <a:r>
              <a:rPr lang="en-US" altLang="zh-CN" sz="100" dirty="0">
                <a:solidFill>
                  <a:prstClr val="black"/>
                </a:solidFill>
                <a:ea typeface="微软雅黑" panose="020B0503020204020204" pitchFamily="34" charset="-122"/>
                <a:hlinkClick r:id="rId2"/>
              </a:rPr>
              <a:t>PPT</a:t>
            </a:r>
            <a:r>
              <a:rPr lang="zh-CN" altLang="en-US" sz="100" dirty="0">
                <a:solidFill>
                  <a:prstClr val="black"/>
                </a:solidFill>
                <a:ea typeface="微软雅黑" panose="020B0503020204020204" pitchFamily="34" charset="-122"/>
                <a:hlinkClick r:id="rId2"/>
              </a:rPr>
              <a:t>模板</a:t>
            </a:r>
            <a:r>
              <a:rPr lang="zh-CN" altLang="en-US" sz="100" dirty="0">
                <a:solidFill>
                  <a:prstClr val="black"/>
                </a:solidFill>
                <a:ea typeface="微软雅黑" panose="020B0503020204020204" pitchFamily="34" charset="-122"/>
              </a:rPr>
              <a:t> </a:t>
            </a:r>
            <a:r>
              <a:rPr lang="en-US" altLang="zh-CN" sz="100" dirty="0">
                <a:solidFill>
                  <a:prstClr val="black"/>
                </a:solidFill>
                <a:ea typeface="微软雅黑" panose="020B0503020204020204" pitchFamily="34" charset="-122"/>
              </a:rPr>
              <a:t>http://www.1ppt.com/jieri/</a:t>
            </a:r>
          </a:p>
        </p:txBody>
      </p:sp>
    </p:spTree>
    <p:extLst>
      <p:ext uri="{BB962C8B-B14F-4D97-AF65-F5344CB8AC3E}">
        <p14:creationId xmlns:p14="http://schemas.microsoft.com/office/powerpoint/2010/main" val="307925383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1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186436658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2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30513654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65CF27-E2B9-089C-777A-63E3DC11F61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6C55E19-689B-3617-F942-BD5A9DDB88F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0846520-4E0A-6DE5-356B-A85759B974C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866E41D-F6B3-6901-13A2-DE08BB0EB130}"/>
              </a:ext>
            </a:extLst>
          </p:cNvPr>
          <p:cNvSpPr>
            <a:spLocks noGrp="1"/>
          </p:cNvSpPr>
          <p:nvPr>
            <p:ph type="dt" sz="half" idx="10"/>
          </p:nvPr>
        </p:nvSpPr>
        <p:spPr/>
        <p:txBody>
          <a:bodyPr/>
          <a:lstStyle/>
          <a:p>
            <a:fld id="{F06CDD18-ED42-4272-B7FA-AE5A4506F7A0}" type="datetimeFigureOut">
              <a:rPr lang="en-US" smtClean="0"/>
              <a:t>11/4/2024</a:t>
            </a:fld>
            <a:endParaRPr lang="en-US"/>
          </a:p>
        </p:txBody>
      </p:sp>
      <p:sp>
        <p:nvSpPr>
          <p:cNvPr id="6" name="Footer Placeholder 5">
            <a:extLst>
              <a:ext uri="{FF2B5EF4-FFF2-40B4-BE49-F238E27FC236}">
                <a16:creationId xmlns:a16="http://schemas.microsoft.com/office/drawing/2014/main" id="{29D93878-6767-405A-A359-46D3B21587C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D56C8FD-338C-2D7E-9309-8216F95DDB37}"/>
              </a:ext>
            </a:extLst>
          </p:cNvPr>
          <p:cNvSpPr>
            <a:spLocks noGrp="1"/>
          </p:cNvSpPr>
          <p:nvPr>
            <p:ph type="sldNum" sz="quarter" idx="12"/>
          </p:nvPr>
        </p:nvSpPr>
        <p:spPr/>
        <p:txBody>
          <a:bodyPr/>
          <a:lstStyle/>
          <a:p>
            <a:fld id="{1ED81D43-C55E-4909-9364-04C418F0D822}" type="slidenum">
              <a:rPr lang="en-US" smtClean="0"/>
              <a:t>‹#›</a:t>
            </a:fld>
            <a:endParaRPr lang="en-US"/>
          </a:p>
        </p:txBody>
      </p:sp>
    </p:spTree>
    <p:extLst>
      <p:ext uri="{BB962C8B-B14F-4D97-AF65-F5344CB8AC3E}">
        <p14:creationId xmlns:p14="http://schemas.microsoft.com/office/powerpoint/2010/main" val="298542209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040956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586828-0C46-9EA9-16B0-3A0E951BAD6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684705E-04FB-86E0-2713-A035ADB3EBD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860645C-9474-C211-A45E-B4C7F511116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E0F55F9-D0DB-64ED-66DB-ED3DD05061A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0875BA2-4317-3763-09D7-8BADF94567D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2C25F21-D308-061A-BEC5-98395E5930CE}"/>
              </a:ext>
            </a:extLst>
          </p:cNvPr>
          <p:cNvSpPr>
            <a:spLocks noGrp="1"/>
          </p:cNvSpPr>
          <p:nvPr>
            <p:ph type="dt" sz="half" idx="10"/>
          </p:nvPr>
        </p:nvSpPr>
        <p:spPr/>
        <p:txBody>
          <a:bodyPr/>
          <a:lstStyle/>
          <a:p>
            <a:fld id="{F06CDD18-ED42-4272-B7FA-AE5A4506F7A0}" type="datetimeFigureOut">
              <a:rPr lang="en-US" smtClean="0"/>
              <a:t>11/4/2024</a:t>
            </a:fld>
            <a:endParaRPr lang="en-US"/>
          </a:p>
        </p:txBody>
      </p:sp>
      <p:sp>
        <p:nvSpPr>
          <p:cNvPr id="8" name="Footer Placeholder 7">
            <a:extLst>
              <a:ext uri="{FF2B5EF4-FFF2-40B4-BE49-F238E27FC236}">
                <a16:creationId xmlns:a16="http://schemas.microsoft.com/office/drawing/2014/main" id="{6AC3D3B1-9A11-29F0-1E5E-CDF00C0F3DA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82448F7-6EBB-E584-51CF-C59A0353022B}"/>
              </a:ext>
            </a:extLst>
          </p:cNvPr>
          <p:cNvSpPr>
            <a:spLocks noGrp="1"/>
          </p:cNvSpPr>
          <p:nvPr>
            <p:ph type="sldNum" sz="quarter" idx="12"/>
          </p:nvPr>
        </p:nvSpPr>
        <p:spPr/>
        <p:txBody>
          <a:bodyPr/>
          <a:lstStyle/>
          <a:p>
            <a:fld id="{1ED81D43-C55E-4909-9364-04C418F0D822}" type="slidenum">
              <a:rPr lang="en-US" smtClean="0"/>
              <a:t>‹#›</a:t>
            </a:fld>
            <a:endParaRPr lang="en-US"/>
          </a:p>
        </p:txBody>
      </p:sp>
    </p:spTree>
    <p:extLst>
      <p:ext uri="{BB962C8B-B14F-4D97-AF65-F5344CB8AC3E}">
        <p14:creationId xmlns:p14="http://schemas.microsoft.com/office/powerpoint/2010/main" val="10124737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46FFB2-6D20-9EDA-B75C-76968C9F3F6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D7FED36-B89D-72C4-8E1D-7A26F445F97B}"/>
              </a:ext>
            </a:extLst>
          </p:cNvPr>
          <p:cNvSpPr>
            <a:spLocks noGrp="1"/>
          </p:cNvSpPr>
          <p:nvPr>
            <p:ph type="dt" sz="half" idx="10"/>
          </p:nvPr>
        </p:nvSpPr>
        <p:spPr/>
        <p:txBody>
          <a:bodyPr/>
          <a:lstStyle/>
          <a:p>
            <a:fld id="{F06CDD18-ED42-4272-B7FA-AE5A4506F7A0}" type="datetimeFigureOut">
              <a:rPr lang="en-US" smtClean="0"/>
              <a:t>11/4/2024</a:t>
            </a:fld>
            <a:endParaRPr lang="en-US"/>
          </a:p>
        </p:txBody>
      </p:sp>
      <p:sp>
        <p:nvSpPr>
          <p:cNvPr id="4" name="Footer Placeholder 3">
            <a:extLst>
              <a:ext uri="{FF2B5EF4-FFF2-40B4-BE49-F238E27FC236}">
                <a16:creationId xmlns:a16="http://schemas.microsoft.com/office/drawing/2014/main" id="{708C41C1-8C49-AFCC-D0A3-06D5D385D6B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79E7408-3272-723A-848C-9ACE05E90A28}"/>
              </a:ext>
            </a:extLst>
          </p:cNvPr>
          <p:cNvSpPr>
            <a:spLocks noGrp="1"/>
          </p:cNvSpPr>
          <p:nvPr>
            <p:ph type="sldNum" sz="quarter" idx="12"/>
          </p:nvPr>
        </p:nvSpPr>
        <p:spPr/>
        <p:txBody>
          <a:bodyPr/>
          <a:lstStyle/>
          <a:p>
            <a:fld id="{1ED81D43-C55E-4909-9364-04C418F0D822}" type="slidenum">
              <a:rPr lang="en-US" smtClean="0"/>
              <a:t>‹#›</a:t>
            </a:fld>
            <a:endParaRPr lang="en-US"/>
          </a:p>
        </p:txBody>
      </p:sp>
    </p:spTree>
    <p:extLst>
      <p:ext uri="{BB962C8B-B14F-4D97-AF65-F5344CB8AC3E}">
        <p14:creationId xmlns:p14="http://schemas.microsoft.com/office/powerpoint/2010/main" val="14769833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6EB0253-D158-0FE7-BFC1-742284AB32F3}"/>
              </a:ext>
            </a:extLst>
          </p:cNvPr>
          <p:cNvSpPr>
            <a:spLocks noGrp="1"/>
          </p:cNvSpPr>
          <p:nvPr>
            <p:ph type="dt" sz="half" idx="10"/>
          </p:nvPr>
        </p:nvSpPr>
        <p:spPr/>
        <p:txBody>
          <a:bodyPr/>
          <a:lstStyle/>
          <a:p>
            <a:fld id="{F06CDD18-ED42-4272-B7FA-AE5A4506F7A0}" type="datetimeFigureOut">
              <a:rPr lang="en-US" smtClean="0"/>
              <a:t>11/4/2024</a:t>
            </a:fld>
            <a:endParaRPr lang="en-US"/>
          </a:p>
        </p:txBody>
      </p:sp>
      <p:sp>
        <p:nvSpPr>
          <p:cNvPr id="3" name="Footer Placeholder 2">
            <a:extLst>
              <a:ext uri="{FF2B5EF4-FFF2-40B4-BE49-F238E27FC236}">
                <a16:creationId xmlns:a16="http://schemas.microsoft.com/office/drawing/2014/main" id="{818E8527-E3BB-7D65-2AB3-C9D3B49B8E5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338D920-EC76-0CD3-FDDA-C83EEE95AF4E}"/>
              </a:ext>
            </a:extLst>
          </p:cNvPr>
          <p:cNvSpPr>
            <a:spLocks noGrp="1"/>
          </p:cNvSpPr>
          <p:nvPr>
            <p:ph type="sldNum" sz="quarter" idx="12"/>
          </p:nvPr>
        </p:nvSpPr>
        <p:spPr/>
        <p:txBody>
          <a:bodyPr/>
          <a:lstStyle/>
          <a:p>
            <a:fld id="{1ED81D43-C55E-4909-9364-04C418F0D822}" type="slidenum">
              <a:rPr lang="en-US" smtClean="0"/>
              <a:t>‹#›</a:t>
            </a:fld>
            <a:endParaRPr lang="en-US"/>
          </a:p>
        </p:txBody>
      </p:sp>
    </p:spTree>
    <p:extLst>
      <p:ext uri="{BB962C8B-B14F-4D97-AF65-F5344CB8AC3E}">
        <p14:creationId xmlns:p14="http://schemas.microsoft.com/office/powerpoint/2010/main" val="568978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7396A3-7B31-6D1D-06BD-88367F306BE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908C8F6-E9A6-D264-BB7C-A8AA860E013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D71BE65-8060-C213-05A3-F297E6EA0F5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872B74C-4F2E-E09F-C7A7-1226909720DD}"/>
              </a:ext>
            </a:extLst>
          </p:cNvPr>
          <p:cNvSpPr>
            <a:spLocks noGrp="1"/>
          </p:cNvSpPr>
          <p:nvPr>
            <p:ph type="dt" sz="half" idx="10"/>
          </p:nvPr>
        </p:nvSpPr>
        <p:spPr/>
        <p:txBody>
          <a:bodyPr/>
          <a:lstStyle/>
          <a:p>
            <a:fld id="{F06CDD18-ED42-4272-B7FA-AE5A4506F7A0}" type="datetimeFigureOut">
              <a:rPr lang="en-US" smtClean="0"/>
              <a:t>11/4/2024</a:t>
            </a:fld>
            <a:endParaRPr lang="en-US"/>
          </a:p>
        </p:txBody>
      </p:sp>
      <p:sp>
        <p:nvSpPr>
          <p:cNvPr id="6" name="Footer Placeholder 5">
            <a:extLst>
              <a:ext uri="{FF2B5EF4-FFF2-40B4-BE49-F238E27FC236}">
                <a16:creationId xmlns:a16="http://schemas.microsoft.com/office/drawing/2014/main" id="{BACEAC62-3CC7-2386-753C-6B712EECA5C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94F4972-2D75-CCAA-9617-5058D938E6D7}"/>
              </a:ext>
            </a:extLst>
          </p:cNvPr>
          <p:cNvSpPr>
            <a:spLocks noGrp="1"/>
          </p:cNvSpPr>
          <p:nvPr>
            <p:ph type="sldNum" sz="quarter" idx="12"/>
          </p:nvPr>
        </p:nvSpPr>
        <p:spPr/>
        <p:txBody>
          <a:bodyPr/>
          <a:lstStyle/>
          <a:p>
            <a:fld id="{1ED81D43-C55E-4909-9364-04C418F0D822}" type="slidenum">
              <a:rPr lang="en-US" smtClean="0"/>
              <a:t>‹#›</a:t>
            </a:fld>
            <a:endParaRPr lang="en-US"/>
          </a:p>
        </p:txBody>
      </p:sp>
    </p:spTree>
    <p:extLst>
      <p:ext uri="{BB962C8B-B14F-4D97-AF65-F5344CB8AC3E}">
        <p14:creationId xmlns:p14="http://schemas.microsoft.com/office/powerpoint/2010/main" val="22059713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FC52F8-46C6-4EC9-BE93-7F68BBA245E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952AF0C-9318-A705-08FD-90823391D2B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888FC25-16D2-7E2E-D62D-56A809A177F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9011C98-B11C-59AE-54FB-22570D4E607D}"/>
              </a:ext>
            </a:extLst>
          </p:cNvPr>
          <p:cNvSpPr>
            <a:spLocks noGrp="1"/>
          </p:cNvSpPr>
          <p:nvPr>
            <p:ph type="dt" sz="half" idx="10"/>
          </p:nvPr>
        </p:nvSpPr>
        <p:spPr/>
        <p:txBody>
          <a:bodyPr/>
          <a:lstStyle/>
          <a:p>
            <a:fld id="{F06CDD18-ED42-4272-B7FA-AE5A4506F7A0}" type="datetimeFigureOut">
              <a:rPr lang="en-US" smtClean="0"/>
              <a:t>11/4/2024</a:t>
            </a:fld>
            <a:endParaRPr lang="en-US"/>
          </a:p>
        </p:txBody>
      </p:sp>
      <p:sp>
        <p:nvSpPr>
          <p:cNvPr id="6" name="Footer Placeholder 5">
            <a:extLst>
              <a:ext uri="{FF2B5EF4-FFF2-40B4-BE49-F238E27FC236}">
                <a16:creationId xmlns:a16="http://schemas.microsoft.com/office/drawing/2014/main" id="{2AD24760-7BEA-AF60-290C-BCFB11C376A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9E74451-EF99-99F7-768C-DD3407D27540}"/>
              </a:ext>
            </a:extLst>
          </p:cNvPr>
          <p:cNvSpPr>
            <a:spLocks noGrp="1"/>
          </p:cNvSpPr>
          <p:nvPr>
            <p:ph type="sldNum" sz="quarter" idx="12"/>
          </p:nvPr>
        </p:nvSpPr>
        <p:spPr/>
        <p:txBody>
          <a:bodyPr/>
          <a:lstStyle/>
          <a:p>
            <a:fld id="{1ED81D43-C55E-4909-9364-04C418F0D822}" type="slidenum">
              <a:rPr lang="en-US" smtClean="0"/>
              <a:t>‹#›</a:t>
            </a:fld>
            <a:endParaRPr lang="en-US"/>
          </a:p>
        </p:txBody>
      </p:sp>
    </p:spTree>
    <p:extLst>
      <p:ext uri="{BB962C8B-B14F-4D97-AF65-F5344CB8AC3E}">
        <p14:creationId xmlns:p14="http://schemas.microsoft.com/office/powerpoint/2010/main" val="10750177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1.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18" Type="http://schemas.openxmlformats.org/officeDocument/2006/relationships/image" Target="../media/image1.png"/><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17" Type="http://schemas.openxmlformats.org/officeDocument/2006/relationships/theme" Target="../theme/theme3.xml"/><Relationship Id="rId2" Type="http://schemas.openxmlformats.org/officeDocument/2006/relationships/slideLayout" Target="../slideLayouts/slideLayout26.xml"/><Relationship Id="rId16" Type="http://schemas.openxmlformats.org/officeDocument/2006/relationships/slideLayout" Target="../slideLayouts/slideLayout40.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slideLayout" Target="../slideLayouts/slideLayout3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CD09248-747F-82A1-3E0D-C31FDFB1EF9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E92D564-F46B-478F-9252-9EA5C5EDFBD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EE87728-97FE-69F5-AD10-C53D11F58F7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06CDD18-ED42-4272-B7FA-AE5A4506F7A0}" type="datetimeFigureOut">
              <a:rPr lang="en-US" smtClean="0"/>
              <a:t>11/4/2024</a:t>
            </a:fld>
            <a:endParaRPr lang="en-US"/>
          </a:p>
        </p:txBody>
      </p:sp>
      <p:sp>
        <p:nvSpPr>
          <p:cNvPr id="5" name="Footer Placeholder 4">
            <a:extLst>
              <a:ext uri="{FF2B5EF4-FFF2-40B4-BE49-F238E27FC236}">
                <a16:creationId xmlns:a16="http://schemas.microsoft.com/office/drawing/2014/main" id="{CB4D8663-5517-57C1-C2C4-DA58E1CA9E2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81BEF2C-45BE-8C80-0242-8154B894A3F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ED81D43-C55E-4909-9364-04C418F0D822}" type="slidenum">
              <a:rPr lang="en-US" smtClean="0"/>
              <a:t>‹#›</a:t>
            </a:fld>
            <a:endParaRPr lang="en-US"/>
          </a:p>
        </p:txBody>
      </p:sp>
      <p:pic>
        <p:nvPicPr>
          <p:cNvPr id="7" name="Picture 6" descr="A round pink label with white text and a black background&#10;&#10;Description automatically generated">
            <a:extLst>
              <a:ext uri="{FF2B5EF4-FFF2-40B4-BE49-F238E27FC236}">
                <a16:creationId xmlns:a16="http://schemas.microsoft.com/office/drawing/2014/main" id="{0F98EF60-3BF5-B65E-A32F-DCB2450CA13C}"/>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715678" y="95941"/>
            <a:ext cx="1557678" cy="1557678"/>
          </a:xfrm>
          <a:prstGeom prst="rect">
            <a:avLst/>
          </a:prstGeom>
        </p:spPr>
      </p:pic>
    </p:spTree>
    <p:extLst>
      <p:ext uri="{BB962C8B-B14F-4D97-AF65-F5344CB8AC3E}">
        <p14:creationId xmlns:p14="http://schemas.microsoft.com/office/powerpoint/2010/main" val="25251972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11/4/2024</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pic>
        <p:nvPicPr>
          <p:cNvPr id="8" name="Picture 7" descr="A round pink label with white text and a black background&#10;&#10;Description automatically generated">
            <a:extLst>
              <a:ext uri="{FF2B5EF4-FFF2-40B4-BE49-F238E27FC236}">
                <a16:creationId xmlns:a16="http://schemas.microsoft.com/office/drawing/2014/main" id="{56600D89-08CD-8494-9DFD-0590B3E69430}"/>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715678" y="95941"/>
            <a:ext cx="1557678" cy="1557678"/>
          </a:xfrm>
          <a:prstGeom prst="rect">
            <a:avLst/>
          </a:prstGeom>
        </p:spPr>
      </p:pic>
    </p:spTree>
    <p:extLst>
      <p:ext uri="{BB962C8B-B14F-4D97-AF65-F5344CB8AC3E}">
        <p14:creationId xmlns:p14="http://schemas.microsoft.com/office/powerpoint/2010/main" val="370302138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90" r:id="rId12"/>
    <p:sldLayoutId id="2147483691" r:id="rId13"/>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5" name="Picture 4" descr="A round pink label with white text and a black background&#10;&#10;Description automatically generated">
            <a:extLst>
              <a:ext uri="{FF2B5EF4-FFF2-40B4-BE49-F238E27FC236}">
                <a16:creationId xmlns:a16="http://schemas.microsoft.com/office/drawing/2014/main" id="{6F98B802-A3BE-995A-F85F-AFF22C1A2D19}"/>
              </a:ext>
            </a:extLst>
          </p:cNvPr>
          <p:cNvPicPr>
            <a:picLocks noChangeAspect="1"/>
          </p:cNvPicPr>
          <p:nvPr userDrawn="1"/>
        </p:nvPicPr>
        <p:blipFill>
          <a:blip r:embed="rId18">
            <a:extLst>
              <a:ext uri="{28A0092B-C50C-407E-A947-70E740481C1C}">
                <a14:useLocalDpi xmlns:a14="http://schemas.microsoft.com/office/drawing/2010/main" val="0"/>
              </a:ext>
            </a:extLst>
          </a:blip>
          <a:stretch>
            <a:fillRect/>
          </a:stretch>
        </p:blipFill>
        <p:spPr>
          <a:xfrm>
            <a:off x="5566700" y="8654902"/>
            <a:ext cx="1706252" cy="1706252"/>
          </a:xfrm>
          <a:prstGeom prst="rect">
            <a:avLst/>
          </a:prstGeom>
        </p:spPr>
      </p:pic>
    </p:spTree>
    <p:extLst>
      <p:ext uri="{BB962C8B-B14F-4D97-AF65-F5344CB8AC3E}">
        <p14:creationId xmlns:p14="http://schemas.microsoft.com/office/powerpoint/2010/main" val="77078018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 id="2147483687" r:id="rId14"/>
    <p:sldLayoutId id="2147483688" r:id="rId15"/>
    <p:sldLayoutId id="2147483689" r:id="rId16"/>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3.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18.xml"/><Relationship Id="rId5" Type="http://schemas.openxmlformats.org/officeDocument/2006/relationships/image" Target="../media/image25.png"/><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21.svg"/><Relationship Id="rId7" Type="http://schemas.openxmlformats.org/officeDocument/2006/relationships/image" Target="../media/image25.svg"/><Relationship Id="rId2" Type="http://schemas.openxmlformats.org/officeDocument/2006/relationships/image" Target="../media/image12.png"/><Relationship Id="rId1" Type="http://schemas.openxmlformats.org/officeDocument/2006/relationships/slideLayout" Target="../slideLayouts/slideLayout18.xml"/><Relationship Id="rId6" Type="http://schemas.openxmlformats.org/officeDocument/2006/relationships/image" Target="../media/image14.png"/><Relationship Id="rId5" Type="http://schemas.openxmlformats.org/officeDocument/2006/relationships/image" Target="../media/image23.svg"/><Relationship Id="rId10" Type="http://schemas.openxmlformats.org/officeDocument/2006/relationships/image" Target="../media/image28.svg"/><Relationship Id="rId4" Type="http://schemas.openxmlformats.org/officeDocument/2006/relationships/image" Target="../media/image13.png"/><Relationship Id="rId9"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xml"/><Relationship Id="rId1" Type="http://schemas.openxmlformats.org/officeDocument/2006/relationships/slideLayout" Target="../slideLayouts/slideLayout24.xml"/><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18.xml"/><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18.xml"/><Relationship Id="rId5" Type="http://schemas.openxmlformats.org/officeDocument/2006/relationships/image" Target="../media/image11.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21.svg"/><Relationship Id="rId7" Type="http://schemas.openxmlformats.org/officeDocument/2006/relationships/image" Target="../media/image25.svg"/><Relationship Id="rId2" Type="http://schemas.openxmlformats.org/officeDocument/2006/relationships/image" Target="../media/image12.png"/><Relationship Id="rId1" Type="http://schemas.openxmlformats.org/officeDocument/2006/relationships/slideLayout" Target="../slideLayouts/slideLayout18.xml"/><Relationship Id="rId6" Type="http://schemas.openxmlformats.org/officeDocument/2006/relationships/image" Target="../media/image14.png"/><Relationship Id="rId5" Type="http://schemas.openxmlformats.org/officeDocument/2006/relationships/image" Target="../media/image23.svg"/><Relationship Id="rId10" Type="http://schemas.openxmlformats.org/officeDocument/2006/relationships/image" Target="../media/image28.svg"/><Relationship Id="rId4" Type="http://schemas.openxmlformats.org/officeDocument/2006/relationships/image" Target="../media/image13.png"/><Relationship Id="rId9"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18.xml"/><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18.xml"/><Relationship Id="rId5" Type="http://schemas.openxmlformats.org/officeDocument/2006/relationships/image" Target="../media/image19.jpeg"/><Relationship Id="rId4" Type="http://schemas.openxmlformats.org/officeDocument/2006/relationships/image" Target="../media/image18.jpe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18.xml"/><Relationship Id="rId5" Type="http://schemas.openxmlformats.org/officeDocument/2006/relationships/image" Target="../media/image21.jpeg"/><Relationship Id="rId4" Type="http://schemas.openxmlformats.org/officeDocument/2006/relationships/image" Target="../media/image20.jpeg"/></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18.xml"/><Relationship Id="rId5" Type="http://schemas.openxmlformats.org/officeDocument/2006/relationships/image" Target="../media/image23.jpeg"/><Relationship Id="rId4" Type="http://schemas.openxmlformats.org/officeDocument/2006/relationships/image" Target="../media/image2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map of the world&#10;&#10;Description automatically generated">
            <a:extLst>
              <a:ext uri="{FF2B5EF4-FFF2-40B4-BE49-F238E27FC236}">
                <a16:creationId xmlns:a16="http://schemas.microsoft.com/office/drawing/2014/main" id="{FF1C7604-1276-AF58-AB98-7D0F87D3E31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0C1FE233-7134-EF7D-8BC3-59EC11C9BAAA}"/>
              </a:ext>
            </a:extLst>
          </p:cNvPr>
          <p:cNvSpPr/>
          <p:nvPr/>
        </p:nvSpPr>
        <p:spPr>
          <a:xfrm>
            <a:off x="514350" y="380999"/>
            <a:ext cx="10706100" cy="3238501"/>
          </a:xfrm>
          <a:prstGeom prst="roundRect">
            <a:avLst/>
          </a:prstGeom>
          <a:solidFill>
            <a:schemeClr val="lt1">
              <a:alpha val="54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10" name="Picture 9">
            <a:extLst>
              <a:ext uri="{FF2B5EF4-FFF2-40B4-BE49-F238E27FC236}">
                <a16:creationId xmlns:a16="http://schemas.microsoft.com/office/drawing/2014/main" id="{366F1C8B-5CFF-B930-6B22-BC528DA424F2}"/>
              </a:ext>
            </a:extLst>
          </p:cNvPr>
          <p:cNvPicPr>
            <a:picLocks noChangeAspect="1"/>
          </p:cNvPicPr>
          <p:nvPr/>
        </p:nvPicPr>
        <p:blipFill>
          <a:blip r:embed="rId3"/>
          <a:stretch>
            <a:fillRect/>
          </a:stretch>
        </p:blipFill>
        <p:spPr>
          <a:xfrm>
            <a:off x="790132" y="1393973"/>
            <a:ext cx="10211685" cy="2450804"/>
          </a:xfrm>
          <a:prstGeom prst="rect">
            <a:avLst/>
          </a:prstGeom>
        </p:spPr>
      </p:pic>
      <p:pic>
        <p:nvPicPr>
          <p:cNvPr id="12" name="Picture 11">
            <a:extLst>
              <a:ext uri="{FF2B5EF4-FFF2-40B4-BE49-F238E27FC236}">
                <a16:creationId xmlns:a16="http://schemas.microsoft.com/office/drawing/2014/main" id="{12E997CB-7C3F-DA81-FAF5-DF6EEFEA8AF2}"/>
              </a:ext>
            </a:extLst>
          </p:cNvPr>
          <p:cNvPicPr>
            <a:picLocks noChangeAspect="1"/>
          </p:cNvPicPr>
          <p:nvPr/>
        </p:nvPicPr>
        <p:blipFill>
          <a:blip r:embed="rId4"/>
          <a:stretch>
            <a:fillRect/>
          </a:stretch>
        </p:blipFill>
        <p:spPr>
          <a:xfrm>
            <a:off x="2267780" y="309690"/>
            <a:ext cx="7218290" cy="1457070"/>
          </a:xfrm>
          <a:prstGeom prst="rect">
            <a:avLst/>
          </a:prstGeom>
        </p:spPr>
      </p:pic>
      <p:sp>
        <p:nvSpPr>
          <p:cNvPr id="2" name="Oval 1"/>
          <p:cNvSpPr/>
          <p:nvPr/>
        </p:nvSpPr>
        <p:spPr>
          <a:xfrm>
            <a:off x="-2035277" y="-294968"/>
            <a:ext cx="2061728" cy="2061728"/>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95805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437"/>
        <p:cNvGrpSpPr/>
        <p:nvPr/>
      </p:nvGrpSpPr>
      <p:grpSpPr>
        <a:xfrm>
          <a:off x="0" y="0"/>
          <a:ext cx="0" cy="0"/>
          <a:chOff x="0" y="0"/>
          <a:chExt cx="0" cy="0"/>
        </a:xfrm>
      </p:grpSpPr>
      <p:sp>
        <p:nvSpPr>
          <p:cNvPr id="1438" name="Google Shape;1438;p54"/>
          <p:cNvSpPr txBox="1">
            <a:spLocks noGrp="1"/>
          </p:cNvSpPr>
          <p:nvPr>
            <p:ph type="title" idx="16"/>
          </p:nvPr>
        </p:nvSpPr>
        <p:spPr>
          <a:xfrm>
            <a:off x="945791" y="407303"/>
            <a:ext cx="10751756" cy="1391544"/>
          </a:xfrm>
          <a:prstGeom prst="rect">
            <a:avLst/>
          </a:prstGeom>
        </p:spPr>
        <p:txBody>
          <a:bodyPr spcFirstLastPara="1" vert="horz" wrap="square" lIns="121900" tIns="121900" rIns="121900" bIns="121900" rtlCol="0" anchor="ctr" anchorCtr="0">
            <a:noAutofit/>
          </a:bodyPr>
          <a:lstStyle/>
          <a:p>
            <a:pPr algn="ctr"/>
            <a:r>
              <a:rPr lang="vi-VN" dirty="0">
                <a:latin typeface="Cambria" panose="02040503050406030204" pitchFamily="18" charset="0"/>
                <a:ea typeface="Assistant"/>
                <a:cs typeface="Assistant"/>
                <a:sym typeface="Assistant"/>
              </a:rPr>
              <a:t> </a:t>
            </a:r>
            <a:r>
              <a:rPr lang="en-US" dirty="0" err="1" smtClean="0">
                <a:latin typeface="Cambria" panose="02040503050406030204" pitchFamily="18" charset="0"/>
                <a:ea typeface="Assistant"/>
                <a:cs typeface="Assistant"/>
                <a:sym typeface="Assistant"/>
              </a:rPr>
              <a:t>Một</a:t>
            </a:r>
            <a:r>
              <a:rPr lang="en-US" dirty="0" smtClean="0">
                <a:latin typeface="Cambria" panose="02040503050406030204" pitchFamily="18" charset="0"/>
                <a:ea typeface="Assistant"/>
                <a:cs typeface="Assistant"/>
                <a:sym typeface="Assistant"/>
              </a:rPr>
              <a:t> </a:t>
            </a:r>
            <a:r>
              <a:rPr lang="vi-VN" dirty="0" smtClean="0">
                <a:latin typeface="Cambria" panose="02040503050406030204" pitchFamily="18" charset="0"/>
                <a:ea typeface="Assistant"/>
                <a:cs typeface="Assistant"/>
                <a:sym typeface="Assistant"/>
              </a:rPr>
              <a:t>số </a:t>
            </a:r>
            <a:r>
              <a:rPr lang="vi-VN" dirty="0">
                <a:latin typeface="Cambria" panose="02040503050406030204" pitchFamily="18" charset="0"/>
                <a:ea typeface="Assistant"/>
                <a:cs typeface="Assistant"/>
                <a:sym typeface="Assistant"/>
              </a:rPr>
              <a:t>cuộc đấu tranh</a:t>
            </a:r>
            <a:br>
              <a:rPr lang="vi-VN" dirty="0">
                <a:latin typeface="Cambria" panose="02040503050406030204" pitchFamily="18" charset="0"/>
                <a:ea typeface="Assistant"/>
                <a:cs typeface="Assistant"/>
                <a:sym typeface="Assistant"/>
              </a:rPr>
            </a:br>
            <a:r>
              <a:rPr lang="vi-VN" dirty="0">
                <a:latin typeface="Cambria" panose="02040503050406030204" pitchFamily="18" charset="0"/>
                <a:ea typeface="Assistant"/>
                <a:cs typeface="Assistant"/>
                <a:sym typeface="Assistant"/>
              </a:rPr>
              <a:t> tiêu biểu trong thời kì Bắc thuộc</a:t>
            </a:r>
            <a:br>
              <a:rPr lang="vi-VN" dirty="0">
                <a:latin typeface="Cambria" panose="02040503050406030204" pitchFamily="18" charset="0"/>
                <a:ea typeface="Assistant"/>
                <a:cs typeface="Assistant"/>
                <a:sym typeface="Assistant"/>
              </a:rPr>
            </a:br>
            <a:endParaRPr dirty="0">
              <a:latin typeface="SVN-Androgyne" panose="02040603050506020204" pitchFamily="18" charset="0"/>
            </a:endParaRPr>
          </a:p>
        </p:txBody>
      </p:sp>
      <p:sp>
        <p:nvSpPr>
          <p:cNvPr id="4" name="圆角矩形 17">
            <a:extLst>
              <a:ext uri="{FF2B5EF4-FFF2-40B4-BE49-F238E27FC236}">
                <a16:creationId xmlns:a16="http://schemas.microsoft.com/office/drawing/2014/main" id="{9E65FC01-0BAC-942B-3A47-79B7B5848471}"/>
              </a:ext>
            </a:extLst>
          </p:cNvPr>
          <p:cNvSpPr/>
          <p:nvPr/>
        </p:nvSpPr>
        <p:spPr>
          <a:xfrm>
            <a:off x="183831" y="1873246"/>
            <a:ext cx="5615600" cy="1143260"/>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algn="just" defTabSz="1219139">
              <a:defRPr/>
            </a:pPr>
            <a:endParaRPr lang="vi-VN" sz="3467" b="1" dirty="0">
              <a:solidFill>
                <a:srgbClr val="70AD47">
                  <a:lumMod val="50000"/>
                </a:srgbClr>
              </a:solidFill>
              <a:latin typeface="Cambria" panose="02040503050406030204" pitchFamily="18" charset="0"/>
              <a:ea typeface="Cambria" panose="02040503050406030204" pitchFamily="18" charset="0"/>
              <a:cs typeface="Calibri" panose="020F0502020204030204" pitchFamily="34" charset="0"/>
            </a:endParaRPr>
          </a:p>
        </p:txBody>
      </p:sp>
      <p:sp>
        <p:nvSpPr>
          <p:cNvPr id="5" name="Google Shape;1439;p54">
            <a:extLst>
              <a:ext uri="{FF2B5EF4-FFF2-40B4-BE49-F238E27FC236}">
                <a16:creationId xmlns:a16="http://schemas.microsoft.com/office/drawing/2014/main" id="{00942D00-71C5-4BDE-0659-FBEBA9F42760}"/>
              </a:ext>
            </a:extLst>
          </p:cNvPr>
          <p:cNvSpPr txBox="1">
            <a:spLocks/>
          </p:cNvSpPr>
          <p:nvPr/>
        </p:nvSpPr>
        <p:spPr>
          <a:xfrm>
            <a:off x="-118789" y="2097025"/>
            <a:ext cx="6290969" cy="637324"/>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Rajdhani"/>
              <a:buNone/>
              <a:defRPr sz="3500" b="1" i="0" u="none" strike="noStrike" cap="none">
                <a:solidFill>
                  <a:schemeClr val="accent2"/>
                </a:solidFill>
                <a:latin typeface="Rajdhani"/>
                <a:ea typeface="Rajdhani"/>
                <a:cs typeface="Rajdhani"/>
                <a:sym typeface="Rajdhani"/>
              </a:defRPr>
            </a:lvl1pPr>
            <a:lvl2pPr marR="0" lvl="1" algn="ctr" rtl="0">
              <a:lnSpc>
                <a:spcPct val="100000"/>
              </a:lnSpc>
              <a:spcBef>
                <a:spcPts val="0"/>
              </a:spcBef>
              <a:spcAft>
                <a:spcPts val="0"/>
              </a:spcAft>
              <a:buClr>
                <a:schemeClr val="dk1"/>
              </a:buClr>
              <a:buSzPts val="3000"/>
              <a:buFont typeface="Rajdhani"/>
              <a:buNone/>
              <a:defRPr sz="3000" b="1" i="0" u="none" strike="noStrike" cap="none">
                <a:solidFill>
                  <a:schemeClr val="dk1"/>
                </a:solidFill>
                <a:latin typeface="Rajdhani"/>
                <a:ea typeface="Rajdhani"/>
                <a:cs typeface="Rajdhani"/>
                <a:sym typeface="Rajdhani"/>
              </a:defRPr>
            </a:lvl2pPr>
            <a:lvl3pPr marR="0" lvl="2" algn="ctr" rtl="0">
              <a:lnSpc>
                <a:spcPct val="100000"/>
              </a:lnSpc>
              <a:spcBef>
                <a:spcPts val="0"/>
              </a:spcBef>
              <a:spcAft>
                <a:spcPts val="0"/>
              </a:spcAft>
              <a:buClr>
                <a:schemeClr val="dk1"/>
              </a:buClr>
              <a:buSzPts val="3000"/>
              <a:buFont typeface="Rajdhani"/>
              <a:buNone/>
              <a:defRPr sz="3000" b="1" i="0" u="none" strike="noStrike" cap="none">
                <a:solidFill>
                  <a:schemeClr val="dk1"/>
                </a:solidFill>
                <a:latin typeface="Rajdhani"/>
                <a:ea typeface="Rajdhani"/>
                <a:cs typeface="Rajdhani"/>
                <a:sym typeface="Rajdhani"/>
              </a:defRPr>
            </a:lvl3pPr>
            <a:lvl4pPr marR="0" lvl="3" algn="ctr" rtl="0">
              <a:lnSpc>
                <a:spcPct val="100000"/>
              </a:lnSpc>
              <a:spcBef>
                <a:spcPts val="0"/>
              </a:spcBef>
              <a:spcAft>
                <a:spcPts val="0"/>
              </a:spcAft>
              <a:buClr>
                <a:schemeClr val="dk1"/>
              </a:buClr>
              <a:buSzPts val="3000"/>
              <a:buFont typeface="Rajdhani"/>
              <a:buNone/>
              <a:defRPr sz="3000" b="1" i="0" u="none" strike="noStrike" cap="none">
                <a:solidFill>
                  <a:schemeClr val="dk1"/>
                </a:solidFill>
                <a:latin typeface="Rajdhani"/>
                <a:ea typeface="Rajdhani"/>
                <a:cs typeface="Rajdhani"/>
                <a:sym typeface="Rajdhani"/>
              </a:defRPr>
            </a:lvl4pPr>
            <a:lvl5pPr marR="0" lvl="4" algn="ctr" rtl="0">
              <a:lnSpc>
                <a:spcPct val="100000"/>
              </a:lnSpc>
              <a:spcBef>
                <a:spcPts val="0"/>
              </a:spcBef>
              <a:spcAft>
                <a:spcPts val="0"/>
              </a:spcAft>
              <a:buClr>
                <a:schemeClr val="dk1"/>
              </a:buClr>
              <a:buSzPts val="3000"/>
              <a:buFont typeface="Rajdhani"/>
              <a:buNone/>
              <a:defRPr sz="3000" b="1" i="0" u="none" strike="noStrike" cap="none">
                <a:solidFill>
                  <a:schemeClr val="dk1"/>
                </a:solidFill>
                <a:latin typeface="Rajdhani"/>
                <a:ea typeface="Rajdhani"/>
                <a:cs typeface="Rajdhani"/>
                <a:sym typeface="Rajdhani"/>
              </a:defRPr>
            </a:lvl5pPr>
            <a:lvl6pPr marR="0" lvl="5" algn="ctr" rtl="0">
              <a:lnSpc>
                <a:spcPct val="100000"/>
              </a:lnSpc>
              <a:spcBef>
                <a:spcPts val="0"/>
              </a:spcBef>
              <a:spcAft>
                <a:spcPts val="0"/>
              </a:spcAft>
              <a:buClr>
                <a:schemeClr val="dk1"/>
              </a:buClr>
              <a:buSzPts val="3000"/>
              <a:buFont typeface="Rajdhani"/>
              <a:buNone/>
              <a:defRPr sz="3000" b="1" i="0" u="none" strike="noStrike" cap="none">
                <a:solidFill>
                  <a:schemeClr val="dk1"/>
                </a:solidFill>
                <a:latin typeface="Rajdhani"/>
                <a:ea typeface="Rajdhani"/>
                <a:cs typeface="Rajdhani"/>
                <a:sym typeface="Rajdhani"/>
              </a:defRPr>
            </a:lvl6pPr>
            <a:lvl7pPr marR="0" lvl="6" algn="ctr" rtl="0">
              <a:lnSpc>
                <a:spcPct val="100000"/>
              </a:lnSpc>
              <a:spcBef>
                <a:spcPts val="0"/>
              </a:spcBef>
              <a:spcAft>
                <a:spcPts val="0"/>
              </a:spcAft>
              <a:buClr>
                <a:schemeClr val="dk1"/>
              </a:buClr>
              <a:buSzPts val="3000"/>
              <a:buFont typeface="Rajdhani"/>
              <a:buNone/>
              <a:defRPr sz="3000" b="1" i="0" u="none" strike="noStrike" cap="none">
                <a:solidFill>
                  <a:schemeClr val="dk1"/>
                </a:solidFill>
                <a:latin typeface="Rajdhani"/>
                <a:ea typeface="Rajdhani"/>
                <a:cs typeface="Rajdhani"/>
                <a:sym typeface="Rajdhani"/>
              </a:defRPr>
            </a:lvl7pPr>
            <a:lvl8pPr marR="0" lvl="7" algn="ctr" rtl="0">
              <a:lnSpc>
                <a:spcPct val="100000"/>
              </a:lnSpc>
              <a:spcBef>
                <a:spcPts val="0"/>
              </a:spcBef>
              <a:spcAft>
                <a:spcPts val="0"/>
              </a:spcAft>
              <a:buClr>
                <a:schemeClr val="dk1"/>
              </a:buClr>
              <a:buSzPts val="3000"/>
              <a:buFont typeface="Rajdhani"/>
              <a:buNone/>
              <a:defRPr sz="3000" b="1" i="0" u="none" strike="noStrike" cap="none">
                <a:solidFill>
                  <a:schemeClr val="dk1"/>
                </a:solidFill>
                <a:latin typeface="Rajdhani"/>
                <a:ea typeface="Rajdhani"/>
                <a:cs typeface="Rajdhani"/>
                <a:sym typeface="Rajdhani"/>
              </a:defRPr>
            </a:lvl8pPr>
            <a:lvl9pPr marR="0" lvl="8" algn="ctr" rtl="0">
              <a:lnSpc>
                <a:spcPct val="100000"/>
              </a:lnSpc>
              <a:spcBef>
                <a:spcPts val="0"/>
              </a:spcBef>
              <a:spcAft>
                <a:spcPts val="0"/>
              </a:spcAft>
              <a:buClr>
                <a:schemeClr val="dk1"/>
              </a:buClr>
              <a:buSzPts val="3000"/>
              <a:buFont typeface="Rajdhani"/>
              <a:buNone/>
              <a:defRPr sz="3000" b="1" i="0" u="none" strike="noStrike" cap="none">
                <a:solidFill>
                  <a:schemeClr val="dk1"/>
                </a:solidFill>
                <a:latin typeface="Rajdhani"/>
                <a:ea typeface="Rajdhani"/>
                <a:cs typeface="Rajdhani"/>
                <a:sym typeface="Rajdhani"/>
              </a:defRPr>
            </a:lvl9pPr>
          </a:lstStyle>
          <a:p>
            <a:pPr algn="ctr"/>
            <a:r>
              <a:rPr lang="vi-VN" sz="3467" dirty="0">
                <a:latin typeface="Cambria" panose="02040503050406030204" pitchFamily="18" charset="0"/>
                <a:ea typeface="Assistant"/>
                <a:cs typeface="Assistant"/>
                <a:sym typeface="Assistant"/>
              </a:rPr>
              <a:t>Khởi nghĩa Lý Bí – Triệu Quang Phục (</a:t>
            </a:r>
            <a:r>
              <a:rPr lang="vi-VN" sz="3467" dirty="0">
                <a:latin typeface="Cambria" panose="02040503050406030204" pitchFamily="18" charset="0"/>
                <a:ea typeface="Cambria" panose="02040503050406030204" pitchFamily="18" charset="0"/>
              </a:rPr>
              <a:t>542 – 602)</a:t>
            </a:r>
            <a:endParaRPr lang="vi-VN" sz="3467" dirty="0">
              <a:solidFill>
                <a:schemeClr val="dk2"/>
              </a:solidFill>
              <a:latin typeface="Cambria" panose="02040503050406030204" pitchFamily="18" charset="0"/>
            </a:endParaRPr>
          </a:p>
        </p:txBody>
      </p:sp>
      <p:sp>
        <p:nvSpPr>
          <p:cNvPr id="6" name="圆角矩形 17">
            <a:extLst>
              <a:ext uri="{FF2B5EF4-FFF2-40B4-BE49-F238E27FC236}">
                <a16:creationId xmlns:a16="http://schemas.microsoft.com/office/drawing/2014/main" id="{604253B8-E017-66B2-484D-82373EFD50D4}"/>
              </a:ext>
            </a:extLst>
          </p:cNvPr>
          <p:cNvSpPr/>
          <p:nvPr/>
        </p:nvSpPr>
        <p:spPr>
          <a:xfrm>
            <a:off x="310722" y="3766983"/>
            <a:ext cx="5511345" cy="1035567"/>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algn="just" defTabSz="1219139">
              <a:defRPr/>
            </a:pPr>
            <a:endParaRPr lang="vi-VN" sz="3467" b="1" dirty="0">
              <a:solidFill>
                <a:srgbClr val="70AD47">
                  <a:lumMod val="50000"/>
                </a:srgbClr>
              </a:solidFill>
              <a:latin typeface="Cambria" panose="02040503050406030204" pitchFamily="18" charset="0"/>
              <a:ea typeface="Cambria" panose="02040503050406030204" pitchFamily="18" charset="0"/>
              <a:cs typeface="Calibri" panose="020F0502020204030204" pitchFamily="34" charset="0"/>
            </a:endParaRPr>
          </a:p>
        </p:txBody>
      </p:sp>
      <p:sp>
        <p:nvSpPr>
          <p:cNvPr id="7" name="Google Shape;1439;p54">
            <a:extLst>
              <a:ext uri="{FF2B5EF4-FFF2-40B4-BE49-F238E27FC236}">
                <a16:creationId xmlns:a16="http://schemas.microsoft.com/office/drawing/2014/main" id="{744A9342-7C2A-D460-B33D-980DCB5C3FCD}"/>
              </a:ext>
            </a:extLst>
          </p:cNvPr>
          <p:cNvSpPr txBox="1">
            <a:spLocks/>
          </p:cNvSpPr>
          <p:nvPr/>
        </p:nvSpPr>
        <p:spPr>
          <a:xfrm>
            <a:off x="-315534" y="3883068"/>
            <a:ext cx="6860199" cy="7088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Rajdhani"/>
              <a:buNone/>
              <a:defRPr sz="3500" b="1" i="0" u="none" strike="noStrike" cap="none">
                <a:solidFill>
                  <a:schemeClr val="accent2"/>
                </a:solidFill>
                <a:latin typeface="Rajdhani"/>
                <a:ea typeface="Rajdhani"/>
                <a:cs typeface="Rajdhani"/>
                <a:sym typeface="Rajdhani"/>
              </a:defRPr>
            </a:lvl1pPr>
            <a:lvl2pPr marR="0" lvl="1" algn="ctr" rtl="0">
              <a:lnSpc>
                <a:spcPct val="100000"/>
              </a:lnSpc>
              <a:spcBef>
                <a:spcPts val="0"/>
              </a:spcBef>
              <a:spcAft>
                <a:spcPts val="0"/>
              </a:spcAft>
              <a:buClr>
                <a:schemeClr val="dk1"/>
              </a:buClr>
              <a:buSzPts val="3000"/>
              <a:buFont typeface="Rajdhani"/>
              <a:buNone/>
              <a:defRPr sz="3000" b="1" i="0" u="none" strike="noStrike" cap="none">
                <a:solidFill>
                  <a:schemeClr val="dk1"/>
                </a:solidFill>
                <a:latin typeface="Rajdhani"/>
                <a:ea typeface="Rajdhani"/>
                <a:cs typeface="Rajdhani"/>
                <a:sym typeface="Rajdhani"/>
              </a:defRPr>
            </a:lvl2pPr>
            <a:lvl3pPr marR="0" lvl="2" algn="ctr" rtl="0">
              <a:lnSpc>
                <a:spcPct val="100000"/>
              </a:lnSpc>
              <a:spcBef>
                <a:spcPts val="0"/>
              </a:spcBef>
              <a:spcAft>
                <a:spcPts val="0"/>
              </a:spcAft>
              <a:buClr>
                <a:schemeClr val="dk1"/>
              </a:buClr>
              <a:buSzPts val="3000"/>
              <a:buFont typeface="Rajdhani"/>
              <a:buNone/>
              <a:defRPr sz="3000" b="1" i="0" u="none" strike="noStrike" cap="none">
                <a:solidFill>
                  <a:schemeClr val="dk1"/>
                </a:solidFill>
                <a:latin typeface="Rajdhani"/>
                <a:ea typeface="Rajdhani"/>
                <a:cs typeface="Rajdhani"/>
                <a:sym typeface="Rajdhani"/>
              </a:defRPr>
            </a:lvl3pPr>
            <a:lvl4pPr marR="0" lvl="3" algn="ctr" rtl="0">
              <a:lnSpc>
                <a:spcPct val="100000"/>
              </a:lnSpc>
              <a:spcBef>
                <a:spcPts val="0"/>
              </a:spcBef>
              <a:spcAft>
                <a:spcPts val="0"/>
              </a:spcAft>
              <a:buClr>
                <a:schemeClr val="dk1"/>
              </a:buClr>
              <a:buSzPts val="3000"/>
              <a:buFont typeface="Rajdhani"/>
              <a:buNone/>
              <a:defRPr sz="3000" b="1" i="0" u="none" strike="noStrike" cap="none">
                <a:solidFill>
                  <a:schemeClr val="dk1"/>
                </a:solidFill>
                <a:latin typeface="Rajdhani"/>
                <a:ea typeface="Rajdhani"/>
                <a:cs typeface="Rajdhani"/>
                <a:sym typeface="Rajdhani"/>
              </a:defRPr>
            </a:lvl4pPr>
            <a:lvl5pPr marR="0" lvl="4" algn="ctr" rtl="0">
              <a:lnSpc>
                <a:spcPct val="100000"/>
              </a:lnSpc>
              <a:spcBef>
                <a:spcPts val="0"/>
              </a:spcBef>
              <a:spcAft>
                <a:spcPts val="0"/>
              </a:spcAft>
              <a:buClr>
                <a:schemeClr val="dk1"/>
              </a:buClr>
              <a:buSzPts val="3000"/>
              <a:buFont typeface="Rajdhani"/>
              <a:buNone/>
              <a:defRPr sz="3000" b="1" i="0" u="none" strike="noStrike" cap="none">
                <a:solidFill>
                  <a:schemeClr val="dk1"/>
                </a:solidFill>
                <a:latin typeface="Rajdhani"/>
                <a:ea typeface="Rajdhani"/>
                <a:cs typeface="Rajdhani"/>
                <a:sym typeface="Rajdhani"/>
              </a:defRPr>
            </a:lvl5pPr>
            <a:lvl6pPr marR="0" lvl="5" algn="ctr" rtl="0">
              <a:lnSpc>
                <a:spcPct val="100000"/>
              </a:lnSpc>
              <a:spcBef>
                <a:spcPts val="0"/>
              </a:spcBef>
              <a:spcAft>
                <a:spcPts val="0"/>
              </a:spcAft>
              <a:buClr>
                <a:schemeClr val="dk1"/>
              </a:buClr>
              <a:buSzPts val="3000"/>
              <a:buFont typeface="Rajdhani"/>
              <a:buNone/>
              <a:defRPr sz="3000" b="1" i="0" u="none" strike="noStrike" cap="none">
                <a:solidFill>
                  <a:schemeClr val="dk1"/>
                </a:solidFill>
                <a:latin typeface="Rajdhani"/>
                <a:ea typeface="Rajdhani"/>
                <a:cs typeface="Rajdhani"/>
                <a:sym typeface="Rajdhani"/>
              </a:defRPr>
            </a:lvl6pPr>
            <a:lvl7pPr marR="0" lvl="6" algn="ctr" rtl="0">
              <a:lnSpc>
                <a:spcPct val="100000"/>
              </a:lnSpc>
              <a:spcBef>
                <a:spcPts val="0"/>
              </a:spcBef>
              <a:spcAft>
                <a:spcPts val="0"/>
              </a:spcAft>
              <a:buClr>
                <a:schemeClr val="dk1"/>
              </a:buClr>
              <a:buSzPts val="3000"/>
              <a:buFont typeface="Rajdhani"/>
              <a:buNone/>
              <a:defRPr sz="3000" b="1" i="0" u="none" strike="noStrike" cap="none">
                <a:solidFill>
                  <a:schemeClr val="dk1"/>
                </a:solidFill>
                <a:latin typeface="Rajdhani"/>
                <a:ea typeface="Rajdhani"/>
                <a:cs typeface="Rajdhani"/>
                <a:sym typeface="Rajdhani"/>
              </a:defRPr>
            </a:lvl7pPr>
            <a:lvl8pPr marR="0" lvl="7" algn="ctr" rtl="0">
              <a:lnSpc>
                <a:spcPct val="100000"/>
              </a:lnSpc>
              <a:spcBef>
                <a:spcPts val="0"/>
              </a:spcBef>
              <a:spcAft>
                <a:spcPts val="0"/>
              </a:spcAft>
              <a:buClr>
                <a:schemeClr val="dk1"/>
              </a:buClr>
              <a:buSzPts val="3000"/>
              <a:buFont typeface="Rajdhani"/>
              <a:buNone/>
              <a:defRPr sz="3000" b="1" i="0" u="none" strike="noStrike" cap="none">
                <a:solidFill>
                  <a:schemeClr val="dk1"/>
                </a:solidFill>
                <a:latin typeface="Rajdhani"/>
                <a:ea typeface="Rajdhani"/>
                <a:cs typeface="Rajdhani"/>
                <a:sym typeface="Rajdhani"/>
              </a:defRPr>
            </a:lvl8pPr>
            <a:lvl9pPr marR="0" lvl="8" algn="ctr" rtl="0">
              <a:lnSpc>
                <a:spcPct val="100000"/>
              </a:lnSpc>
              <a:spcBef>
                <a:spcPts val="0"/>
              </a:spcBef>
              <a:spcAft>
                <a:spcPts val="0"/>
              </a:spcAft>
              <a:buClr>
                <a:schemeClr val="dk1"/>
              </a:buClr>
              <a:buSzPts val="3000"/>
              <a:buFont typeface="Rajdhani"/>
              <a:buNone/>
              <a:defRPr sz="3000" b="1" i="0" u="none" strike="noStrike" cap="none">
                <a:solidFill>
                  <a:schemeClr val="dk1"/>
                </a:solidFill>
                <a:latin typeface="Rajdhani"/>
                <a:ea typeface="Rajdhani"/>
                <a:cs typeface="Rajdhani"/>
                <a:sym typeface="Rajdhani"/>
              </a:defRPr>
            </a:lvl9pPr>
          </a:lstStyle>
          <a:p>
            <a:pPr algn="ctr"/>
            <a:r>
              <a:rPr lang="vi-VN" sz="3467" dirty="0">
                <a:latin typeface="Cambria" panose="02040503050406030204" pitchFamily="18" charset="0"/>
                <a:ea typeface="Assistant"/>
                <a:cs typeface="Assistant"/>
                <a:sym typeface="Assistant"/>
              </a:rPr>
              <a:t>Khởi nghĩa Mai Thúc Loan </a:t>
            </a:r>
          </a:p>
          <a:p>
            <a:pPr algn="ctr"/>
            <a:r>
              <a:rPr lang="vi-VN" sz="3467" dirty="0">
                <a:latin typeface="Cambria" panose="02040503050406030204" pitchFamily="18" charset="0"/>
                <a:ea typeface="Assistant"/>
                <a:cs typeface="Assistant"/>
                <a:sym typeface="Assistant"/>
              </a:rPr>
              <a:t>(</a:t>
            </a:r>
            <a:r>
              <a:rPr lang="vi-VN" sz="3467" dirty="0">
                <a:latin typeface="Cambria" panose="02040503050406030204" pitchFamily="18" charset="0"/>
                <a:ea typeface="Cambria" panose="02040503050406030204" pitchFamily="18" charset="0"/>
              </a:rPr>
              <a:t>712 – 722)</a:t>
            </a:r>
            <a:endParaRPr lang="vi-VN" sz="3467" dirty="0">
              <a:solidFill>
                <a:schemeClr val="dk2"/>
              </a:solidFill>
              <a:latin typeface="Cambria" panose="02040503050406030204" pitchFamily="18" charset="0"/>
            </a:endParaRPr>
          </a:p>
        </p:txBody>
      </p:sp>
      <p:sp>
        <p:nvSpPr>
          <p:cNvPr id="8" name="圆角矩形 17">
            <a:extLst>
              <a:ext uri="{FF2B5EF4-FFF2-40B4-BE49-F238E27FC236}">
                <a16:creationId xmlns:a16="http://schemas.microsoft.com/office/drawing/2014/main" id="{325A62E0-27C5-BD03-1003-EF82EBCD335B}"/>
              </a:ext>
            </a:extLst>
          </p:cNvPr>
          <p:cNvSpPr/>
          <p:nvPr/>
        </p:nvSpPr>
        <p:spPr>
          <a:xfrm>
            <a:off x="6625814" y="1836033"/>
            <a:ext cx="4998196" cy="1143260"/>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algn="just" defTabSz="1219139">
              <a:defRPr/>
            </a:pPr>
            <a:endParaRPr lang="vi-VN" sz="3467" b="1" dirty="0">
              <a:solidFill>
                <a:srgbClr val="70AD47">
                  <a:lumMod val="50000"/>
                </a:srgbClr>
              </a:solidFill>
              <a:latin typeface="Cambria" panose="02040503050406030204" pitchFamily="18" charset="0"/>
              <a:ea typeface="Cambria" panose="02040503050406030204" pitchFamily="18" charset="0"/>
              <a:cs typeface="Calibri" panose="020F0502020204030204" pitchFamily="34" charset="0"/>
            </a:endParaRPr>
          </a:p>
        </p:txBody>
      </p:sp>
      <p:sp>
        <p:nvSpPr>
          <p:cNvPr id="9" name="Google Shape;1439;p54">
            <a:extLst>
              <a:ext uri="{FF2B5EF4-FFF2-40B4-BE49-F238E27FC236}">
                <a16:creationId xmlns:a16="http://schemas.microsoft.com/office/drawing/2014/main" id="{63CFF182-C9C7-26F1-4861-89ED0E51F4E5}"/>
              </a:ext>
            </a:extLst>
          </p:cNvPr>
          <p:cNvSpPr txBox="1">
            <a:spLocks/>
          </p:cNvSpPr>
          <p:nvPr/>
        </p:nvSpPr>
        <p:spPr>
          <a:xfrm>
            <a:off x="6018160" y="2169470"/>
            <a:ext cx="6290969" cy="637324"/>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Rajdhani"/>
              <a:buNone/>
              <a:defRPr sz="3500" b="1" i="0" u="none" strike="noStrike" cap="none">
                <a:solidFill>
                  <a:schemeClr val="accent2"/>
                </a:solidFill>
                <a:latin typeface="Rajdhani"/>
                <a:ea typeface="Rajdhani"/>
                <a:cs typeface="Rajdhani"/>
                <a:sym typeface="Rajdhani"/>
              </a:defRPr>
            </a:lvl1pPr>
            <a:lvl2pPr marR="0" lvl="1" algn="ctr" rtl="0">
              <a:lnSpc>
                <a:spcPct val="100000"/>
              </a:lnSpc>
              <a:spcBef>
                <a:spcPts val="0"/>
              </a:spcBef>
              <a:spcAft>
                <a:spcPts val="0"/>
              </a:spcAft>
              <a:buClr>
                <a:schemeClr val="dk1"/>
              </a:buClr>
              <a:buSzPts val="3000"/>
              <a:buFont typeface="Rajdhani"/>
              <a:buNone/>
              <a:defRPr sz="3000" b="1" i="0" u="none" strike="noStrike" cap="none">
                <a:solidFill>
                  <a:schemeClr val="dk1"/>
                </a:solidFill>
                <a:latin typeface="Rajdhani"/>
                <a:ea typeface="Rajdhani"/>
                <a:cs typeface="Rajdhani"/>
                <a:sym typeface="Rajdhani"/>
              </a:defRPr>
            </a:lvl2pPr>
            <a:lvl3pPr marR="0" lvl="2" algn="ctr" rtl="0">
              <a:lnSpc>
                <a:spcPct val="100000"/>
              </a:lnSpc>
              <a:spcBef>
                <a:spcPts val="0"/>
              </a:spcBef>
              <a:spcAft>
                <a:spcPts val="0"/>
              </a:spcAft>
              <a:buClr>
                <a:schemeClr val="dk1"/>
              </a:buClr>
              <a:buSzPts val="3000"/>
              <a:buFont typeface="Rajdhani"/>
              <a:buNone/>
              <a:defRPr sz="3000" b="1" i="0" u="none" strike="noStrike" cap="none">
                <a:solidFill>
                  <a:schemeClr val="dk1"/>
                </a:solidFill>
                <a:latin typeface="Rajdhani"/>
                <a:ea typeface="Rajdhani"/>
                <a:cs typeface="Rajdhani"/>
                <a:sym typeface="Rajdhani"/>
              </a:defRPr>
            </a:lvl3pPr>
            <a:lvl4pPr marR="0" lvl="3" algn="ctr" rtl="0">
              <a:lnSpc>
                <a:spcPct val="100000"/>
              </a:lnSpc>
              <a:spcBef>
                <a:spcPts val="0"/>
              </a:spcBef>
              <a:spcAft>
                <a:spcPts val="0"/>
              </a:spcAft>
              <a:buClr>
                <a:schemeClr val="dk1"/>
              </a:buClr>
              <a:buSzPts val="3000"/>
              <a:buFont typeface="Rajdhani"/>
              <a:buNone/>
              <a:defRPr sz="3000" b="1" i="0" u="none" strike="noStrike" cap="none">
                <a:solidFill>
                  <a:schemeClr val="dk1"/>
                </a:solidFill>
                <a:latin typeface="Rajdhani"/>
                <a:ea typeface="Rajdhani"/>
                <a:cs typeface="Rajdhani"/>
                <a:sym typeface="Rajdhani"/>
              </a:defRPr>
            </a:lvl4pPr>
            <a:lvl5pPr marR="0" lvl="4" algn="ctr" rtl="0">
              <a:lnSpc>
                <a:spcPct val="100000"/>
              </a:lnSpc>
              <a:spcBef>
                <a:spcPts val="0"/>
              </a:spcBef>
              <a:spcAft>
                <a:spcPts val="0"/>
              </a:spcAft>
              <a:buClr>
                <a:schemeClr val="dk1"/>
              </a:buClr>
              <a:buSzPts val="3000"/>
              <a:buFont typeface="Rajdhani"/>
              <a:buNone/>
              <a:defRPr sz="3000" b="1" i="0" u="none" strike="noStrike" cap="none">
                <a:solidFill>
                  <a:schemeClr val="dk1"/>
                </a:solidFill>
                <a:latin typeface="Rajdhani"/>
                <a:ea typeface="Rajdhani"/>
                <a:cs typeface="Rajdhani"/>
                <a:sym typeface="Rajdhani"/>
              </a:defRPr>
            </a:lvl5pPr>
            <a:lvl6pPr marR="0" lvl="5" algn="ctr" rtl="0">
              <a:lnSpc>
                <a:spcPct val="100000"/>
              </a:lnSpc>
              <a:spcBef>
                <a:spcPts val="0"/>
              </a:spcBef>
              <a:spcAft>
                <a:spcPts val="0"/>
              </a:spcAft>
              <a:buClr>
                <a:schemeClr val="dk1"/>
              </a:buClr>
              <a:buSzPts val="3000"/>
              <a:buFont typeface="Rajdhani"/>
              <a:buNone/>
              <a:defRPr sz="3000" b="1" i="0" u="none" strike="noStrike" cap="none">
                <a:solidFill>
                  <a:schemeClr val="dk1"/>
                </a:solidFill>
                <a:latin typeface="Rajdhani"/>
                <a:ea typeface="Rajdhani"/>
                <a:cs typeface="Rajdhani"/>
                <a:sym typeface="Rajdhani"/>
              </a:defRPr>
            </a:lvl6pPr>
            <a:lvl7pPr marR="0" lvl="6" algn="ctr" rtl="0">
              <a:lnSpc>
                <a:spcPct val="100000"/>
              </a:lnSpc>
              <a:spcBef>
                <a:spcPts val="0"/>
              </a:spcBef>
              <a:spcAft>
                <a:spcPts val="0"/>
              </a:spcAft>
              <a:buClr>
                <a:schemeClr val="dk1"/>
              </a:buClr>
              <a:buSzPts val="3000"/>
              <a:buFont typeface="Rajdhani"/>
              <a:buNone/>
              <a:defRPr sz="3000" b="1" i="0" u="none" strike="noStrike" cap="none">
                <a:solidFill>
                  <a:schemeClr val="dk1"/>
                </a:solidFill>
                <a:latin typeface="Rajdhani"/>
                <a:ea typeface="Rajdhani"/>
                <a:cs typeface="Rajdhani"/>
                <a:sym typeface="Rajdhani"/>
              </a:defRPr>
            </a:lvl7pPr>
            <a:lvl8pPr marR="0" lvl="7" algn="ctr" rtl="0">
              <a:lnSpc>
                <a:spcPct val="100000"/>
              </a:lnSpc>
              <a:spcBef>
                <a:spcPts val="0"/>
              </a:spcBef>
              <a:spcAft>
                <a:spcPts val="0"/>
              </a:spcAft>
              <a:buClr>
                <a:schemeClr val="dk1"/>
              </a:buClr>
              <a:buSzPts val="3000"/>
              <a:buFont typeface="Rajdhani"/>
              <a:buNone/>
              <a:defRPr sz="3000" b="1" i="0" u="none" strike="noStrike" cap="none">
                <a:solidFill>
                  <a:schemeClr val="dk1"/>
                </a:solidFill>
                <a:latin typeface="Rajdhani"/>
                <a:ea typeface="Rajdhani"/>
                <a:cs typeface="Rajdhani"/>
                <a:sym typeface="Rajdhani"/>
              </a:defRPr>
            </a:lvl8pPr>
            <a:lvl9pPr marR="0" lvl="8" algn="ctr" rtl="0">
              <a:lnSpc>
                <a:spcPct val="100000"/>
              </a:lnSpc>
              <a:spcBef>
                <a:spcPts val="0"/>
              </a:spcBef>
              <a:spcAft>
                <a:spcPts val="0"/>
              </a:spcAft>
              <a:buClr>
                <a:schemeClr val="dk1"/>
              </a:buClr>
              <a:buSzPts val="3000"/>
              <a:buFont typeface="Rajdhani"/>
              <a:buNone/>
              <a:defRPr sz="3000" b="1" i="0" u="none" strike="noStrike" cap="none">
                <a:solidFill>
                  <a:schemeClr val="dk1"/>
                </a:solidFill>
                <a:latin typeface="Rajdhani"/>
                <a:ea typeface="Rajdhani"/>
                <a:cs typeface="Rajdhani"/>
                <a:sym typeface="Rajdhani"/>
              </a:defRPr>
            </a:lvl9pPr>
          </a:lstStyle>
          <a:p>
            <a:pPr algn="ctr"/>
            <a:r>
              <a:rPr lang="vi-VN" sz="3467" dirty="0">
                <a:latin typeface="Cambria" panose="02040503050406030204" pitchFamily="18" charset="0"/>
                <a:ea typeface="Assistant"/>
                <a:cs typeface="Assistant"/>
                <a:sym typeface="Assistant"/>
              </a:rPr>
              <a:t>Khởi nghĩa Phùng Hưng</a:t>
            </a:r>
          </a:p>
          <a:p>
            <a:pPr algn="ctr"/>
            <a:r>
              <a:rPr lang="vi-VN" sz="3467" dirty="0">
                <a:latin typeface="Cambria" panose="02040503050406030204" pitchFamily="18" charset="0"/>
                <a:ea typeface="Assistant"/>
                <a:cs typeface="Assistant"/>
                <a:sym typeface="Assistant"/>
              </a:rPr>
              <a:t> (</a:t>
            </a:r>
            <a:r>
              <a:rPr lang="vi-VN" sz="3467" dirty="0">
                <a:latin typeface="Cambria" panose="02040503050406030204" pitchFamily="18" charset="0"/>
                <a:ea typeface="Cambria" panose="02040503050406030204" pitchFamily="18" charset="0"/>
              </a:rPr>
              <a:t>766 – 779)</a:t>
            </a:r>
            <a:endParaRPr lang="vi-VN" sz="3467" dirty="0">
              <a:solidFill>
                <a:schemeClr val="dk2"/>
              </a:solidFill>
              <a:latin typeface="Cambria" panose="02040503050406030204" pitchFamily="18" charset="0"/>
            </a:endParaRPr>
          </a:p>
        </p:txBody>
      </p:sp>
      <p:sp>
        <p:nvSpPr>
          <p:cNvPr id="10" name="圆角矩形 17">
            <a:extLst>
              <a:ext uri="{FF2B5EF4-FFF2-40B4-BE49-F238E27FC236}">
                <a16:creationId xmlns:a16="http://schemas.microsoft.com/office/drawing/2014/main" id="{B4FBFD3B-D101-6F59-F483-EA70E9928880}"/>
              </a:ext>
            </a:extLst>
          </p:cNvPr>
          <p:cNvSpPr/>
          <p:nvPr/>
        </p:nvSpPr>
        <p:spPr>
          <a:xfrm>
            <a:off x="6426090" y="3686589"/>
            <a:ext cx="5475111" cy="1208135"/>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algn="just" defTabSz="1219139">
              <a:defRPr/>
            </a:pPr>
            <a:endParaRPr lang="vi-VN" sz="6000" b="1" dirty="0">
              <a:solidFill>
                <a:srgbClr val="70AD47">
                  <a:lumMod val="50000"/>
                </a:srgbClr>
              </a:solidFill>
              <a:latin typeface="Cambria" panose="02040503050406030204" pitchFamily="18" charset="0"/>
              <a:ea typeface="Cambria" panose="02040503050406030204" pitchFamily="18" charset="0"/>
              <a:cs typeface="Calibri" panose="020F0502020204030204" pitchFamily="34" charset="0"/>
            </a:endParaRPr>
          </a:p>
        </p:txBody>
      </p:sp>
      <p:sp>
        <p:nvSpPr>
          <p:cNvPr id="11" name="Google Shape;1439;p54">
            <a:extLst>
              <a:ext uri="{FF2B5EF4-FFF2-40B4-BE49-F238E27FC236}">
                <a16:creationId xmlns:a16="http://schemas.microsoft.com/office/drawing/2014/main" id="{B96D681A-5FFA-F4F6-CE9D-8E74676ABBB2}"/>
              </a:ext>
            </a:extLst>
          </p:cNvPr>
          <p:cNvSpPr txBox="1">
            <a:spLocks/>
          </p:cNvSpPr>
          <p:nvPr/>
        </p:nvSpPr>
        <p:spPr>
          <a:xfrm>
            <a:off x="6096000" y="3966103"/>
            <a:ext cx="6290969" cy="637324"/>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Rajdhani"/>
              <a:buNone/>
              <a:defRPr sz="3500" b="1" i="0" u="none" strike="noStrike" cap="none">
                <a:solidFill>
                  <a:schemeClr val="accent2"/>
                </a:solidFill>
                <a:latin typeface="Rajdhani"/>
                <a:ea typeface="Rajdhani"/>
                <a:cs typeface="Rajdhani"/>
                <a:sym typeface="Rajdhani"/>
              </a:defRPr>
            </a:lvl1pPr>
            <a:lvl2pPr marR="0" lvl="1" algn="ctr" rtl="0">
              <a:lnSpc>
                <a:spcPct val="100000"/>
              </a:lnSpc>
              <a:spcBef>
                <a:spcPts val="0"/>
              </a:spcBef>
              <a:spcAft>
                <a:spcPts val="0"/>
              </a:spcAft>
              <a:buClr>
                <a:schemeClr val="dk1"/>
              </a:buClr>
              <a:buSzPts val="3000"/>
              <a:buFont typeface="Rajdhani"/>
              <a:buNone/>
              <a:defRPr sz="3000" b="1" i="0" u="none" strike="noStrike" cap="none">
                <a:solidFill>
                  <a:schemeClr val="dk1"/>
                </a:solidFill>
                <a:latin typeface="Rajdhani"/>
                <a:ea typeface="Rajdhani"/>
                <a:cs typeface="Rajdhani"/>
                <a:sym typeface="Rajdhani"/>
              </a:defRPr>
            </a:lvl2pPr>
            <a:lvl3pPr marR="0" lvl="2" algn="ctr" rtl="0">
              <a:lnSpc>
                <a:spcPct val="100000"/>
              </a:lnSpc>
              <a:spcBef>
                <a:spcPts val="0"/>
              </a:spcBef>
              <a:spcAft>
                <a:spcPts val="0"/>
              </a:spcAft>
              <a:buClr>
                <a:schemeClr val="dk1"/>
              </a:buClr>
              <a:buSzPts val="3000"/>
              <a:buFont typeface="Rajdhani"/>
              <a:buNone/>
              <a:defRPr sz="3000" b="1" i="0" u="none" strike="noStrike" cap="none">
                <a:solidFill>
                  <a:schemeClr val="dk1"/>
                </a:solidFill>
                <a:latin typeface="Rajdhani"/>
                <a:ea typeface="Rajdhani"/>
                <a:cs typeface="Rajdhani"/>
                <a:sym typeface="Rajdhani"/>
              </a:defRPr>
            </a:lvl3pPr>
            <a:lvl4pPr marR="0" lvl="3" algn="ctr" rtl="0">
              <a:lnSpc>
                <a:spcPct val="100000"/>
              </a:lnSpc>
              <a:spcBef>
                <a:spcPts val="0"/>
              </a:spcBef>
              <a:spcAft>
                <a:spcPts val="0"/>
              </a:spcAft>
              <a:buClr>
                <a:schemeClr val="dk1"/>
              </a:buClr>
              <a:buSzPts val="3000"/>
              <a:buFont typeface="Rajdhani"/>
              <a:buNone/>
              <a:defRPr sz="3000" b="1" i="0" u="none" strike="noStrike" cap="none">
                <a:solidFill>
                  <a:schemeClr val="dk1"/>
                </a:solidFill>
                <a:latin typeface="Rajdhani"/>
                <a:ea typeface="Rajdhani"/>
                <a:cs typeface="Rajdhani"/>
                <a:sym typeface="Rajdhani"/>
              </a:defRPr>
            </a:lvl4pPr>
            <a:lvl5pPr marR="0" lvl="4" algn="ctr" rtl="0">
              <a:lnSpc>
                <a:spcPct val="100000"/>
              </a:lnSpc>
              <a:spcBef>
                <a:spcPts val="0"/>
              </a:spcBef>
              <a:spcAft>
                <a:spcPts val="0"/>
              </a:spcAft>
              <a:buClr>
                <a:schemeClr val="dk1"/>
              </a:buClr>
              <a:buSzPts val="3000"/>
              <a:buFont typeface="Rajdhani"/>
              <a:buNone/>
              <a:defRPr sz="3000" b="1" i="0" u="none" strike="noStrike" cap="none">
                <a:solidFill>
                  <a:schemeClr val="dk1"/>
                </a:solidFill>
                <a:latin typeface="Rajdhani"/>
                <a:ea typeface="Rajdhani"/>
                <a:cs typeface="Rajdhani"/>
                <a:sym typeface="Rajdhani"/>
              </a:defRPr>
            </a:lvl5pPr>
            <a:lvl6pPr marR="0" lvl="5" algn="ctr" rtl="0">
              <a:lnSpc>
                <a:spcPct val="100000"/>
              </a:lnSpc>
              <a:spcBef>
                <a:spcPts val="0"/>
              </a:spcBef>
              <a:spcAft>
                <a:spcPts val="0"/>
              </a:spcAft>
              <a:buClr>
                <a:schemeClr val="dk1"/>
              </a:buClr>
              <a:buSzPts val="3000"/>
              <a:buFont typeface="Rajdhani"/>
              <a:buNone/>
              <a:defRPr sz="3000" b="1" i="0" u="none" strike="noStrike" cap="none">
                <a:solidFill>
                  <a:schemeClr val="dk1"/>
                </a:solidFill>
                <a:latin typeface="Rajdhani"/>
                <a:ea typeface="Rajdhani"/>
                <a:cs typeface="Rajdhani"/>
                <a:sym typeface="Rajdhani"/>
              </a:defRPr>
            </a:lvl6pPr>
            <a:lvl7pPr marR="0" lvl="6" algn="ctr" rtl="0">
              <a:lnSpc>
                <a:spcPct val="100000"/>
              </a:lnSpc>
              <a:spcBef>
                <a:spcPts val="0"/>
              </a:spcBef>
              <a:spcAft>
                <a:spcPts val="0"/>
              </a:spcAft>
              <a:buClr>
                <a:schemeClr val="dk1"/>
              </a:buClr>
              <a:buSzPts val="3000"/>
              <a:buFont typeface="Rajdhani"/>
              <a:buNone/>
              <a:defRPr sz="3000" b="1" i="0" u="none" strike="noStrike" cap="none">
                <a:solidFill>
                  <a:schemeClr val="dk1"/>
                </a:solidFill>
                <a:latin typeface="Rajdhani"/>
                <a:ea typeface="Rajdhani"/>
                <a:cs typeface="Rajdhani"/>
                <a:sym typeface="Rajdhani"/>
              </a:defRPr>
            </a:lvl7pPr>
            <a:lvl8pPr marR="0" lvl="7" algn="ctr" rtl="0">
              <a:lnSpc>
                <a:spcPct val="100000"/>
              </a:lnSpc>
              <a:spcBef>
                <a:spcPts val="0"/>
              </a:spcBef>
              <a:spcAft>
                <a:spcPts val="0"/>
              </a:spcAft>
              <a:buClr>
                <a:schemeClr val="dk1"/>
              </a:buClr>
              <a:buSzPts val="3000"/>
              <a:buFont typeface="Rajdhani"/>
              <a:buNone/>
              <a:defRPr sz="3000" b="1" i="0" u="none" strike="noStrike" cap="none">
                <a:solidFill>
                  <a:schemeClr val="dk1"/>
                </a:solidFill>
                <a:latin typeface="Rajdhani"/>
                <a:ea typeface="Rajdhani"/>
                <a:cs typeface="Rajdhani"/>
                <a:sym typeface="Rajdhani"/>
              </a:defRPr>
            </a:lvl8pPr>
            <a:lvl9pPr marR="0" lvl="8" algn="ctr" rtl="0">
              <a:lnSpc>
                <a:spcPct val="100000"/>
              </a:lnSpc>
              <a:spcBef>
                <a:spcPts val="0"/>
              </a:spcBef>
              <a:spcAft>
                <a:spcPts val="0"/>
              </a:spcAft>
              <a:buClr>
                <a:schemeClr val="dk1"/>
              </a:buClr>
              <a:buSzPts val="3000"/>
              <a:buFont typeface="Rajdhani"/>
              <a:buNone/>
              <a:defRPr sz="3000" b="1" i="0" u="none" strike="noStrike" cap="none">
                <a:solidFill>
                  <a:schemeClr val="dk1"/>
                </a:solidFill>
                <a:latin typeface="Rajdhani"/>
                <a:ea typeface="Rajdhani"/>
                <a:cs typeface="Rajdhani"/>
                <a:sym typeface="Rajdhani"/>
              </a:defRPr>
            </a:lvl9pPr>
          </a:lstStyle>
          <a:p>
            <a:pPr algn="ctr"/>
            <a:r>
              <a:rPr lang="vi-VN" sz="3467" dirty="0">
                <a:latin typeface="Cambria" panose="02040503050406030204" pitchFamily="18" charset="0"/>
                <a:ea typeface="Assistant"/>
                <a:cs typeface="Assistant"/>
                <a:sym typeface="Assistant"/>
              </a:rPr>
              <a:t>Khởi nghĩa Khúc Thừa Dụ (905</a:t>
            </a:r>
            <a:r>
              <a:rPr lang="vi-VN" sz="3467" dirty="0">
                <a:latin typeface="Cambria" panose="02040503050406030204" pitchFamily="18" charset="0"/>
                <a:ea typeface="Cambria" panose="02040503050406030204" pitchFamily="18" charset="0"/>
              </a:rPr>
              <a:t>)</a:t>
            </a:r>
            <a:endParaRPr lang="vi-VN" sz="3467" dirty="0">
              <a:solidFill>
                <a:schemeClr val="dk2"/>
              </a:solidFill>
              <a:latin typeface="Cambria" panose="02040503050406030204" pitchFamily="18" charset="0"/>
            </a:endParaRPr>
          </a:p>
        </p:txBody>
      </p:sp>
      <p:sp>
        <p:nvSpPr>
          <p:cNvPr id="12" name="圆角矩形 17">
            <a:extLst>
              <a:ext uri="{FF2B5EF4-FFF2-40B4-BE49-F238E27FC236}">
                <a16:creationId xmlns:a16="http://schemas.microsoft.com/office/drawing/2014/main" id="{ED2C4405-7CC2-AB9C-16EF-4244AB5AB6CE}"/>
              </a:ext>
            </a:extLst>
          </p:cNvPr>
          <p:cNvSpPr/>
          <p:nvPr/>
        </p:nvSpPr>
        <p:spPr>
          <a:xfrm>
            <a:off x="3067088" y="5298530"/>
            <a:ext cx="6057825" cy="905175"/>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algn="just" defTabSz="1219139">
              <a:defRPr/>
            </a:pPr>
            <a:endParaRPr lang="vi-VN" sz="3467" b="1" dirty="0">
              <a:solidFill>
                <a:srgbClr val="70AD47">
                  <a:lumMod val="50000"/>
                </a:srgbClr>
              </a:solidFill>
              <a:latin typeface="Cambria" panose="02040503050406030204" pitchFamily="18" charset="0"/>
              <a:ea typeface="Cambria" panose="02040503050406030204" pitchFamily="18" charset="0"/>
              <a:cs typeface="Calibri" panose="020F0502020204030204" pitchFamily="34" charset="0"/>
            </a:endParaRPr>
          </a:p>
        </p:txBody>
      </p:sp>
      <p:sp>
        <p:nvSpPr>
          <p:cNvPr id="13" name="Google Shape;1439;p54">
            <a:extLst>
              <a:ext uri="{FF2B5EF4-FFF2-40B4-BE49-F238E27FC236}">
                <a16:creationId xmlns:a16="http://schemas.microsoft.com/office/drawing/2014/main" id="{B9024E5D-80CD-AB0A-CAA5-FCD6801F84AF}"/>
              </a:ext>
            </a:extLst>
          </p:cNvPr>
          <p:cNvSpPr txBox="1">
            <a:spLocks/>
          </p:cNvSpPr>
          <p:nvPr/>
        </p:nvSpPr>
        <p:spPr>
          <a:xfrm>
            <a:off x="2978498" y="5411366"/>
            <a:ext cx="6290969" cy="637324"/>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Rajdhani"/>
              <a:buNone/>
              <a:defRPr sz="3500" b="1" i="0" u="none" strike="noStrike" cap="none">
                <a:solidFill>
                  <a:schemeClr val="accent2"/>
                </a:solidFill>
                <a:latin typeface="Rajdhani"/>
                <a:ea typeface="Rajdhani"/>
                <a:cs typeface="Rajdhani"/>
                <a:sym typeface="Rajdhani"/>
              </a:defRPr>
            </a:lvl1pPr>
            <a:lvl2pPr marR="0" lvl="1" algn="ctr" rtl="0">
              <a:lnSpc>
                <a:spcPct val="100000"/>
              </a:lnSpc>
              <a:spcBef>
                <a:spcPts val="0"/>
              </a:spcBef>
              <a:spcAft>
                <a:spcPts val="0"/>
              </a:spcAft>
              <a:buClr>
                <a:schemeClr val="dk1"/>
              </a:buClr>
              <a:buSzPts val="3000"/>
              <a:buFont typeface="Rajdhani"/>
              <a:buNone/>
              <a:defRPr sz="3000" b="1" i="0" u="none" strike="noStrike" cap="none">
                <a:solidFill>
                  <a:schemeClr val="dk1"/>
                </a:solidFill>
                <a:latin typeface="Rajdhani"/>
                <a:ea typeface="Rajdhani"/>
                <a:cs typeface="Rajdhani"/>
                <a:sym typeface="Rajdhani"/>
              </a:defRPr>
            </a:lvl2pPr>
            <a:lvl3pPr marR="0" lvl="2" algn="ctr" rtl="0">
              <a:lnSpc>
                <a:spcPct val="100000"/>
              </a:lnSpc>
              <a:spcBef>
                <a:spcPts val="0"/>
              </a:spcBef>
              <a:spcAft>
                <a:spcPts val="0"/>
              </a:spcAft>
              <a:buClr>
                <a:schemeClr val="dk1"/>
              </a:buClr>
              <a:buSzPts val="3000"/>
              <a:buFont typeface="Rajdhani"/>
              <a:buNone/>
              <a:defRPr sz="3000" b="1" i="0" u="none" strike="noStrike" cap="none">
                <a:solidFill>
                  <a:schemeClr val="dk1"/>
                </a:solidFill>
                <a:latin typeface="Rajdhani"/>
                <a:ea typeface="Rajdhani"/>
                <a:cs typeface="Rajdhani"/>
                <a:sym typeface="Rajdhani"/>
              </a:defRPr>
            </a:lvl3pPr>
            <a:lvl4pPr marR="0" lvl="3" algn="ctr" rtl="0">
              <a:lnSpc>
                <a:spcPct val="100000"/>
              </a:lnSpc>
              <a:spcBef>
                <a:spcPts val="0"/>
              </a:spcBef>
              <a:spcAft>
                <a:spcPts val="0"/>
              </a:spcAft>
              <a:buClr>
                <a:schemeClr val="dk1"/>
              </a:buClr>
              <a:buSzPts val="3000"/>
              <a:buFont typeface="Rajdhani"/>
              <a:buNone/>
              <a:defRPr sz="3000" b="1" i="0" u="none" strike="noStrike" cap="none">
                <a:solidFill>
                  <a:schemeClr val="dk1"/>
                </a:solidFill>
                <a:latin typeface="Rajdhani"/>
                <a:ea typeface="Rajdhani"/>
                <a:cs typeface="Rajdhani"/>
                <a:sym typeface="Rajdhani"/>
              </a:defRPr>
            </a:lvl4pPr>
            <a:lvl5pPr marR="0" lvl="4" algn="ctr" rtl="0">
              <a:lnSpc>
                <a:spcPct val="100000"/>
              </a:lnSpc>
              <a:spcBef>
                <a:spcPts val="0"/>
              </a:spcBef>
              <a:spcAft>
                <a:spcPts val="0"/>
              </a:spcAft>
              <a:buClr>
                <a:schemeClr val="dk1"/>
              </a:buClr>
              <a:buSzPts val="3000"/>
              <a:buFont typeface="Rajdhani"/>
              <a:buNone/>
              <a:defRPr sz="3000" b="1" i="0" u="none" strike="noStrike" cap="none">
                <a:solidFill>
                  <a:schemeClr val="dk1"/>
                </a:solidFill>
                <a:latin typeface="Rajdhani"/>
                <a:ea typeface="Rajdhani"/>
                <a:cs typeface="Rajdhani"/>
                <a:sym typeface="Rajdhani"/>
              </a:defRPr>
            </a:lvl5pPr>
            <a:lvl6pPr marR="0" lvl="5" algn="ctr" rtl="0">
              <a:lnSpc>
                <a:spcPct val="100000"/>
              </a:lnSpc>
              <a:spcBef>
                <a:spcPts val="0"/>
              </a:spcBef>
              <a:spcAft>
                <a:spcPts val="0"/>
              </a:spcAft>
              <a:buClr>
                <a:schemeClr val="dk1"/>
              </a:buClr>
              <a:buSzPts val="3000"/>
              <a:buFont typeface="Rajdhani"/>
              <a:buNone/>
              <a:defRPr sz="3000" b="1" i="0" u="none" strike="noStrike" cap="none">
                <a:solidFill>
                  <a:schemeClr val="dk1"/>
                </a:solidFill>
                <a:latin typeface="Rajdhani"/>
                <a:ea typeface="Rajdhani"/>
                <a:cs typeface="Rajdhani"/>
                <a:sym typeface="Rajdhani"/>
              </a:defRPr>
            </a:lvl6pPr>
            <a:lvl7pPr marR="0" lvl="6" algn="ctr" rtl="0">
              <a:lnSpc>
                <a:spcPct val="100000"/>
              </a:lnSpc>
              <a:spcBef>
                <a:spcPts val="0"/>
              </a:spcBef>
              <a:spcAft>
                <a:spcPts val="0"/>
              </a:spcAft>
              <a:buClr>
                <a:schemeClr val="dk1"/>
              </a:buClr>
              <a:buSzPts val="3000"/>
              <a:buFont typeface="Rajdhani"/>
              <a:buNone/>
              <a:defRPr sz="3000" b="1" i="0" u="none" strike="noStrike" cap="none">
                <a:solidFill>
                  <a:schemeClr val="dk1"/>
                </a:solidFill>
                <a:latin typeface="Rajdhani"/>
                <a:ea typeface="Rajdhani"/>
                <a:cs typeface="Rajdhani"/>
                <a:sym typeface="Rajdhani"/>
              </a:defRPr>
            </a:lvl7pPr>
            <a:lvl8pPr marR="0" lvl="7" algn="ctr" rtl="0">
              <a:lnSpc>
                <a:spcPct val="100000"/>
              </a:lnSpc>
              <a:spcBef>
                <a:spcPts val="0"/>
              </a:spcBef>
              <a:spcAft>
                <a:spcPts val="0"/>
              </a:spcAft>
              <a:buClr>
                <a:schemeClr val="dk1"/>
              </a:buClr>
              <a:buSzPts val="3000"/>
              <a:buFont typeface="Rajdhani"/>
              <a:buNone/>
              <a:defRPr sz="3000" b="1" i="0" u="none" strike="noStrike" cap="none">
                <a:solidFill>
                  <a:schemeClr val="dk1"/>
                </a:solidFill>
                <a:latin typeface="Rajdhani"/>
                <a:ea typeface="Rajdhani"/>
                <a:cs typeface="Rajdhani"/>
                <a:sym typeface="Rajdhani"/>
              </a:defRPr>
            </a:lvl8pPr>
            <a:lvl9pPr marR="0" lvl="8" algn="ctr" rtl="0">
              <a:lnSpc>
                <a:spcPct val="100000"/>
              </a:lnSpc>
              <a:spcBef>
                <a:spcPts val="0"/>
              </a:spcBef>
              <a:spcAft>
                <a:spcPts val="0"/>
              </a:spcAft>
              <a:buClr>
                <a:schemeClr val="dk1"/>
              </a:buClr>
              <a:buSzPts val="3000"/>
              <a:buFont typeface="Rajdhani"/>
              <a:buNone/>
              <a:defRPr sz="3000" b="1" i="0" u="none" strike="noStrike" cap="none">
                <a:solidFill>
                  <a:schemeClr val="dk1"/>
                </a:solidFill>
                <a:latin typeface="Rajdhani"/>
                <a:ea typeface="Rajdhani"/>
                <a:cs typeface="Rajdhani"/>
                <a:sym typeface="Rajdhani"/>
              </a:defRPr>
            </a:lvl9pPr>
          </a:lstStyle>
          <a:p>
            <a:pPr algn="ctr"/>
            <a:r>
              <a:rPr lang="vi-VN" sz="3467" dirty="0">
                <a:latin typeface="Cambria" panose="02040503050406030204" pitchFamily="18" charset="0"/>
                <a:ea typeface="Assistant"/>
                <a:cs typeface="Assistant"/>
                <a:sym typeface="Assistant"/>
              </a:rPr>
              <a:t>Chiến thắng Bạch Đằng (938</a:t>
            </a:r>
            <a:r>
              <a:rPr lang="vi-VN" sz="3467" dirty="0">
                <a:latin typeface="Cambria" panose="02040503050406030204" pitchFamily="18" charset="0"/>
                <a:ea typeface="Cambria" panose="02040503050406030204" pitchFamily="18" charset="0"/>
              </a:rPr>
              <a:t>)</a:t>
            </a:r>
            <a:endParaRPr lang="vi-VN" sz="3467" dirty="0">
              <a:solidFill>
                <a:schemeClr val="dk2"/>
              </a:solidFill>
              <a:latin typeface="Cambria" panose="02040503050406030204" pitchFamily="18" charset="0"/>
            </a:endParaRPr>
          </a:p>
        </p:txBody>
      </p:sp>
      <p:sp>
        <p:nvSpPr>
          <p:cNvPr id="14" name="Oval 13"/>
          <p:cNvSpPr/>
          <p:nvPr/>
        </p:nvSpPr>
        <p:spPr>
          <a:xfrm>
            <a:off x="-2035277" y="-294968"/>
            <a:ext cx="2061728" cy="2061728"/>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1011383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p:cTn id="22" dur="500" fill="hold"/>
                                        <p:tgtEl>
                                          <p:spTgt spid="6"/>
                                        </p:tgtEl>
                                        <p:attrNameLst>
                                          <p:attrName>ppt_w</p:attrName>
                                        </p:attrNameLst>
                                      </p:cBhvr>
                                      <p:tavLst>
                                        <p:tav tm="0">
                                          <p:val>
                                            <p:fltVal val="0"/>
                                          </p:val>
                                        </p:tav>
                                        <p:tav tm="100000">
                                          <p:val>
                                            <p:strVal val="#ppt_w"/>
                                          </p:val>
                                        </p:tav>
                                      </p:tavLst>
                                    </p:anim>
                                    <p:anim calcmode="lin" valueType="num">
                                      <p:cBhvr>
                                        <p:cTn id="23" dur="500" fill="hold"/>
                                        <p:tgtEl>
                                          <p:spTgt spid="6"/>
                                        </p:tgtEl>
                                        <p:attrNameLst>
                                          <p:attrName>ppt_h</p:attrName>
                                        </p:attrNameLst>
                                      </p:cBhvr>
                                      <p:tavLst>
                                        <p:tav tm="0">
                                          <p:val>
                                            <p:fltVal val="0"/>
                                          </p:val>
                                        </p:tav>
                                        <p:tav tm="100000">
                                          <p:val>
                                            <p:strVal val="#ppt_h"/>
                                          </p:val>
                                        </p:tav>
                                      </p:tavLst>
                                    </p:anim>
                                    <p:animEffect transition="in" filter="fade">
                                      <p:cBhvr>
                                        <p:cTn id="24" dur="500"/>
                                        <p:tgtEl>
                                          <p:spTgt spid="6"/>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p:cTn id="27" dur="500" fill="hold"/>
                                        <p:tgtEl>
                                          <p:spTgt spid="9"/>
                                        </p:tgtEl>
                                        <p:attrNameLst>
                                          <p:attrName>ppt_w</p:attrName>
                                        </p:attrNameLst>
                                      </p:cBhvr>
                                      <p:tavLst>
                                        <p:tav tm="0">
                                          <p:val>
                                            <p:fltVal val="0"/>
                                          </p:val>
                                        </p:tav>
                                        <p:tav tm="100000">
                                          <p:val>
                                            <p:strVal val="#ppt_w"/>
                                          </p:val>
                                        </p:tav>
                                      </p:tavLst>
                                    </p:anim>
                                    <p:anim calcmode="lin" valueType="num">
                                      <p:cBhvr>
                                        <p:cTn id="28" dur="500" fill="hold"/>
                                        <p:tgtEl>
                                          <p:spTgt spid="9"/>
                                        </p:tgtEl>
                                        <p:attrNameLst>
                                          <p:attrName>ppt_h</p:attrName>
                                        </p:attrNameLst>
                                      </p:cBhvr>
                                      <p:tavLst>
                                        <p:tav tm="0">
                                          <p:val>
                                            <p:fltVal val="0"/>
                                          </p:val>
                                        </p:tav>
                                        <p:tav tm="100000">
                                          <p:val>
                                            <p:strVal val="#ppt_h"/>
                                          </p:val>
                                        </p:tav>
                                      </p:tavLst>
                                    </p:anim>
                                    <p:animEffect transition="in" filter="fade">
                                      <p:cBhvr>
                                        <p:cTn id="29" dur="500"/>
                                        <p:tgtEl>
                                          <p:spTgt spid="9"/>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8"/>
                                        </p:tgtEl>
                                        <p:attrNameLst>
                                          <p:attrName>style.visibility</p:attrName>
                                        </p:attrNameLst>
                                      </p:cBhvr>
                                      <p:to>
                                        <p:strVal val="visible"/>
                                      </p:to>
                                    </p:set>
                                    <p:anim calcmode="lin" valueType="num">
                                      <p:cBhvr>
                                        <p:cTn id="32" dur="500" fill="hold"/>
                                        <p:tgtEl>
                                          <p:spTgt spid="8"/>
                                        </p:tgtEl>
                                        <p:attrNameLst>
                                          <p:attrName>ppt_w</p:attrName>
                                        </p:attrNameLst>
                                      </p:cBhvr>
                                      <p:tavLst>
                                        <p:tav tm="0">
                                          <p:val>
                                            <p:fltVal val="0"/>
                                          </p:val>
                                        </p:tav>
                                        <p:tav tm="100000">
                                          <p:val>
                                            <p:strVal val="#ppt_w"/>
                                          </p:val>
                                        </p:tav>
                                      </p:tavLst>
                                    </p:anim>
                                    <p:anim calcmode="lin" valueType="num">
                                      <p:cBhvr>
                                        <p:cTn id="33" dur="500" fill="hold"/>
                                        <p:tgtEl>
                                          <p:spTgt spid="8"/>
                                        </p:tgtEl>
                                        <p:attrNameLst>
                                          <p:attrName>ppt_h</p:attrName>
                                        </p:attrNameLst>
                                      </p:cBhvr>
                                      <p:tavLst>
                                        <p:tav tm="0">
                                          <p:val>
                                            <p:fltVal val="0"/>
                                          </p:val>
                                        </p:tav>
                                        <p:tav tm="100000">
                                          <p:val>
                                            <p:strVal val="#ppt_h"/>
                                          </p:val>
                                        </p:tav>
                                      </p:tavLst>
                                    </p:anim>
                                    <p:animEffect transition="in" filter="fade">
                                      <p:cBhvr>
                                        <p:cTn id="34" dur="500"/>
                                        <p:tgtEl>
                                          <p:spTgt spid="8"/>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p:cTn id="37" dur="500" fill="hold"/>
                                        <p:tgtEl>
                                          <p:spTgt spid="11"/>
                                        </p:tgtEl>
                                        <p:attrNameLst>
                                          <p:attrName>ppt_w</p:attrName>
                                        </p:attrNameLst>
                                      </p:cBhvr>
                                      <p:tavLst>
                                        <p:tav tm="0">
                                          <p:val>
                                            <p:fltVal val="0"/>
                                          </p:val>
                                        </p:tav>
                                        <p:tav tm="100000">
                                          <p:val>
                                            <p:strVal val="#ppt_w"/>
                                          </p:val>
                                        </p:tav>
                                      </p:tavLst>
                                    </p:anim>
                                    <p:anim calcmode="lin" valueType="num">
                                      <p:cBhvr>
                                        <p:cTn id="38" dur="500" fill="hold"/>
                                        <p:tgtEl>
                                          <p:spTgt spid="11"/>
                                        </p:tgtEl>
                                        <p:attrNameLst>
                                          <p:attrName>ppt_h</p:attrName>
                                        </p:attrNameLst>
                                      </p:cBhvr>
                                      <p:tavLst>
                                        <p:tav tm="0">
                                          <p:val>
                                            <p:fltVal val="0"/>
                                          </p:val>
                                        </p:tav>
                                        <p:tav tm="100000">
                                          <p:val>
                                            <p:strVal val="#ppt_h"/>
                                          </p:val>
                                        </p:tav>
                                      </p:tavLst>
                                    </p:anim>
                                    <p:animEffect transition="in" filter="fade">
                                      <p:cBhvr>
                                        <p:cTn id="39" dur="500"/>
                                        <p:tgtEl>
                                          <p:spTgt spid="11"/>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10"/>
                                        </p:tgtEl>
                                        <p:attrNameLst>
                                          <p:attrName>style.visibility</p:attrName>
                                        </p:attrNameLst>
                                      </p:cBhvr>
                                      <p:to>
                                        <p:strVal val="visible"/>
                                      </p:to>
                                    </p:set>
                                    <p:anim calcmode="lin" valueType="num">
                                      <p:cBhvr>
                                        <p:cTn id="42" dur="500" fill="hold"/>
                                        <p:tgtEl>
                                          <p:spTgt spid="10"/>
                                        </p:tgtEl>
                                        <p:attrNameLst>
                                          <p:attrName>ppt_w</p:attrName>
                                        </p:attrNameLst>
                                      </p:cBhvr>
                                      <p:tavLst>
                                        <p:tav tm="0">
                                          <p:val>
                                            <p:fltVal val="0"/>
                                          </p:val>
                                        </p:tav>
                                        <p:tav tm="100000">
                                          <p:val>
                                            <p:strVal val="#ppt_w"/>
                                          </p:val>
                                        </p:tav>
                                      </p:tavLst>
                                    </p:anim>
                                    <p:anim calcmode="lin" valueType="num">
                                      <p:cBhvr>
                                        <p:cTn id="43" dur="500" fill="hold"/>
                                        <p:tgtEl>
                                          <p:spTgt spid="10"/>
                                        </p:tgtEl>
                                        <p:attrNameLst>
                                          <p:attrName>ppt_h</p:attrName>
                                        </p:attrNameLst>
                                      </p:cBhvr>
                                      <p:tavLst>
                                        <p:tav tm="0">
                                          <p:val>
                                            <p:fltVal val="0"/>
                                          </p:val>
                                        </p:tav>
                                        <p:tav tm="100000">
                                          <p:val>
                                            <p:strVal val="#ppt_h"/>
                                          </p:val>
                                        </p:tav>
                                      </p:tavLst>
                                    </p:anim>
                                    <p:animEffect transition="in" filter="fade">
                                      <p:cBhvr>
                                        <p:cTn id="44" dur="500"/>
                                        <p:tgtEl>
                                          <p:spTgt spid="10"/>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13"/>
                                        </p:tgtEl>
                                        <p:attrNameLst>
                                          <p:attrName>style.visibility</p:attrName>
                                        </p:attrNameLst>
                                      </p:cBhvr>
                                      <p:to>
                                        <p:strVal val="visible"/>
                                      </p:to>
                                    </p:set>
                                    <p:anim calcmode="lin" valueType="num">
                                      <p:cBhvr>
                                        <p:cTn id="47" dur="500" fill="hold"/>
                                        <p:tgtEl>
                                          <p:spTgt spid="13"/>
                                        </p:tgtEl>
                                        <p:attrNameLst>
                                          <p:attrName>ppt_w</p:attrName>
                                        </p:attrNameLst>
                                      </p:cBhvr>
                                      <p:tavLst>
                                        <p:tav tm="0">
                                          <p:val>
                                            <p:fltVal val="0"/>
                                          </p:val>
                                        </p:tav>
                                        <p:tav tm="100000">
                                          <p:val>
                                            <p:strVal val="#ppt_w"/>
                                          </p:val>
                                        </p:tav>
                                      </p:tavLst>
                                    </p:anim>
                                    <p:anim calcmode="lin" valueType="num">
                                      <p:cBhvr>
                                        <p:cTn id="48" dur="500" fill="hold"/>
                                        <p:tgtEl>
                                          <p:spTgt spid="13"/>
                                        </p:tgtEl>
                                        <p:attrNameLst>
                                          <p:attrName>ppt_h</p:attrName>
                                        </p:attrNameLst>
                                      </p:cBhvr>
                                      <p:tavLst>
                                        <p:tav tm="0">
                                          <p:val>
                                            <p:fltVal val="0"/>
                                          </p:val>
                                        </p:tav>
                                        <p:tav tm="100000">
                                          <p:val>
                                            <p:strVal val="#ppt_h"/>
                                          </p:val>
                                        </p:tav>
                                      </p:tavLst>
                                    </p:anim>
                                    <p:animEffect transition="in" filter="fade">
                                      <p:cBhvr>
                                        <p:cTn id="49" dur="500"/>
                                        <p:tgtEl>
                                          <p:spTgt spid="13"/>
                                        </p:tgtEl>
                                      </p:cBhvr>
                                    </p:animEffect>
                                  </p:childTnLst>
                                </p:cTn>
                              </p:par>
                              <p:par>
                                <p:cTn id="50" presetID="53" presetClass="entr" presetSubtype="16" fill="hold" grpId="0" nodeType="withEffect">
                                  <p:stCondLst>
                                    <p:cond delay="0"/>
                                  </p:stCondLst>
                                  <p:childTnLst>
                                    <p:set>
                                      <p:cBhvr>
                                        <p:cTn id="51" dur="1" fill="hold">
                                          <p:stCondLst>
                                            <p:cond delay="0"/>
                                          </p:stCondLst>
                                        </p:cTn>
                                        <p:tgtEl>
                                          <p:spTgt spid="12"/>
                                        </p:tgtEl>
                                        <p:attrNameLst>
                                          <p:attrName>style.visibility</p:attrName>
                                        </p:attrNameLst>
                                      </p:cBhvr>
                                      <p:to>
                                        <p:strVal val="visible"/>
                                      </p:to>
                                    </p:set>
                                    <p:anim calcmode="lin" valueType="num">
                                      <p:cBhvr>
                                        <p:cTn id="52" dur="500" fill="hold"/>
                                        <p:tgtEl>
                                          <p:spTgt spid="12"/>
                                        </p:tgtEl>
                                        <p:attrNameLst>
                                          <p:attrName>ppt_w</p:attrName>
                                        </p:attrNameLst>
                                      </p:cBhvr>
                                      <p:tavLst>
                                        <p:tav tm="0">
                                          <p:val>
                                            <p:fltVal val="0"/>
                                          </p:val>
                                        </p:tav>
                                        <p:tav tm="100000">
                                          <p:val>
                                            <p:strVal val="#ppt_w"/>
                                          </p:val>
                                        </p:tav>
                                      </p:tavLst>
                                    </p:anim>
                                    <p:anim calcmode="lin" valueType="num">
                                      <p:cBhvr>
                                        <p:cTn id="53" dur="500" fill="hold"/>
                                        <p:tgtEl>
                                          <p:spTgt spid="12"/>
                                        </p:tgtEl>
                                        <p:attrNameLst>
                                          <p:attrName>ppt_h</p:attrName>
                                        </p:attrNameLst>
                                      </p:cBhvr>
                                      <p:tavLst>
                                        <p:tav tm="0">
                                          <p:val>
                                            <p:fltVal val="0"/>
                                          </p:val>
                                        </p:tav>
                                        <p:tav tm="100000">
                                          <p:val>
                                            <p:strVal val="#ppt_h"/>
                                          </p:val>
                                        </p:tav>
                                      </p:tavLst>
                                    </p:anim>
                                    <p:animEffect transition="in" filter="fade">
                                      <p:cBhvr>
                                        <p:cTn id="5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animBg="1"/>
      <p:bldP spid="7" grpId="0"/>
      <p:bldP spid="8" grpId="0" animBg="1"/>
      <p:bldP spid="9" grpId="0"/>
      <p:bldP spid="10" grpId="0" animBg="1"/>
      <p:bldP spid="11" grpId="0"/>
      <p:bldP spid="12" grpId="0" animBg="1"/>
      <p:bldP spid="1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627" t="-13111" r="-1430" b="-18232"/>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476249" y="1581150"/>
            <a:ext cx="11134725" cy="3800475"/>
            <a:chOff x="0" y="0"/>
            <a:chExt cx="22425921" cy="12686252"/>
          </a:xfrm>
        </p:grpSpPr>
        <p:sp>
          <p:nvSpPr>
            <p:cNvPr id="4" name="Freeform 4"/>
            <p:cNvSpPr/>
            <p:nvPr/>
          </p:nvSpPr>
          <p:spPr>
            <a:xfrm flipH="1">
              <a:off x="18129687" y="63500"/>
              <a:ext cx="4296235" cy="12622752"/>
            </a:xfrm>
            <a:custGeom>
              <a:avLst/>
              <a:gdLst/>
              <a:ahLst/>
              <a:cxnLst/>
              <a:rect l="l" t="t" r="r" b="b"/>
              <a:pathLst>
                <a:path w="4296235" h="12622752">
                  <a:moveTo>
                    <a:pt x="4296234" y="0"/>
                  </a:moveTo>
                  <a:lnTo>
                    <a:pt x="0" y="0"/>
                  </a:lnTo>
                  <a:lnTo>
                    <a:pt x="0" y="12622752"/>
                  </a:lnTo>
                  <a:lnTo>
                    <a:pt x="4296234" y="12622752"/>
                  </a:lnTo>
                  <a:lnTo>
                    <a:pt x="4296234" y="0"/>
                  </a:lnTo>
                  <a:close/>
                </a:path>
              </a:pathLst>
            </a:custGeom>
            <a:blipFill>
              <a:blip r:embed="rId3"/>
              <a:stretch>
                <a:fillRect r="-340429"/>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flipH="1">
              <a:off x="0" y="0"/>
              <a:ext cx="18921873" cy="12622752"/>
            </a:xfrm>
            <a:custGeom>
              <a:avLst/>
              <a:gdLst/>
              <a:ahLst/>
              <a:cxnLst/>
              <a:rect l="l" t="t" r="r" b="b"/>
              <a:pathLst>
                <a:path w="18921873" h="12622752">
                  <a:moveTo>
                    <a:pt x="18921873" y="0"/>
                  </a:moveTo>
                  <a:lnTo>
                    <a:pt x="0" y="0"/>
                  </a:lnTo>
                  <a:lnTo>
                    <a:pt x="0" y="12622752"/>
                  </a:lnTo>
                  <a:lnTo>
                    <a:pt x="18921873" y="12622752"/>
                  </a:lnTo>
                  <a:lnTo>
                    <a:pt x="18921873"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7" name="TextBox 6">
            <a:extLst>
              <a:ext uri="{FF2B5EF4-FFF2-40B4-BE49-F238E27FC236}">
                <a16:creationId xmlns:a16="http://schemas.microsoft.com/office/drawing/2014/main" id="{0D86AFAF-886E-591E-4F55-FE5AB3FEAB6A}"/>
              </a:ext>
            </a:extLst>
          </p:cNvPr>
          <p:cNvSpPr txBox="1"/>
          <p:nvPr/>
        </p:nvSpPr>
        <p:spPr>
          <a:xfrm>
            <a:off x="1638300" y="1000125"/>
            <a:ext cx="9191625" cy="24003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9" name="TextBox 8">
            <a:extLst>
              <a:ext uri="{FF2B5EF4-FFF2-40B4-BE49-F238E27FC236}">
                <a16:creationId xmlns:a16="http://schemas.microsoft.com/office/drawing/2014/main" id="{88362B2B-B3E5-A84F-096C-5EFD9D0FF1DB}"/>
              </a:ext>
            </a:extLst>
          </p:cNvPr>
          <p:cNvSpPr txBox="1"/>
          <p:nvPr/>
        </p:nvSpPr>
        <p:spPr>
          <a:xfrm>
            <a:off x="1152525" y="2190750"/>
            <a:ext cx="9763125" cy="2554545"/>
          </a:xfrm>
          <a:prstGeom prst="rect">
            <a:avLst/>
          </a:prstGeom>
          <a:noFill/>
        </p:spPr>
        <p:txBody>
          <a:bodyPr wrap="square" rtlCol="0">
            <a:spAutoFit/>
          </a:bodyPr>
          <a:lstStyle/>
          <a:p>
            <a:pPr lvl="0" algn="just"/>
            <a:r>
              <a:rPr lang="en-US" sz="4000" i="1" dirty="0">
                <a:solidFill>
                  <a:prstClr val="black"/>
                </a:solidFill>
                <a:latin typeface="Cambria" panose="02040503050406030204" pitchFamily="18" charset="0"/>
                <a:ea typeface="Cambria" panose="02040503050406030204" pitchFamily="18" charset="0"/>
              </a:rPr>
              <a:t>   </a:t>
            </a:r>
            <a:r>
              <a:rPr lang="vi-VN" sz="4000" i="1" dirty="0">
                <a:solidFill>
                  <a:prstClr val="black"/>
                </a:solidFill>
                <a:latin typeface="Cambria" panose="02040503050406030204" pitchFamily="18" charset="0"/>
                <a:ea typeface="Cambria" panose="02040503050406030204" pitchFamily="18" charset="0"/>
              </a:rPr>
              <a:t>Nhân dân ta liên tục đứng lên đấu tranh giành độc lập thể hiện tinh thần yêu nước, chống giặc ngoại xâm, ý chí tự chủ và tinh thần dân tộc của nhân dân ta.</a:t>
            </a:r>
            <a:endPar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8" name="Oval 7"/>
          <p:cNvSpPr/>
          <p:nvPr/>
        </p:nvSpPr>
        <p:spPr>
          <a:xfrm>
            <a:off x="-2035277" y="-294968"/>
            <a:ext cx="2061728" cy="2061728"/>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99415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627" t="-13111" r="-1430" b="-18232"/>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638174" y="228601"/>
            <a:ext cx="11134725" cy="1085849"/>
            <a:chOff x="0" y="0"/>
            <a:chExt cx="22425921" cy="12686252"/>
          </a:xfrm>
        </p:grpSpPr>
        <p:sp>
          <p:nvSpPr>
            <p:cNvPr id="4" name="Freeform 4"/>
            <p:cNvSpPr/>
            <p:nvPr/>
          </p:nvSpPr>
          <p:spPr>
            <a:xfrm flipH="1">
              <a:off x="18129687" y="63500"/>
              <a:ext cx="4296235" cy="12622752"/>
            </a:xfrm>
            <a:custGeom>
              <a:avLst/>
              <a:gdLst/>
              <a:ahLst/>
              <a:cxnLst/>
              <a:rect l="l" t="t" r="r" b="b"/>
              <a:pathLst>
                <a:path w="4296235" h="12622752">
                  <a:moveTo>
                    <a:pt x="4296234" y="0"/>
                  </a:moveTo>
                  <a:lnTo>
                    <a:pt x="0" y="0"/>
                  </a:lnTo>
                  <a:lnTo>
                    <a:pt x="0" y="12622752"/>
                  </a:lnTo>
                  <a:lnTo>
                    <a:pt x="4296234" y="12622752"/>
                  </a:lnTo>
                  <a:lnTo>
                    <a:pt x="4296234" y="0"/>
                  </a:lnTo>
                  <a:close/>
                </a:path>
              </a:pathLst>
            </a:custGeom>
            <a:blipFill>
              <a:blip r:embed="rId3"/>
              <a:stretch>
                <a:fillRect r="-340429"/>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flipH="1">
              <a:off x="0" y="0"/>
              <a:ext cx="18921873" cy="12622752"/>
            </a:xfrm>
            <a:custGeom>
              <a:avLst/>
              <a:gdLst/>
              <a:ahLst/>
              <a:cxnLst/>
              <a:rect l="l" t="t" r="r" b="b"/>
              <a:pathLst>
                <a:path w="18921873" h="12622752">
                  <a:moveTo>
                    <a:pt x="18921873" y="0"/>
                  </a:moveTo>
                  <a:lnTo>
                    <a:pt x="0" y="0"/>
                  </a:lnTo>
                  <a:lnTo>
                    <a:pt x="0" y="12622752"/>
                  </a:lnTo>
                  <a:lnTo>
                    <a:pt x="18921873" y="12622752"/>
                  </a:lnTo>
                  <a:lnTo>
                    <a:pt x="18921873"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9" name="TextBox 8">
            <a:extLst>
              <a:ext uri="{FF2B5EF4-FFF2-40B4-BE49-F238E27FC236}">
                <a16:creationId xmlns:a16="http://schemas.microsoft.com/office/drawing/2014/main" id="{88362B2B-B3E5-A84F-096C-5EFD9D0FF1DB}"/>
              </a:ext>
            </a:extLst>
          </p:cNvPr>
          <p:cNvSpPr txBox="1"/>
          <p:nvPr/>
        </p:nvSpPr>
        <p:spPr>
          <a:xfrm>
            <a:off x="1209675" y="485775"/>
            <a:ext cx="10258425" cy="584775"/>
          </a:xfrm>
          <a:prstGeom prst="rect">
            <a:avLst/>
          </a:prstGeom>
          <a:noFill/>
        </p:spPr>
        <p:txBody>
          <a:bodyPr wrap="square" rtlCol="0">
            <a:spAutoFit/>
          </a:bodyPr>
          <a:lstStyle/>
          <a:p>
            <a:pPr lvl="0" algn="just"/>
            <a:r>
              <a:rPr lang="en-US" sz="3200" i="1" dirty="0">
                <a:solidFill>
                  <a:prstClr val="black"/>
                </a:solidFill>
                <a:latin typeface="Cambria" panose="02040503050406030204" pitchFamily="18" charset="0"/>
                <a:ea typeface="Cambria" panose="02040503050406030204" pitchFamily="18" charset="0"/>
              </a:rPr>
              <a:t>N</a:t>
            </a:r>
            <a:r>
              <a:rPr lang="vi-VN" sz="3200" i="1" dirty="0">
                <a:solidFill>
                  <a:prstClr val="black"/>
                </a:solidFill>
                <a:latin typeface="Cambria" panose="02040503050406030204" pitchFamily="18" charset="0"/>
                <a:ea typeface="Cambria" panose="02040503050406030204" pitchFamily="18" charset="0"/>
              </a:rPr>
              <a:t>ối tên các cuộc khởi nghĩa với mốc thời gian tương ứng</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7" name="Picture 6">
            <a:extLst>
              <a:ext uri="{FF2B5EF4-FFF2-40B4-BE49-F238E27FC236}">
                <a16:creationId xmlns:a16="http://schemas.microsoft.com/office/drawing/2014/main" id="{A4822AF1-3DD7-DEE3-D135-5FE4AE3894C9}"/>
              </a:ext>
            </a:extLst>
          </p:cNvPr>
          <p:cNvPicPr>
            <a:picLocks noChangeAspect="1"/>
          </p:cNvPicPr>
          <p:nvPr/>
        </p:nvPicPr>
        <p:blipFill>
          <a:blip r:embed="rId4"/>
          <a:stretch>
            <a:fillRect/>
          </a:stretch>
        </p:blipFill>
        <p:spPr>
          <a:xfrm>
            <a:off x="2019935" y="1518602"/>
            <a:ext cx="2694940" cy="4713539"/>
          </a:xfrm>
          <a:prstGeom prst="rect">
            <a:avLst/>
          </a:prstGeom>
        </p:spPr>
      </p:pic>
      <p:pic>
        <p:nvPicPr>
          <p:cNvPr id="10" name="Picture 9">
            <a:extLst>
              <a:ext uri="{FF2B5EF4-FFF2-40B4-BE49-F238E27FC236}">
                <a16:creationId xmlns:a16="http://schemas.microsoft.com/office/drawing/2014/main" id="{FA095262-3EAE-42C8-0EF6-945E2563C12F}"/>
              </a:ext>
            </a:extLst>
          </p:cNvPr>
          <p:cNvPicPr>
            <a:picLocks noChangeAspect="1"/>
          </p:cNvPicPr>
          <p:nvPr/>
        </p:nvPicPr>
        <p:blipFill>
          <a:blip r:embed="rId5"/>
          <a:stretch>
            <a:fillRect/>
          </a:stretch>
        </p:blipFill>
        <p:spPr>
          <a:xfrm>
            <a:off x="7252017" y="1525269"/>
            <a:ext cx="2949258" cy="4713675"/>
          </a:xfrm>
          <a:prstGeom prst="rect">
            <a:avLst/>
          </a:prstGeom>
        </p:spPr>
      </p:pic>
      <p:cxnSp>
        <p:nvCxnSpPr>
          <p:cNvPr id="12" name="Straight Connector 11">
            <a:extLst>
              <a:ext uri="{FF2B5EF4-FFF2-40B4-BE49-F238E27FC236}">
                <a16:creationId xmlns:a16="http://schemas.microsoft.com/office/drawing/2014/main" id="{AD530AEA-38D9-37FD-7E12-58E206B7AD31}"/>
              </a:ext>
            </a:extLst>
          </p:cNvPr>
          <p:cNvCxnSpPr/>
          <p:nvPr/>
        </p:nvCxnSpPr>
        <p:spPr>
          <a:xfrm>
            <a:off x="4657725" y="2647950"/>
            <a:ext cx="2581275" cy="1771650"/>
          </a:xfrm>
          <a:prstGeom prst="line">
            <a:avLst/>
          </a:prstGeom>
          <a:ln w="762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49B619B-FC55-5771-6822-8A08C3CEB0BC}"/>
              </a:ext>
            </a:extLst>
          </p:cNvPr>
          <p:cNvCxnSpPr>
            <a:cxnSpLocks/>
          </p:cNvCxnSpPr>
          <p:nvPr/>
        </p:nvCxnSpPr>
        <p:spPr>
          <a:xfrm flipV="1">
            <a:off x="4676775" y="2676525"/>
            <a:ext cx="2581275" cy="609600"/>
          </a:xfrm>
          <a:prstGeom prst="line">
            <a:avLst/>
          </a:prstGeom>
          <a:ln w="762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78E8E849-02AD-E76B-BA7A-70CD950CBFA6}"/>
              </a:ext>
            </a:extLst>
          </p:cNvPr>
          <p:cNvCxnSpPr>
            <a:cxnSpLocks/>
          </p:cNvCxnSpPr>
          <p:nvPr/>
        </p:nvCxnSpPr>
        <p:spPr>
          <a:xfrm flipV="1">
            <a:off x="4733925" y="3238500"/>
            <a:ext cx="2581275" cy="609600"/>
          </a:xfrm>
          <a:prstGeom prst="line">
            <a:avLst/>
          </a:prstGeom>
          <a:ln w="762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46D87195-0B00-4820-E3D6-4403DD31E59F}"/>
              </a:ext>
            </a:extLst>
          </p:cNvPr>
          <p:cNvCxnSpPr>
            <a:cxnSpLocks/>
          </p:cNvCxnSpPr>
          <p:nvPr/>
        </p:nvCxnSpPr>
        <p:spPr>
          <a:xfrm>
            <a:off x="4657725" y="4410075"/>
            <a:ext cx="2581275" cy="1466850"/>
          </a:xfrm>
          <a:prstGeom prst="line">
            <a:avLst/>
          </a:prstGeom>
          <a:ln w="762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4800E02A-1B6F-712B-215B-ECC52D694F77}"/>
              </a:ext>
            </a:extLst>
          </p:cNvPr>
          <p:cNvCxnSpPr>
            <a:cxnSpLocks/>
          </p:cNvCxnSpPr>
          <p:nvPr/>
        </p:nvCxnSpPr>
        <p:spPr>
          <a:xfrm flipV="1">
            <a:off x="4724400" y="3848100"/>
            <a:ext cx="2505075" cy="1066800"/>
          </a:xfrm>
          <a:prstGeom prst="line">
            <a:avLst/>
          </a:prstGeom>
          <a:ln w="762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45CFDF30-8BE8-1E55-D913-E2BCBE8AB5DF}"/>
              </a:ext>
            </a:extLst>
          </p:cNvPr>
          <p:cNvCxnSpPr>
            <a:cxnSpLocks/>
          </p:cNvCxnSpPr>
          <p:nvPr/>
        </p:nvCxnSpPr>
        <p:spPr>
          <a:xfrm flipV="1">
            <a:off x="4686300" y="4867275"/>
            <a:ext cx="2543175" cy="581025"/>
          </a:xfrm>
          <a:prstGeom prst="line">
            <a:avLst/>
          </a:prstGeom>
          <a:ln w="762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FF205805-1099-1674-EE9F-13CF952D1C43}"/>
              </a:ext>
            </a:extLst>
          </p:cNvPr>
          <p:cNvCxnSpPr>
            <a:cxnSpLocks/>
          </p:cNvCxnSpPr>
          <p:nvPr/>
        </p:nvCxnSpPr>
        <p:spPr>
          <a:xfrm flipV="1">
            <a:off x="4695825" y="5372100"/>
            <a:ext cx="2543175" cy="581025"/>
          </a:xfrm>
          <a:prstGeom prst="line">
            <a:avLst/>
          </a:prstGeom>
          <a:ln w="76200">
            <a:solidFill>
              <a:srgbClr val="FFFF00"/>
            </a:solidFill>
          </a:ln>
        </p:spPr>
        <p:style>
          <a:lnRef idx="1">
            <a:schemeClr val="accent1"/>
          </a:lnRef>
          <a:fillRef idx="0">
            <a:schemeClr val="accent1"/>
          </a:fillRef>
          <a:effectRef idx="0">
            <a:schemeClr val="accent1"/>
          </a:effectRef>
          <a:fontRef idx="minor">
            <a:schemeClr val="tx1"/>
          </a:fontRef>
        </p:style>
      </p:cxnSp>
      <p:sp>
        <p:nvSpPr>
          <p:cNvPr id="17" name="Oval 16"/>
          <p:cNvSpPr/>
          <p:nvPr/>
        </p:nvSpPr>
        <p:spPr>
          <a:xfrm>
            <a:off x="-2035277" y="-294968"/>
            <a:ext cx="2061728" cy="2061728"/>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75821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par>
                                <p:cTn id="20" presetID="10" presetClass="entr" presetSubtype="0"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ipe(left)">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wipe(left)">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wipe(left)">
                                      <p:cBhvr>
                                        <p:cTn id="37" dur="5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wipe(left)">
                                      <p:cBhvr>
                                        <p:cTn id="42" dur="500"/>
                                        <p:tgtEl>
                                          <p:spTgt spid="16"/>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wipe(left)">
                                      <p:cBhvr>
                                        <p:cTn id="47" dur="500"/>
                                        <p:tgtEl>
                                          <p:spTgt spid="18"/>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nodeType="clickEffect">
                                  <p:stCondLst>
                                    <p:cond delay="0"/>
                                  </p:stCondLst>
                                  <p:childTnLst>
                                    <p:set>
                                      <p:cBhvr>
                                        <p:cTn id="51" dur="1" fill="hold">
                                          <p:stCondLst>
                                            <p:cond delay="0"/>
                                          </p:stCondLst>
                                        </p:cTn>
                                        <p:tgtEl>
                                          <p:spTgt spid="20"/>
                                        </p:tgtEl>
                                        <p:attrNameLst>
                                          <p:attrName>style.visibility</p:attrName>
                                        </p:attrNameLst>
                                      </p:cBhvr>
                                      <p:to>
                                        <p:strVal val="visible"/>
                                      </p:to>
                                    </p:set>
                                    <p:animEffect transition="in" filter="wipe(left)">
                                      <p:cBhvr>
                                        <p:cTn id="52" dur="500"/>
                                        <p:tgtEl>
                                          <p:spTgt spid="20"/>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nodeType="clickEffect">
                                  <p:stCondLst>
                                    <p:cond delay="0"/>
                                  </p:stCondLst>
                                  <p:childTnLst>
                                    <p:set>
                                      <p:cBhvr>
                                        <p:cTn id="56" dur="1" fill="hold">
                                          <p:stCondLst>
                                            <p:cond delay="0"/>
                                          </p:stCondLst>
                                        </p:cTn>
                                        <p:tgtEl>
                                          <p:spTgt spid="22"/>
                                        </p:tgtEl>
                                        <p:attrNameLst>
                                          <p:attrName>style.visibility</p:attrName>
                                        </p:attrNameLst>
                                      </p:cBhvr>
                                      <p:to>
                                        <p:strVal val="visible"/>
                                      </p:to>
                                    </p:set>
                                    <p:animEffect transition="in" filter="wipe(left)">
                                      <p:cBhvr>
                                        <p:cTn id="5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5F1A1F"/>
        </a:solid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B9D4CEFF-128C-221E-A630-5686E0DDABD2}"/>
              </a:ext>
            </a:extLst>
          </p:cNvPr>
          <p:cNvGrpSpPr/>
          <p:nvPr/>
        </p:nvGrpSpPr>
        <p:grpSpPr>
          <a:xfrm>
            <a:off x="87771" y="-405642"/>
            <a:ext cx="11579334" cy="7176942"/>
            <a:chOff x="87771" y="-37096"/>
            <a:chExt cx="11579334" cy="6093441"/>
          </a:xfrm>
        </p:grpSpPr>
        <p:grpSp>
          <p:nvGrpSpPr>
            <p:cNvPr id="2" name="Group 2"/>
            <p:cNvGrpSpPr/>
            <p:nvPr/>
          </p:nvGrpSpPr>
          <p:grpSpPr>
            <a:xfrm>
              <a:off x="685800" y="521208"/>
              <a:ext cx="10820400" cy="5535137"/>
              <a:chOff x="0" y="0"/>
              <a:chExt cx="21640800" cy="11070274"/>
            </a:xfrm>
          </p:grpSpPr>
          <p:grpSp>
            <p:nvGrpSpPr>
              <p:cNvPr id="3" name="Group 3"/>
              <p:cNvGrpSpPr/>
              <p:nvPr/>
            </p:nvGrpSpPr>
            <p:grpSpPr>
              <a:xfrm>
                <a:off x="1368062" y="1907071"/>
                <a:ext cx="19081623" cy="7355293"/>
                <a:chOff x="0" y="0"/>
                <a:chExt cx="9464596" cy="3648268"/>
              </a:xfrm>
            </p:grpSpPr>
            <p:sp>
              <p:nvSpPr>
                <p:cNvPr id="4" name="Freeform 4"/>
                <p:cNvSpPr/>
                <p:nvPr/>
              </p:nvSpPr>
              <p:spPr>
                <a:xfrm>
                  <a:off x="0" y="-2540"/>
                  <a:ext cx="9464596" cy="3650808"/>
                </a:xfrm>
                <a:custGeom>
                  <a:avLst/>
                  <a:gdLst/>
                  <a:ahLst/>
                  <a:cxnLst/>
                  <a:rect l="l" t="t" r="r" b="b"/>
                  <a:pathLst>
                    <a:path w="9464596" h="3650808">
                      <a:moveTo>
                        <a:pt x="9462056" y="1110353"/>
                      </a:moveTo>
                      <a:lnTo>
                        <a:pt x="9464596" y="1093560"/>
                      </a:lnTo>
                      <a:lnTo>
                        <a:pt x="9458246" y="1097758"/>
                      </a:lnTo>
                      <a:lnTo>
                        <a:pt x="9458246" y="1071169"/>
                      </a:lnTo>
                      <a:cubicBezTo>
                        <a:pt x="9458246" y="1069770"/>
                        <a:pt x="9456976" y="1065571"/>
                        <a:pt x="9455706" y="1059974"/>
                      </a:cubicBezTo>
                      <a:lnTo>
                        <a:pt x="9455706" y="1057175"/>
                      </a:lnTo>
                      <a:lnTo>
                        <a:pt x="9454436" y="1057175"/>
                      </a:lnTo>
                      <a:cubicBezTo>
                        <a:pt x="9453166" y="1051577"/>
                        <a:pt x="9449356" y="1051577"/>
                        <a:pt x="9448086" y="1051577"/>
                      </a:cubicBezTo>
                      <a:cubicBezTo>
                        <a:pt x="9448086" y="1006795"/>
                        <a:pt x="9449356" y="960613"/>
                        <a:pt x="9450626" y="915831"/>
                      </a:cubicBezTo>
                      <a:cubicBezTo>
                        <a:pt x="9450626" y="903236"/>
                        <a:pt x="9451896" y="892041"/>
                        <a:pt x="9451896" y="879446"/>
                      </a:cubicBezTo>
                      <a:lnTo>
                        <a:pt x="9455706" y="879446"/>
                      </a:lnTo>
                      <a:lnTo>
                        <a:pt x="9455706" y="847090"/>
                      </a:lnTo>
                      <a:lnTo>
                        <a:pt x="9459516" y="847090"/>
                      </a:lnTo>
                      <a:lnTo>
                        <a:pt x="9459516" y="816610"/>
                      </a:lnTo>
                      <a:cubicBezTo>
                        <a:pt x="9462056" y="781050"/>
                        <a:pt x="9464596" y="726440"/>
                        <a:pt x="9462056" y="692150"/>
                      </a:cubicBezTo>
                      <a:cubicBezTo>
                        <a:pt x="9463326" y="674370"/>
                        <a:pt x="9460786" y="652780"/>
                        <a:pt x="9459516" y="641350"/>
                      </a:cubicBezTo>
                      <a:lnTo>
                        <a:pt x="9460786" y="641350"/>
                      </a:lnTo>
                      <a:lnTo>
                        <a:pt x="9456976" y="542290"/>
                      </a:lnTo>
                      <a:lnTo>
                        <a:pt x="9458246" y="541020"/>
                      </a:lnTo>
                      <a:lnTo>
                        <a:pt x="9458246" y="537210"/>
                      </a:lnTo>
                      <a:cubicBezTo>
                        <a:pt x="9458246" y="502920"/>
                        <a:pt x="9456976" y="468630"/>
                        <a:pt x="9456976" y="431800"/>
                      </a:cubicBezTo>
                      <a:cubicBezTo>
                        <a:pt x="9454436" y="361950"/>
                        <a:pt x="9453166" y="290830"/>
                        <a:pt x="9459516" y="213360"/>
                      </a:cubicBezTo>
                      <a:lnTo>
                        <a:pt x="9459516" y="207010"/>
                      </a:lnTo>
                      <a:cubicBezTo>
                        <a:pt x="9458246" y="191770"/>
                        <a:pt x="9458246" y="176530"/>
                        <a:pt x="9458246" y="158750"/>
                      </a:cubicBezTo>
                      <a:lnTo>
                        <a:pt x="9458246" y="80010"/>
                      </a:lnTo>
                      <a:lnTo>
                        <a:pt x="9463326" y="59690"/>
                      </a:lnTo>
                      <a:lnTo>
                        <a:pt x="9463326" y="8890"/>
                      </a:lnTo>
                      <a:lnTo>
                        <a:pt x="9456976" y="8890"/>
                      </a:lnTo>
                      <a:cubicBezTo>
                        <a:pt x="9418876" y="8890"/>
                        <a:pt x="9362996" y="7620"/>
                        <a:pt x="9347756" y="7620"/>
                      </a:cubicBezTo>
                      <a:cubicBezTo>
                        <a:pt x="9319816" y="7620"/>
                        <a:pt x="9304576" y="7620"/>
                        <a:pt x="9296956" y="8890"/>
                      </a:cubicBezTo>
                      <a:cubicBezTo>
                        <a:pt x="9263936" y="0"/>
                        <a:pt x="9185196" y="1270"/>
                        <a:pt x="9108996" y="3810"/>
                      </a:cubicBezTo>
                      <a:cubicBezTo>
                        <a:pt x="9070896" y="5080"/>
                        <a:pt x="9034066" y="5080"/>
                        <a:pt x="9008666" y="3810"/>
                      </a:cubicBezTo>
                      <a:lnTo>
                        <a:pt x="9004856" y="3810"/>
                      </a:lnTo>
                      <a:lnTo>
                        <a:pt x="9002316" y="10160"/>
                      </a:lnTo>
                      <a:cubicBezTo>
                        <a:pt x="8951516" y="10160"/>
                        <a:pt x="8901986" y="11430"/>
                        <a:pt x="8837216" y="13970"/>
                      </a:cubicBezTo>
                      <a:lnTo>
                        <a:pt x="8825786" y="13970"/>
                      </a:lnTo>
                      <a:lnTo>
                        <a:pt x="8827056" y="16510"/>
                      </a:lnTo>
                      <a:lnTo>
                        <a:pt x="8794036" y="16510"/>
                      </a:lnTo>
                      <a:lnTo>
                        <a:pt x="8794036" y="21590"/>
                      </a:lnTo>
                      <a:cubicBezTo>
                        <a:pt x="8771175" y="21590"/>
                        <a:pt x="8747046" y="20320"/>
                        <a:pt x="8720375" y="19050"/>
                      </a:cubicBezTo>
                      <a:cubicBezTo>
                        <a:pt x="8697516" y="17780"/>
                        <a:pt x="8674656" y="17780"/>
                        <a:pt x="8651796" y="16510"/>
                      </a:cubicBezTo>
                      <a:lnTo>
                        <a:pt x="8651796" y="15240"/>
                      </a:lnTo>
                      <a:cubicBezTo>
                        <a:pt x="8644175" y="13970"/>
                        <a:pt x="8635286" y="13970"/>
                        <a:pt x="8627666" y="12700"/>
                      </a:cubicBezTo>
                      <a:lnTo>
                        <a:pt x="8626396" y="44450"/>
                      </a:lnTo>
                      <a:lnTo>
                        <a:pt x="8622586" y="44450"/>
                      </a:lnTo>
                      <a:lnTo>
                        <a:pt x="8622586" y="13970"/>
                      </a:lnTo>
                      <a:cubicBezTo>
                        <a:pt x="8449099" y="10160"/>
                        <a:pt x="8218767" y="12700"/>
                        <a:pt x="7994052" y="15240"/>
                      </a:cubicBezTo>
                      <a:cubicBezTo>
                        <a:pt x="7763720" y="17780"/>
                        <a:pt x="7544625" y="20320"/>
                        <a:pt x="7342381" y="16510"/>
                      </a:cubicBezTo>
                      <a:cubicBezTo>
                        <a:pt x="7246878" y="17780"/>
                        <a:pt x="7173846" y="17780"/>
                        <a:pt x="7112050" y="16510"/>
                      </a:cubicBezTo>
                      <a:lnTo>
                        <a:pt x="7112050" y="15240"/>
                      </a:lnTo>
                      <a:lnTo>
                        <a:pt x="6921043" y="12700"/>
                      </a:lnTo>
                      <a:lnTo>
                        <a:pt x="6921043" y="16510"/>
                      </a:lnTo>
                      <a:cubicBezTo>
                        <a:pt x="6859246" y="16510"/>
                        <a:pt x="6791833" y="17780"/>
                        <a:pt x="6718800" y="17780"/>
                      </a:cubicBezTo>
                      <a:lnTo>
                        <a:pt x="6673857" y="12700"/>
                      </a:lnTo>
                      <a:lnTo>
                        <a:pt x="6645768" y="12700"/>
                      </a:lnTo>
                      <a:cubicBezTo>
                        <a:pt x="6572736" y="11430"/>
                        <a:pt x="6539030" y="11430"/>
                        <a:pt x="6527793" y="19050"/>
                      </a:cubicBezTo>
                      <a:lnTo>
                        <a:pt x="6527793" y="21590"/>
                      </a:lnTo>
                      <a:cubicBezTo>
                        <a:pt x="6499704" y="22860"/>
                        <a:pt x="6471614" y="22860"/>
                        <a:pt x="6449143" y="24130"/>
                      </a:cubicBezTo>
                      <a:cubicBezTo>
                        <a:pt x="6392965" y="19050"/>
                        <a:pt x="6319932" y="20320"/>
                        <a:pt x="6235665" y="20320"/>
                      </a:cubicBezTo>
                      <a:cubicBezTo>
                        <a:pt x="6151397" y="21590"/>
                        <a:pt x="6061512" y="21590"/>
                        <a:pt x="5999715" y="16510"/>
                      </a:cubicBezTo>
                      <a:lnTo>
                        <a:pt x="5994097" y="15240"/>
                      </a:lnTo>
                      <a:lnTo>
                        <a:pt x="5982861" y="15240"/>
                      </a:lnTo>
                      <a:cubicBezTo>
                        <a:pt x="5954772" y="16510"/>
                        <a:pt x="5842415" y="17780"/>
                        <a:pt x="5735676" y="19050"/>
                      </a:cubicBezTo>
                      <a:cubicBezTo>
                        <a:pt x="5634555" y="20320"/>
                        <a:pt x="5522198" y="21590"/>
                        <a:pt x="5432312" y="22860"/>
                      </a:cubicBezTo>
                      <a:cubicBezTo>
                        <a:pt x="5415459" y="20320"/>
                        <a:pt x="5381751" y="19050"/>
                        <a:pt x="5342427" y="19050"/>
                      </a:cubicBezTo>
                      <a:cubicBezTo>
                        <a:pt x="5213216" y="20320"/>
                        <a:pt x="5067151" y="21590"/>
                        <a:pt x="4887380" y="21590"/>
                      </a:cubicBezTo>
                      <a:lnTo>
                        <a:pt x="4881763" y="20320"/>
                      </a:lnTo>
                      <a:lnTo>
                        <a:pt x="4853674" y="21590"/>
                      </a:lnTo>
                      <a:cubicBezTo>
                        <a:pt x="4735699" y="21590"/>
                        <a:pt x="4617723" y="20320"/>
                        <a:pt x="4499749" y="20320"/>
                      </a:cubicBezTo>
                      <a:lnTo>
                        <a:pt x="4499749" y="17780"/>
                      </a:lnTo>
                      <a:cubicBezTo>
                        <a:pt x="4466041" y="19050"/>
                        <a:pt x="4432334" y="19050"/>
                        <a:pt x="4404246" y="20320"/>
                      </a:cubicBezTo>
                      <a:lnTo>
                        <a:pt x="4359303" y="20320"/>
                      </a:lnTo>
                      <a:cubicBezTo>
                        <a:pt x="4084027" y="19050"/>
                        <a:pt x="3797517" y="17780"/>
                        <a:pt x="3505389" y="17780"/>
                      </a:cubicBezTo>
                      <a:lnTo>
                        <a:pt x="3494153" y="17780"/>
                      </a:lnTo>
                      <a:lnTo>
                        <a:pt x="3477299" y="22860"/>
                      </a:lnTo>
                      <a:lnTo>
                        <a:pt x="3477299" y="27940"/>
                      </a:lnTo>
                      <a:lnTo>
                        <a:pt x="3466064" y="27940"/>
                      </a:lnTo>
                      <a:lnTo>
                        <a:pt x="3117757" y="16510"/>
                      </a:lnTo>
                      <a:cubicBezTo>
                        <a:pt x="3067197" y="16510"/>
                        <a:pt x="3039107" y="19050"/>
                        <a:pt x="3005400" y="20320"/>
                      </a:cubicBezTo>
                      <a:cubicBezTo>
                        <a:pt x="2954839" y="22860"/>
                        <a:pt x="2909896" y="26670"/>
                        <a:pt x="2763832" y="21590"/>
                      </a:cubicBezTo>
                      <a:lnTo>
                        <a:pt x="2763832" y="24130"/>
                      </a:lnTo>
                      <a:lnTo>
                        <a:pt x="2409908" y="24130"/>
                      </a:lnTo>
                      <a:cubicBezTo>
                        <a:pt x="1999804" y="24130"/>
                        <a:pt x="1527905" y="24130"/>
                        <a:pt x="1162745" y="19050"/>
                      </a:cubicBezTo>
                      <a:lnTo>
                        <a:pt x="1011062" y="17780"/>
                      </a:lnTo>
                      <a:lnTo>
                        <a:pt x="1072859" y="24130"/>
                      </a:lnTo>
                      <a:lnTo>
                        <a:pt x="1039151" y="24130"/>
                      </a:lnTo>
                      <a:cubicBezTo>
                        <a:pt x="893087" y="21590"/>
                        <a:pt x="848360" y="20320"/>
                        <a:pt x="840740" y="24130"/>
                      </a:cubicBezTo>
                      <a:lnTo>
                        <a:pt x="840740" y="21590"/>
                      </a:lnTo>
                      <a:cubicBezTo>
                        <a:pt x="839470" y="21590"/>
                        <a:pt x="839470" y="21590"/>
                        <a:pt x="838200" y="22860"/>
                      </a:cubicBezTo>
                      <a:cubicBezTo>
                        <a:pt x="836930" y="22860"/>
                        <a:pt x="835660" y="21590"/>
                        <a:pt x="833120" y="21590"/>
                      </a:cubicBezTo>
                      <a:lnTo>
                        <a:pt x="833120" y="15240"/>
                      </a:lnTo>
                      <a:cubicBezTo>
                        <a:pt x="797560" y="16510"/>
                        <a:pt x="768350" y="16510"/>
                        <a:pt x="742950" y="15240"/>
                      </a:cubicBezTo>
                      <a:cubicBezTo>
                        <a:pt x="713740" y="13970"/>
                        <a:pt x="687070" y="13970"/>
                        <a:pt x="659130" y="16510"/>
                      </a:cubicBezTo>
                      <a:cubicBezTo>
                        <a:pt x="657860" y="15240"/>
                        <a:pt x="656590" y="12700"/>
                        <a:pt x="652780" y="11430"/>
                      </a:cubicBezTo>
                      <a:lnTo>
                        <a:pt x="650240" y="11430"/>
                      </a:lnTo>
                      <a:cubicBezTo>
                        <a:pt x="646430" y="11430"/>
                        <a:pt x="643890" y="12700"/>
                        <a:pt x="641350" y="12700"/>
                      </a:cubicBezTo>
                      <a:lnTo>
                        <a:pt x="641350" y="7620"/>
                      </a:lnTo>
                      <a:cubicBezTo>
                        <a:pt x="572770" y="7620"/>
                        <a:pt x="551180" y="15240"/>
                        <a:pt x="541020" y="21590"/>
                      </a:cubicBezTo>
                      <a:cubicBezTo>
                        <a:pt x="486410" y="20320"/>
                        <a:pt x="438150" y="19050"/>
                        <a:pt x="391160" y="15240"/>
                      </a:cubicBezTo>
                      <a:lnTo>
                        <a:pt x="391160" y="20320"/>
                      </a:lnTo>
                      <a:lnTo>
                        <a:pt x="373380" y="20320"/>
                      </a:lnTo>
                      <a:lnTo>
                        <a:pt x="373380" y="22860"/>
                      </a:lnTo>
                      <a:lnTo>
                        <a:pt x="298450" y="22860"/>
                      </a:lnTo>
                      <a:lnTo>
                        <a:pt x="251460" y="19050"/>
                      </a:lnTo>
                      <a:lnTo>
                        <a:pt x="250190" y="19050"/>
                      </a:lnTo>
                      <a:cubicBezTo>
                        <a:pt x="240030" y="22860"/>
                        <a:pt x="205740" y="22860"/>
                        <a:pt x="173990" y="22860"/>
                      </a:cubicBezTo>
                      <a:cubicBezTo>
                        <a:pt x="146050" y="22860"/>
                        <a:pt x="120650" y="22860"/>
                        <a:pt x="107950" y="25400"/>
                      </a:cubicBezTo>
                      <a:lnTo>
                        <a:pt x="100330" y="27940"/>
                      </a:lnTo>
                      <a:lnTo>
                        <a:pt x="45720" y="27940"/>
                      </a:lnTo>
                      <a:lnTo>
                        <a:pt x="45720" y="34290"/>
                      </a:lnTo>
                      <a:lnTo>
                        <a:pt x="29210" y="34290"/>
                      </a:lnTo>
                      <a:lnTo>
                        <a:pt x="29210" y="40640"/>
                      </a:lnTo>
                      <a:cubicBezTo>
                        <a:pt x="29210" y="50800"/>
                        <a:pt x="29210" y="62230"/>
                        <a:pt x="27940" y="76200"/>
                      </a:cubicBezTo>
                      <a:lnTo>
                        <a:pt x="27940" y="87630"/>
                      </a:lnTo>
                      <a:cubicBezTo>
                        <a:pt x="27940" y="97790"/>
                        <a:pt x="27940" y="105410"/>
                        <a:pt x="26670" y="114300"/>
                      </a:cubicBezTo>
                      <a:lnTo>
                        <a:pt x="25400" y="130810"/>
                      </a:lnTo>
                      <a:cubicBezTo>
                        <a:pt x="21590" y="194310"/>
                        <a:pt x="22860" y="208280"/>
                        <a:pt x="22860" y="222250"/>
                      </a:cubicBezTo>
                      <a:cubicBezTo>
                        <a:pt x="24130" y="236220"/>
                        <a:pt x="24130" y="248920"/>
                        <a:pt x="20320" y="311150"/>
                      </a:cubicBezTo>
                      <a:lnTo>
                        <a:pt x="19050" y="328930"/>
                      </a:lnTo>
                      <a:lnTo>
                        <a:pt x="30480" y="316230"/>
                      </a:lnTo>
                      <a:cubicBezTo>
                        <a:pt x="31750" y="328930"/>
                        <a:pt x="29210" y="356870"/>
                        <a:pt x="27940" y="378460"/>
                      </a:cubicBezTo>
                      <a:cubicBezTo>
                        <a:pt x="26670" y="412750"/>
                        <a:pt x="22860" y="450850"/>
                        <a:pt x="25400" y="485140"/>
                      </a:cubicBezTo>
                      <a:lnTo>
                        <a:pt x="16510" y="457200"/>
                      </a:lnTo>
                      <a:lnTo>
                        <a:pt x="17780" y="504190"/>
                      </a:lnTo>
                      <a:cubicBezTo>
                        <a:pt x="17780" y="519430"/>
                        <a:pt x="19050" y="535940"/>
                        <a:pt x="19050" y="552450"/>
                      </a:cubicBezTo>
                      <a:cubicBezTo>
                        <a:pt x="16510" y="565150"/>
                        <a:pt x="13970" y="577850"/>
                        <a:pt x="12700" y="588010"/>
                      </a:cubicBezTo>
                      <a:lnTo>
                        <a:pt x="7620" y="588010"/>
                      </a:lnTo>
                      <a:cubicBezTo>
                        <a:pt x="3810" y="640080"/>
                        <a:pt x="5080" y="643890"/>
                        <a:pt x="8890" y="647700"/>
                      </a:cubicBezTo>
                      <a:cubicBezTo>
                        <a:pt x="10160" y="648970"/>
                        <a:pt x="12700" y="650240"/>
                        <a:pt x="13970" y="650240"/>
                      </a:cubicBezTo>
                      <a:cubicBezTo>
                        <a:pt x="15240" y="652780"/>
                        <a:pt x="16510" y="659130"/>
                        <a:pt x="16510" y="675640"/>
                      </a:cubicBezTo>
                      <a:cubicBezTo>
                        <a:pt x="15240" y="675640"/>
                        <a:pt x="13970" y="675640"/>
                        <a:pt x="11430" y="676910"/>
                      </a:cubicBezTo>
                      <a:cubicBezTo>
                        <a:pt x="6350" y="679450"/>
                        <a:pt x="5080" y="685800"/>
                        <a:pt x="5080" y="712470"/>
                      </a:cubicBezTo>
                      <a:cubicBezTo>
                        <a:pt x="3810" y="722630"/>
                        <a:pt x="5080" y="748030"/>
                        <a:pt x="7620" y="779780"/>
                      </a:cubicBezTo>
                      <a:cubicBezTo>
                        <a:pt x="8890" y="800100"/>
                        <a:pt x="10160" y="822960"/>
                        <a:pt x="11430" y="845820"/>
                      </a:cubicBezTo>
                      <a:lnTo>
                        <a:pt x="38100" y="845820"/>
                      </a:lnTo>
                      <a:lnTo>
                        <a:pt x="11430" y="845820"/>
                      </a:lnTo>
                      <a:lnTo>
                        <a:pt x="11430" y="857250"/>
                      </a:lnTo>
                      <a:cubicBezTo>
                        <a:pt x="7620" y="861253"/>
                        <a:pt x="6350" y="875247"/>
                        <a:pt x="6350" y="936823"/>
                      </a:cubicBezTo>
                      <a:lnTo>
                        <a:pt x="10160" y="936823"/>
                      </a:lnTo>
                      <a:lnTo>
                        <a:pt x="10160" y="943820"/>
                      </a:lnTo>
                      <a:lnTo>
                        <a:pt x="19050" y="945219"/>
                      </a:lnTo>
                      <a:lnTo>
                        <a:pt x="19050" y="964811"/>
                      </a:lnTo>
                      <a:lnTo>
                        <a:pt x="12700" y="964811"/>
                      </a:lnTo>
                      <a:lnTo>
                        <a:pt x="16510" y="1020789"/>
                      </a:lnTo>
                      <a:lnTo>
                        <a:pt x="16510" y="1029186"/>
                      </a:lnTo>
                      <a:cubicBezTo>
                        <a:pt x="13970" y="1080965"/>
                        <a:pt x="10160" y="1134144"/>
                        <a:pt x="16510" y="1170529"/>
                      </a:cubicBezTo>
                      <a:cubicBezTo>
                        <a:pt x="16510" y="1173328"/>
                        <a:pt x="16510" y="1174728"/>
                        <a:pt x="15240" y="1176127"/>
                      </a:cubicBezTo>
                      <a:lnTo>
                        <a:pt x="12700" y="1177526"/>
                      </a:lnTo>
                      <a:lnTo>
                        <a:pt x="12700" y="1183124"/>
                      </a:lnTo>
                      <a:cubicBezTo>
                        <a:pt x="13970" y="1197119"/>
                        <a:pt x="13970" y="1218110"/>
                        <a:pt x="15240" y="1240501"/>
                      </a:cubicBezTo>
                      <a:cubicBezTo>
                        <a:pt x="16510" y="1285284"/>
                        <a:pt x="19050" y="1335663"/>
                        <a:pt x="21590" y="1359454"/>
                      </a:cubicBezTo>
                      <a:cubicBezTo>
                        <a:pt x="21590" y="1362253"/>
                        <a:pt x="20320" y="1365052"/>
                        <a:pt x="20320" y="1366451"/>
                      </a:cubicBezTo>
                      <a:cubicBezTo>
                        <a:pt x="20320" y="1367850"/>
                        <a:pt x="19050" y="1369250"/>
                        <a:pt x="19050" y="1370649"/>
                      </a:cubicBezTo>
                      <a:lnTo>
                        <a:pt x="21590" y="1370649"/>
                      </a:lnTo>
                      <a:lnTo>
                        <a:pt x="21590" y="1372049"/>
                      </a:lnTo>
                      <a:cubicBezTo>
                        <a:pt x="15240" y="1404236"/>
                        <a:pt x="17780" y="1471409"/>
                        <a:pt x="20320" y="1531585"/>
                      </a:cubicBezTo>
                      <a:cubicBezTo>
                        <a:pt x="21590" y="1576367"/>
                        <a:pt x="24130" y="1632345"/>
                        <a:pt x="20320" y="1643540"/>
                      </a:cubicBezTo>
                      <a:lnTo>
                        <a:pt x="16510" y="1643540"/>
                      </a:lnTo>
                      <a:lnTo>
                        <a:pt x="17780" y="1751297"/>
                      </a:lnTo>
                      <a:lnTo>
                        <a:pt x="11430" y="1751297"/>
                      </a:lnTo>
                      <a:cubicBezTo>
                        <a:pt x="11430" y="1763892"/>
                        <a:pt x="10160" y="1775088"/>
                        <a:pt x="10160" y="1786283"/>
                      </a:cubicBezTo>
                      <a:lnTo>
                        <a:pt x="8890" y="1784884"/>
                      </a:lnTo>
                      <a:lnTo>
                        <a:pt x="10160" y="1801677"/>
                      </a:lnTo>
                      <a:lnTo>
                        <a:pt x="10160" y="1805875"/>
                      </a:lnTo>
                      <a:lnTo>
                        <a:pt x="13970" y="1910834"/>
                      </a:lnTo>
                      <a:lnTo>
                        <a:pt x="21590" y="1910834"/>
                      </a:lnTo>
                      <a:cubicBezTo>
                        <a:pt x="22860" y="1917831"/>
                        <a:pt x="22860" y="1924828"/>
                        <a:pt x="24130" y="1930426"/>
                      </a:cubicBezTo>
                      <a:lnTo>
                        <a:pt x="22860" y="1929026"/>
                      </a:lnTo>
                      <a:lnTo>
                        <a:pt x="21590" y="1951417"/>
                      </a:lnTo>
                      <a:cubicBezTo>
                        <a:pt x="20320" y="1973808"/>
                        <a:pt x="20320" y="1992001"/>
                        <a:pt x="20320" y="2008794"/>
                      </a:cubicBezTo>
                      <a:cubicBezTo>
                        <a:pt x="17780" y="2017191"/>
                        <a:pt x="15240" y="2025588"/>
                        <a:pt x="13970" y="2035384"/>
                      </a:cubicBezTo>
                      <a:lnTo>
                        <a:pt x="12700" y="2039582"/>
                      </a:lnTo>
                      <a:lnTo>
                        <a:pt x="12700" y="2042381"/>
                      </a:lnTo>
                      <a:cubicBezTo>
                        <a:pt x="13970" y="2043781"/>
                        <a:pt x="15240" y="2049378"/>
                        <a:pt x="16510" y="2074568"/>
                      </a:cubicBezTo>
                      <a:cubicBezTo>
                        <a:pt x="16510" y="2108154"/>
                        <a:pt x="19050" y="2136143"/>
                        <a:pt x="22860" y="2179526"/>
                      </a:cubicBezTo>
                      <a:lnTo>
                        <a:pt x="12700" y="2220110"/>
                      </a:lnTo>
                      <a:cubicBezTo>
                        <a:pt x="8890" y="2235504"/>
                        <a:pt x="8890" y="2239702"/>
                        <a:pt x="8890" y="2246699"/>
                      </a:cubicBezTo>
                      <a:cubicBezTo>
                        <a:pt x="8890" y="2252297"/>
                        <a:pt x="8890" y="2260694"/>
                        <a:pt x="5080" y="2284484"/>
                      </a:cubicBezTo>
                      <a:lnTo>
                        <a:pt x="8890" y="2285884"/>
                      </a:lnTo>
                      <a:cubicBezTo>
                        <a:pt x="10160" y="2294280"/>
                        <a:pt x="10160" y="2326467"/>
                        <a:pt x="10160" y="2347459"/>
                      </a:cubicBezTo>
                      <a:cubicBezTo>
                        <a:pt x="10160" y="2389442"/>
                        <a:pt x="10160" y="2404836"/>
                        <a:pt x="12700" y="2409034"/>
                      </a:cubicBezTo>
                      <a:cubicBezTo>
                        <a:pt x="10160" y="2428627"/>
                        <a:pt x="8890" y="2446819"/>
                        <a:pt x="8890" y="2466412"/>
                      </a:cubicBezTo>
                      <a:cubicBezTo>
                        <a:pt x="7620" y="2488802"/>
                        <a:pt x="7620" y="2512593"/>
                        <a:pt x="2540" y="2541981"/>
                      </a:cubicBezTo>
                      <a:lnTo>
                        <a:pt x="0" y="2558774"/>
                      </a:lnTo>
                      <a:lnTo>
                        <a:pt x="6350" y="2554576"/>
                      </a:lnTo>
                      <a:lnTo>
                        <a:pt x="6350" y="2581166"/>
                      </a:lnTo>
                      <a:cubicBezTo>
                        <a:pt x="6350" y="2582565"/>
                        <a:pt x="7620" y="2586763"/>
                        <a:pt x="8890" y="2592361"/>
                      </a:cubicBezTo>
                      <a:lnTo>
                        <a:pt x="8890" y="2595160"/>
                      </a:lnTo>
                      <a:lnTo>
                        <a:pt x="10160" y="2595160"/>
                      </a:lnTo>
                      <a:cubicBezTo>
                        <a:pt x="11430" y="2600758"/>
                        <a:pt x="15240" y="2600758"/>
                        <a:pt x="16510" y="2600758"/>
                      </a:cubicBezTo>
                      <a:cubicBezTo>
                        <a:pt x="16510" y="2645540"/>
                        <a:pt x="15240" y="2691721"/>
                        <a:pt x="13970" y="2736504"/>
                      </a:cubicBezTo>
                      <a:cubicBezTo>
                        <a:pt x="13970" y="2749099"/>
                        <a:pt x="12700" y="2760294"/>
                        <a:pt x="12700" y="2772889"/>
                      </a:cubicBezTo>
                      <a:lnTo>
                        <a:pt x="8890" y="2772889"/>
                      </a:lnTo>
                      <a:lnTo>
                        <a:pt x="8890" y="2803718"/>
                      </a:lnTo>
                      <a:lnTo>
                        <a:pt x="6350" y="2803718"/>
                      </a:lnTo>
                      <a:lnTo>
                        <a:pt x="6350" y="2834198"/>
                      </a:lnTo>
                      <a:cubicBezTo>
                        <a:pt x="3810" y="2869758"/>
                        <a:pt x="1270" y="2924368"/>
                        <a:pt x="3810" y="2958658"/>
                      </a:cubicBezTo>
                      <a:cubicBezTo>
                        <a:pt x="2540" y="2976438"/>
                        <a:pt x="5080" y="2998028"/>
                        <a:pt x="6350" y="3009458"/>
                      </a:cubicBezTo>
                      <a:lnTo>
                        <a:pt x="5080" y="3009458"/>
                      </a:lnTo>
                      <a:lnTo>
                        <a:pt x="8890" y="3108518"/>
                      </a:lnTo>
                      <a:lnTo>
                        <a:pt x="7620" y="3109788"/>
                      </a:lnTo>
                      <a:lnTo>
                        <a:pt x="7620" y="3113598"/>
                      </a:lnTo>
                      <a:cubicBezTo>
                        <a:pt x="7620" y="3147888"/>
                        <a:pt x="8890" y="3182178"/>
                        <a:pt x="8890" y="3219008"/>
                      </a:cubicBezTo>
                      <a:cubicBezTo>
                        <a:pt x="11430" y="3288858"/>
                        <a:pt x="12700" y="3359978"/>
                        <a:pt x="6350" y="3437448"/>
                      </a:cubicBezTo>
                      <a:lnTo>
                        <a:pt x="6350" y="3443798"/>
                      </a:lnTo>
                      <a:cubicBezTo>
                        <a:pt x="7620" y="3459038"/>
                        <a:pt x="7620" y="3474278"/>
                        <a:pt x="7620" y="3492058"/>
                      </a:cubicBezTo>
                      <a:lnTo>
                        <a:pt x="7620" y="3570798"/>
                      </a:lnTo>
                      <a:lnTo>
                        <a:pt x="2540" y="3591118"/>
                      </a:lnTo>
                      <a:lnTo>
                        <a:pt x="2540" y="3641918"/>
                      </a:lnTo>
                      <a:lnTo>
                        <a:pt x="8890" y="3641918"/>
                      </a:lnTo>
                      <a:cubicBezTo>
                        <a:pt x="46990" y="3641918"/>
                        <a:pt x="102870" y="3643188"/>
                        <a:pt x="118110" y="3643188"/>
                      </a:cubicBezTo>
                      <a:cubicBezTo>
                        <a:pt x="146050" y="3643188"/>
                        <a:pt x="161290" y="3643188"/>
                        <a:pt x="168910" y="3641918"/>
                      </a:cubicBezTo>
                      <a:cubicBezTo>
                        <a:pt x="189230" y="3646998"/>
                        <a:pt x="227330" y="3648268"/>
                        <a:pt x="271780" y="3648268"/>
                      </a:cubicBezTo>
                      <a:cubicBezTo>
                        <a:pt x="298450" y="3648268"/>
                        <a:pt x="327660" y="3648268"/>
                        <a:pt x="356870" y="3646998"/>
                      </a:cubicBezTo>
                      <a:cubicBezTo>
                        <a:pt x="394970" y="3645728"/>
                        <a:pt x="431800" y="3645728"/>
                        <a:pt x="457200" y="3646998"/>
                      </a:cubicBezTo>
                      <a:lnTo>
                        <a:pt x="461010" y="3646998"/>
                      </a:lnTo>
                      <a:lnTo>
                        <a:pt x="463550" y="3640648"/>
                      </a:lnTo>
                      <a:cubicBezTo>
                        <a:pt x="514350" y="3640648"/>
                        <a:pt x="563880" y="3639378"/>
                        <a:pt x="628650" y="3636838"/>
                      </a:cubicBezTo>
                      <a:lnTo>
                        <a:pt x="640080" y="3636838"/>
                      </a:lnTo>
                      <a:lnTo>
                        <a:pt x="638810" y="3634298"/>
                      </a:lnTo>
                      <a:lnTo>
                        <a:pt x="671830" y="3634298"/>
                      </a:lnTo>
                      <a:lnTo>
                        <a:pt x="671830" y="3629218"/>
                      </a:lnTo>
                      <a:cubicBezTo>
                        <a:pt x="694690" y="3629218"/>
                        <a:pt x="718820" y="3630488"/>
                        <a:pt x="745490" y="3631758"/>
                      </a:cubicBezTo>
                      <a:cubicBezTo>
                        <a:pt x="763270" y="3633028"/>
                        <a:pt x="781050" y="3633028"/>
                        <a:pt x="798830" y="3634298"/>
                      </a:cubicBezTo>
                      <a:lnTo>
                        <a:pt x="798830" y="3645728"/>
                      </a:lnTo>
                      <a:lnTo>
                        <a:pt x="1151509" y="3645728"/>
                      </a:lnTo>
                      <a:cubicBezTo>
                        <a:pt x="1258248" y="3645728"/>
                        <a:pt x="1359369" y="3644458"/>
                        <a:pt x="1466108" y="3643188"/>
                      </a:cubicBezTo>
                      <a:cubicBezTo>
                        <a:pt x="1696440" y="3640648"/>
                        <a:pt x="1915536" y="3638108"/>
                        <a:pt x="2117779" y="3641918"/>
                      </a:cubicBezTo>
                      <a:cubicBezTo>
                        <a:pt x="2213283" y="3640648"/>
                        <a:pt x="2286315" y="3640648"/>
                        <a:pt x="2348111" y="3641918"/>
                      </a:cubicBezTo>
                      <a:lnTo>
                        <a:pt x="2348111" y="3643188"/>
                      </a:lnTo>
                      <a:lnTo>
                        <a:pt x="2387436" y="3643188"/>
                      </a:lnTo>
                      <a:lnTo>
                        <a:pt x="2533500" y="3645728"/>
                      </a:lnTo>
                      <a:lnTo>
                        <a:pt x="2533500" y="3641918"/>
                      </a:lnTo>
                      <a:cubicBezTo>
                        <a:pt x="2595296" y="3641918"/>
                        <a:pt x="2662711" y="3640648"/>
                        <a:pt x="2735743" y="3640648"/>
                      </a:cubicBezTo>
                      <a:lnTo>
                        <a:pt x="2786303" y="3646998"/>
                      </a:lnTo>
                      <a:lnTo>
                        <a:pt x="2820010" y="3646998"/>
                      </a:lnTo>
                      <a:cubicBezTo>
                        <a:pt x="2893043" y="3648268"/>
                        <a:pt x="2926750" y="3648268"/>
                        <a:pt x="2937986" y="3640648"/>
                      </a:cubicBezTo>
                      <a:lnTo>
                        <a:pt x="2937986" y="3638108"/>
                      </a:lnTo>
                      <a:cubicBezTo>
                        <a:pt x="2966075" y="3636838"/>
                        <a:pt x="2994164" y="3636838"/>
                        <a:pt x="3016635" y="3635568"/>
                      </a:cubicBezTo>
                      <a:cubicBezTo>
                        <a:pt x="3072814" y="3640648"/>
                        <a:pt x="3145846" y="3639378"/>
                        <a:pt x="3230114" y="3639378"/>
                      </a:cubicBezTo>
                      <a:cubicBezTo>
                        <a:pt x="3314382" y="3638108"/>
                        <a:pt x="3404267" y="3638108"/>
                        <a:pt x="3466064" y="3643188"/>
                      </a:cubicBezTo>
                      <a:lnTo>
                        <a:pt x="3471682" y="3644458"/>
                      </a:lnTo>
                      <a:lnTo>
                        <a:pt x="3482917" y="3644458"/>
                      </a:lnTo>
                      <a:cubicBezTo>
                        <a:pt x="3511007" y="3643188"/>
                        <a:pt x="3623363" y="3641918"/>
                        <a:pt x="3730103" y="3640648"/>
                      </a:cubicBezTo>
                      <a:cubicBezTo>
                        <a:pt x="3831224" y="3639378"/>
                        <a:pt x="3943581" y="3638108"/>
                        <a:pt x="4033467" y="3636838"/>
                      </a:cubicBezTo>
                      <a:cubicBezTo>
                        <a:pt x="4050320" y="3639378"/>
                        <a:pt x="4089645" y="3640648"/>
                        <a:pt x="4123353" y="3640648"/>
                      </a:cubicBezTo>
                      <a:cubicBezTo>
                        <a:pt x="4252563" y="3639378"/>
                        <a:pt x="4398627" y="3638108"/>
                        <a:pt x="4578398" y="3638108"/>
                      </a:cubicBezTo>
                      <a:lnTo>
                        <a:pt x="4584017" y="3639378"/>
                      </a:lnTo>
                      <a:lnTo>
                        <a:pt x="4612106" y="3638108"/>
                      </a:lnTo>
                      <a:cubicBezTo>
                        <a:pt x="4730080" y="3638108"/>
                        <a:pt x="4848055" y="3639378"/>
                        <a:pt x="4966030" y="3639378"/>
                      </a:cubicBezTo>
                      <a:lnTo>
                        <a:pt x="4966030" y="3641918"/>
                      </a:lnTo>
                      <a:lnTo>
                        <a:pt x="5061534" y="3639378"/>
                      </a:lnTo>
                      <a:lnTo>
                        <a:pt x="5106476" y="3639378"/>
                      </a:lnTo>
                      <a:cubicBezTo>
                        <a:pt x="5381751" y="3640648"/>
                        <a:pt x="5668261" y="3641918"/>
                        <a:pt x="5960390" y="3641918"/>
                      </a:cubicBezTo>
                      <a:lnTo>
                        <a:pt x="5971626" y="3641918"/>
                      </a:lnTo>
                      <a:lnTo>
                        <a:pt x="5988479" y="3636838"/>
                      </a:lnTo>
                      <a:lnTo>
                        <a:pt x="5988479" y="3631758"/>
                      </a:lnTo>
                      <a:lnTo>
                        <a:pt x="5999715" y="3631758"/>
                      </a:lnTo>
                      <a:lnTo>
                        <a:pt x="6348022" y="3643188"/>
                      </a:lnTo>
                      <a:cubicBezTo>
                        <a:pt x="6398582" y="3643188"/>
                        <a:pt x="6426671" y="3640648"/>
                        <a:pt x="6460379" y="3639378"/>
                      </a:cubicBezTo>
                      <a:cubicBezTo>
                        <a:pt x="6510939" y="3636838"/>
                        <a:pt x="6555882" y="3633028"/>
                        <a:pt x="6701947" y="3638108"/>
                      </a:cubicBezTo>
                      <a:lnTo>
                        <a:pt x="6701947" y="3635568"/>
                      </a:lnTo>
                      <a:lnTo>
                        <a:pt x="7050253" y="3635568"/>
                      </a:lnTo>
                      <a:cubicBezTo>
                        <a:pt x="7460356" y="3635568"/>
                        <a:pt x="7932256" y="3635568"/>
                        <a:pt x="8297416" y="3640648"/>
                      </a:cubicBezTo>
                      <a:lnTo>
                        <a:pt x="8449098" y="3641918"/>
                      </a:lnTo>
                      <a:lnTo>
                        <a:pt x="8387302" y="3635568"/>
                      </a:lnTo>
                      <a:lnTo>
                        <a:pt x="8421008" y="3635568"/>
                      </a:lnTo>
                      <a:cubicBezTo>
                        <a:pt x="8561455" y="3638108"/>
                        <a:pt x="8614966" y="3639378"/>
                        <a:pt x="8622586" y="3635568"/>
                      </a:cubicBezTo>
                      <a:lnTo>
                        <a:pt x="8622586" y="3636838"/>
                      </a:lnTo>
                      <a:cubicBezTo>
                        <a:pt x="8623856" y="3636838"/>
                        <a:pt x="8623856" y="3636838"/>
                        <a:pt x="8625125" y="3635568"/>
                      </a:cubicBezTo>
                      <a:cubicBezTo>
                        <a:pt x="8626396" y="3635568"/>
                        <a:pt x="8627666" y="3636838"/>
                        <a:pt x="8630206" y="3636838"/>
                      </a:cubicBezTo>
                      <a:lnTo>
                        <a:pt x="8630206" y="3643188"/>
                      </a:lnTo>
                      <a:cubicBezTo>
                        <a:pt x="8665766" y="3641918"/>
                        <a:pt x="8694975" y="3641918"/>
                        <a:pt x="8720375" y="3643188"/>
                      </a:cubicBezTo>
                      <a:cubicBezTo>
                        <a:pt x="8749586" y="3644458"/>
                        <a:pt x="8776256" y="3644458"/>
                        <a:pt x="8804196" y="3641918"/>
                      </a:cubicBezTo>
                      <a:cubicBezTo>
                        <a:pt x="8805466" y="3643188"/>
                        <a:pt x="8806736" y="3645728"/>
                        <a:pt x="8810546" y="3646998"/>
                      </a:cubicBezTo>
                      <a:lnTo>
                        <a:pt x="8813086" y="3646998"/>
                      </a:lnTo>
                      <a:cubicBezTo>
                        <a:pt x="8816896" y="3646998"/>
                        <a:pt x="8819436" y="3645728"/>
                        <a:pt x="8821975" y="3645728"/>
                      </a:cubicBezTo>
                      <a:lnTo>
                        <a:pt x="8821975" y="3650808"/>
                      </a:lnTo>
                      <a:cubicBezTo>
                        <a:pt x="8890556" y="3650808"/>
                        <a:pt x="8912146" y="3643188"/>
                        <a:pt x="8922306" y="3636838"/>
                      </a:cubicBezTo>
                      <a:cubicBezTo>
                        <a:pt x="8976916" y="3638108"/>
                        <a:pt x="9025175" y="3640648"/>
                        <a:pt x="9072166" y="3644458"/>
                      </a:cubicBezTo>
                      <a:lnTo>
                        <a:pt x="9072166" y="3639378"/>
                      </a:lnTo>
                      <a:lnTo>
                        <a:pt x="9089946" y="3639378"/>
                      </a:lnTo>
                      <a:lnTo>
                        <a:pt x="9089946" y="3635568"/>
                      </a:lnTo>
                      <a:lnTo>
                        <a:pt x="9164875" y="3635568"/>
                      </a:lnTo>
                      <a:lnTo>
                        <a:pt x="9211866" y="3638108"/>
                      </a:lnTo>
                      <a:lnTo>
                        <a:pt x="9213136" y="3638108"/>
                      </a:lnTo>
                      <a:cubicBezTo>
                        <a:pt x="9223296" y="3634298"/>
                        <a:pt x="9257586" y="3634298"/>
                        <a:pt x="9289336" y="3634298"/>
                      </a:cubicBezTo>
                      <a:cubicBezTo>
                        <a:pt x="9317276" y="3634298"/>
                        <a:pt x="9342676" y="3634298"/>
                        <a:pt x="9354106" y="3631758"/>
                      </a:cubicBezTo>
                      <a:lnTo>
                        <a:pt x="9417606" y="3631758"/>
                      </a:lnTo>
                      <a:lnTo>
                        <a:pt x="9417606" y="3625408"/>
                      </a:lnTo>
                      <a:lnTo>
                        <a:pt x="9434116" y="3625408"/>
                      </a:lnTo>
                      <a:lnTo>
                        <a:pt x="9434116" y="3619058"/>
                      </a:lnTo>
                      <a:cubicBezTo>
                        <a:pt x="9434116" y="3608898"/>
                        <a:pt x="9434116" y="3597468"/>
                        <a:pt x="9435386" y="3584768"/>
                      </a:cubicBezTo>
                      <a:lnTo>
                        <a:pt x="9435386" y="3572068"/>
                      </a:lnTo>
                      <a:cubicBezTo>
                        <a:pt x="9435386" y="3561908"/>
                        <a:pt x="9435386" y="3554288"/>
                        <a:pt x="9436656" y="3545398"/>
                      </a:cubicBezTo>
                      <a:lnTo>
                        <a:pt x="9437926" y="3528888"/>
                      </a:lnTo>
                      <a:cubicBezTo>
                        <a:pt x="9441736" y="3465388"/>
                        <a:pt x="9440466" y="3451418"/>
                        <a:pt x="9440466" y="3437448"/>
                      </a:cubicBezTo>
                      <a:cubicBezTo>
                        <a:pt x="9439196" y="3423478"/>
                        <a:pt x="9439196" y="3410778"/>
                        <a:pt x="9443006" y="3348549"/>
                      </a:cubicBezTo>
                      <a:lnTo>
                        <a:pt x="9444276" y="3330768"/>
                      </a:lnTo>
                      <a:lnTo>
                        <a:pt x="9432846" y="3343468"/>
                      </a:lnTo>
                      <a:cubicBezTo>
                        <a:pt x="9431576" y="3330768"/>
                        <a:pt x="9434116" y="3302828"/>
                        <a:pt x="9435386" y="3281238"/>
                      </a:cubicBezTo>
                      <a:cubicBezTo>
                        <a:pt x="9437926" y="3248218"/>
                        <a:pt x="9441736" y="3210118"/>
                        <a:pt x="9439196" y="3175828"/>
                      </a:cubicBezTo>
                      <a:lnTo>
                        <a:pt x="9448086" y="3203768"/>
                      </a:lnTo>
                      <a:lnTo>
                        <a:pt x="9446816" y="3156778"/>
                      </a:lnTo>
                      <a:cubicBezTo>
                        <a:pt x="9446816" y="3141538"/>
                        <a:pt x="9445546" y="3125028"/>
                        <a:pt x="9445546" y="3108518"/>
                      </a:cubicBezTo>
                      <a:cubicBezTo>
                        <a:pt x="9448086" y="3095818"/>
                        <a:pt x="9450626" y="3083118"/>
                        <a:pt x="9451896" y="3072958"/>
                      </a:cubicBezTo>
                      <a:lnTo>
                        <a:pt x="9456976" y="3072958"/>
                      </a:lnTo>
                      <a:cubicBezTo>
                        <a:pt x="9460786" y="3020888"/>
                        <a:pt x="9459516" y="3017078"/>
                        <a:pt x="9455706" y="3013268"/>
                      </a:cubicBezTo>
                      <a:cubicBezTo>
                        <a:pt x="9454436" y="3011998"/>
                        <a:pt x="9451896" y="3010728"/>
                        <a:pt x="9450626" y="3010728"/>
                      </a:cubicBezTo>
                      <a:cubicBezTo>
                        <a:pt x="9449356" y="3008188"/>
                        <a:pt x="9448086" y="3001838"/>
                        <a:pt x="9448086" y="2985328"/>
                      </a:cubicBezTo>
                      <a:cubicBezTo>
                        <a:pt x="9449356" y="2985328"/>
                        <a:pt x="9450626" y="2985328"/>
                        <a:pt x="9453166" y="2984058"/>
                      </a:cubicBezTo>
                      <a:cubicBezTo>
                        <a:pt x="9458246" y="2981518"/>
                        <a:pt x="9459516" y="2975168"/>
                        <a:pt x="9459516" y="2948498"/>
                      </a:cubicBezTo>
                      <a:cubicBezTo>
                        <a:pt x="9460786" y="2938338"/>
                        <a:pt x="9459516" y="2912938"/>
                        <a:pt x="9456976" y="2881188"/>
                      </a:cubicBezTo>
                      <a:cubicBezTo>
                        <a:pt x="9455706" y="2860868"/>
                        <a:pt x="9454436" y="2838008"/>
                        <a:pt x="9453166" y="2815148"/>
                      </a:cubicBezTo>
                      <a:lnTo>
                        <a:pt x="9453166" y="2792288"/>
                      </a:lnTo>
                      <a:cubicBezTo>
                        <a:pt x="9458246" y="2786883"/>
                        <a:pt x="9459516" y="2768691"/>
                        <a:pt x="9458246" y="2715512"/>
                      </a:cubicBezTo>
                      <a:lnTo>
                        <a:pt x="9454436" y="2715512"/>
                      </a:lnTo>
                      <a:lnTo>
                        <a:pt x="9454436" y="2708515"/>
                      </a:lnTo>
                      <a:lnTo>
                        <a:pt x="9445546" y="2707115"/>
                      </a:lnTo>
                      <a:lnTo>
                        <a:pt x="9445546" y="2687523"/>
                      </a:lnTo>
                      <a:lnTo>
                        <a:pt x="9451896" y="2687523"/>
                      </a:lnTo>
                      <a:lnTo>
                        <a:pt x="9448086" y="2631546"/>
                      </a:lnTo>
                      <a:lnTo>
                        <a:pt x="9448086" y="2623149"/>
                      </a:lnTo>
                      <a:cubicBezTo>
                        <a:pt x="9450626" y="2571370"/>
                        <a:pt x="9454436" y="2518191"/>
                        <a:pt x="9448086" y="2481806"/>
                      </a:cubicBezTo>
                      <a:cubicBezTo>
                        <a:pt x="9448086" y="2479007"/>
                        <a:pt x="9448086" y="2477607"/>
                        <a:pt x="9449356" y="2476208"/>
                      </a:cubicBezTo>
                      <a:lnTo>
                        <a:pt x="9451896" y="2474808"/>
                      </a:lnTo>
                      <a:lnTo>
                        <a:pt x="9451896" y="2469210"/>
                      </a:lnTo>
                      <a:cubicBezTo>
                        <a:pt x="9450626" y="2455216"/>
                        <a:pt x="9450626" y="2434224"/>
                        <a:pt x="9449356" y="2411833"/>
                      </a:cubicBezTo>
                      <a:cubicBezTo>
                        <a:pt x="9448086" y="2367051"/>
                        <a:pt x="9445546" y="2316671"/>
                        <a:pt x="9443006" y="2292881"/>
                      </a:cubicBezTo>
                      <a:cubicBezTo>
                        <a:pt x="9443006" y="2290082"/>
                        <a:pt x="9444276" y="2287283"/>
                        <a:pt x="9444276" y="2285884"/>
                      </a:cubicBezTo>
                      <a:cubicBezTo>
                        <a:pt x="9444276" y="2284484"/>
                        <a:pt x="9444276" y="2283085"/>
                        <a:pt x="9445546" y="2283085"/>
                      </a:cubicBezTo>
                      <a:lnTo>
                        <a:pt x="9440466" y="2280286"/>
                      </a:lnTo>
                      <a:lnTo>
                        <a:pt x="9446816" y="2281685"/>
                      </a:lnTo>
                      <a:lnTo>
                        <a:pt x="9448086" y="2280286"/>
                      </a:lnTo>
                      <a:lnTo>
                        <a:pt x="9448086" y="2278887"/>
                      </a:lnTo>
                      <a:cubicBezTo>
                        <a:pt x="9454436" y="2246699"/>
                        <a:pt x="9451896" y="2179526"/>
                        <a:pt x="9449356" y="2119350"/>
                      </a:cubicBezTo>
                      <a:cubicBezTo>
                        <a:pt x="9448086" y="2074568"/>
                        <a:pt x="9445546" y="2018590"/>
                        <a:pt x="9449356" y="2007395"/>
                      </a:cubicBezTo>
                      <a:lnTo>
                        <a:pt x="9453166" y="2007395"/>
                      </a:lnTo>
                      <a:lnTo>
                        <a:pt x="9451896" y="1899638"/>
                      </a:lnTo>
                      <a:lnTo>
                        <a:pt x="9458246" y="1899638"/>
                      </a:lnTo>
                      <a:cubicBezTo>
                        <a:pt x="9458246" y="1888442"/>
                        <a:pt x="9459516" y="1875848"/>
                        <a:pt x="9459516" y="1864652"/>
                      </a:cubicBezTo>
                      <a:lnTo>
                        <a:pt x="9460786" y="1867451"/>
                      </a:lnTo>
                      <a:lnTo>
                        <a:pt x="9459516" y="1849258"/>
                      </a:lnTo>
                      <a:lnTo>
                        <a:pt x="9459516" y="1846459"/>
                      </a:lnTo>
                      <a:lnTo>
                        <a:pt x="9455706" y="1741501"/>
                      </a:lnTo>
                      <a:lnTo>
                        <a:pt x="9448086" y="1741501"/>
                      </a:lnTo>
                      <a:cubicBezTo>
                        <a:pt x="9446816" y="1734504"/>
                        <a:pt x="9446816" y="1727507"/>
                        <a:pt x="9445546" y="1721909"/>
                      </a:cubicBezTo>
                      <a:lnTo>
                        <a:pt x="9446816" y="1723309"/>
                      </a:lnTo>
                      <a:lnTo>
                        <a:pt x="9448086" y="1700918"/>
                      </a:lnTo>
                      <a:cubicBezTo>
                        <a:pt x="9449356" y="1678526"/>
                        <a:pt x="9449356" y="1660334"/>
                        <a:pt x="9449356" y="1643540"/>
                      </a:cubicBezTo>
                      <a:cubicBezTo>
                        <a:pt x="9451896" y="1635144"/>
                        <a:pt x="9454436" y="1626747"/>
                        <a:pt x="9455706" y="1616951"/>
                      </a:cubicBezTo>
                      <a:lnTo>
                        <a:pt x="9456976" y="1612753"/>
                      </a:lnTo>
                      <a:lnTo>
                        <a:pt x="9453166" y="1609954"/>
                      </a:lnTo>
                      <a:cubicBezTo>
                        <a:pt x="9453166" y="1608554"/>
                        <a:pt x="9450626" y="1602957"/>
                        <a:pt x="9449356" y="1577767"/>
                      </a:cubicBezTo>
                      <a:cubicBezTo>
                        <a:pt x="9449356" y="1544180"/>
                        <a:pt x="9446816" y="1517591"/>
                        <a:pt x="9443006" y="1472809"/>
                      </a:cubicBezTo>
                      <a:lnTo>
                        <a:pt x="9453166" y="1432225"/>
                      </a:lnTo>
                      <a:cubicBezTo>
                        <a:pt x="9456976" y="1416831"/>
                        <a:pt x="9456976" y="1412633"/>
                        <a:pt x="9456976" y="1405635"/>
                      </a:cubicBezTo>
                      <a:cubicBezTo>
                        <a:pt x="9456976" y="1400038"/>
                        <a:pt x="9456976" y="1391641"/>
                        <a:pt x="9460786" y="1367851"/>
                      </a:cubicBezTo>
                      <a:lnTo>
                        <a:pt x="9456976" y="1366451"/>
                      </a:lnTo>
                      <a:cubicBezTo>
                        <a:pt x="9455706" y="1358054"/>
                        <a:pt x="9455706" y="1325867"/>
                        <a:pt x="9455706" y="1304876"/>
                      </a:cubicBezTo>
                      <a:cubicBezTo>
                        <a:pt x="9455706" y="1262892"/>
                        <a:pt x="9455706" y="1247499"/>
                        <a:pt x="9453166" y="1243300"/>
                      </a:cubicBezTo>
                      <a:cubicBezTo>
                        <a:pt x="9455706" y="1223708"/>
                        <a:pt x="9456976" y="1205515"/>
                        <a:pt x="9456976" y="1185923"/>
                      </a:cubicBezTo>
                      <a:cubicBezTo>
                        <a:pt x="9456976" y="1163532"/>
                        <a:pt x="9456976" y="1139742"/>
                        <a:pt x="9462056" y="1110353"/>
                      </a:cubicBezTo>
                      <a:close/>
                      <a:moveTo>
                        <a:pt x="27940" y="495300"/>
                      </a:moveTo>
                      <a:lnTo>
                        <a:pt x="27940" y="488950"/>
                      </a:lnTo>
                      <a:lnTo>
                        <a:pt x="29210" y="488950"/>
                      </a:lnTo>
                      <a:cubicBezTo>
                        <a:pt x="27940" y="491490"/>
                        <a:pt x="27940" y="492760"/>
                        <a:pt x="27940" y="495300"/>
                      </a:cubicBezTo>
                      <a:close/>
                      <a:moveTo>
                        <a:pt x="38100" y="3033588"/>
                      </a:moveTo>
                      <a:cubicBezTo>
                        <a:pt x="38100" y="3029778"/>
                        <a:pt x="36830" y="3027238"/>
                        <a:pt x="36830" y="3024698"/>
                      </a:cubicBezTo>
                      <a:lnTo>
                        <a:pt x="38100" y="3024698"/>
                      </a:lnTo>
                      <a:lnTo>
                        <a:pt x="38100" y="3033588"/>
                      </a:lnTo>
                      <a:close/>
                      <a:moveTo>
                        <a:pt x="9387126" y="546100"/>
                      </a:moveTo>
                      <a:lnTo>
                        <a:pt x="9388396" y="577850"/>
                      </a:lnTo>
                      <a:lnTo>
                        <a:pt x="9379506" y="563880"/>
                      </a:lnTo>
                      <a:lnTo>
                        <a:pt x="9382046" y="591820"/>
                      </a:lnTo>
                      <a:cubicBezTo>
                        <a:pt x="9387126" y="647700"/>
                        <a:pt x="9385856" y="669290"/>
                        <a:pt x="9384586" y="718820"/>
                      </a:cubicBezTo>
                      <a:lnTo>
                        <a:pt x="9383316" y="741680"/>
                      </a:lnTo>
                      <a:lnTo>
                        <a:pt x="9380776" y="762000"/>
                      </a:lnTo>
                      <a:cubicBezTo>
                        <a:pt x="9378236" y="786130"/>
                        <a:pt x="9378236" y="817880"/>
                        <a:pt x="9379506" y="843280"/>
                      </a:cubicBezTo>
                      <a:lnTo>
                        <a:pt x="9375696" y="843280"/>
                      </a:lnTo>
                      <a:lnTo>
                        <a:pt x="9375696" y="887842"/>
                      </a:lnTo>
                      <a:lnTo>
                        <a:pt x="9379506" y="887842"/>
                      </a:lnTo>
                      <a:lnTo>
                        <a:pt x="9384586" y="966211"/>
                      </a:lnTo>
                      <a:lnTo>
                        <a:pt x="9379506" y="966211"/>
                      </a:lnTo>
                      <a:cubicBezTo>
                        <a:pt x="9379506" y="973208"/>
                        <a:pt x="9379506" y="978806"/>
                        <a:pt x="9380776" y="985803"/>
                      </a:cubicBezTo>
                      <a:lnTo>
                        <a:pt x="9371886" y="985803"/>
                      </a:lnTo>
                      <a:lnTo>
                        <a:pt x="9371886" y="988602"/>
                      </a:lnTo>
                      <a:lnTo>
                        <a:pt x="9376966" y="1100557"/>
                      </a:lnTo>
                      <a:cubicBezTo>
                        <a:pt x="9375696" y="1104756"/>
                        <a:pt x="9375696" y="1111753"/>
                        <a:pt x="9374426" y="1121549"/>
                      </a:cubicBezTo>
                      <a:cubicBezTo>
                        <a:pt x="9373156" y="1129945"/>
                        <a:pt x="9371886" y="1142540"/>
                        <a:pt x="9370616" y="1145339"/>
                      </a:cubicBezTo>
                      <a:lnTo>
                        <a:pt x="9369346" y="1145339"/>
                      </a:lnTo>
                      <a:cubicBezTo>
                        <a:pt x="9368076" y="1176127"/>
                        <a:pt x="9369346" y="1212512"/>
                        <a:pt x="9371886" y="1251697"/>
                      </a:cubicBezTo>
                      <a:cubicBezTo>
                        <a:pt x="9374426" y="1296479"/>
                        <a:pt x="9376966" y="1344060"/>
                        <a:pt x="9374426" y="1388842"/>
                      </a:cubicBezTo>
                      <a:lnTo>
                        <a:pt x="9374426" y="1391641"/>
                      </a:lnTo>
                      <a:cubicBezTo>
                        <a:pt x="9375696" y="1395839"/>
                        <a:pt x="9375696" y="1407035"/>
                        <a:pt x="9376966" y="1421029"/>
                      </a:cubicBezTo>
                      <a:cubicBezTo>
                        <a:pt x="9376966" y="1443420"/>
                        <a:pt x="9375696" y="1464412"/>
                        <a:pt x="9375696" y="1486803"/>
                      </a:cubicBezTo>
                      <a:cubicBezTo>
                        <a:pt x="9374426" y="1541381"/>
                        <a:pt x="9371886" y="1598758"/>
                        <a:pt x="9376966" y="1667331"/>
                      </a:cubicBezTo>
                      <a:lnTo>
                        <a:pt x="9368076" y="1721909"/>
                      </a:lnTo>
                      <a:lnTo>
                        <a:pt x="9368076" y="1723308"/>
                      </a:lnTo>
                      <a:cubicBezTo>
                        <a:pt x="9368076" y="1744300"/>
                        <a:pt x="9369346" y="1751297"/>
                        <a:pt x="9375696" y="1752697"/>
                      </a:cubicBezTo>
                      <a:cubicBezTo>
                        <a:pt x="9378236" y="1752697"/>
                        <a:pt x="9379506" y="1752697"/>
                        <a:pt x="9382046" y="1749898"/>
                      </a:cubicBezTo>
                      <a:cubicBezTo>
                        <a:pt x="9382046" y="1756895"/>
                        <a:pt x="9382046" y="1763892"/>
                        <a:pt x="9383316" y="1775088"/>
                      </a:cubicBezTo>
                      <a:cubicBezTo>
                        <a:pt x="9384586" y="1804476"/>
                        <a:pt x="9383316" y="1815672"/>
                        <a:pt x="9383316" y="1821269"/>
                      </a:cubicBezTo>
                      <a:cubicBezTo>
                        <a:pt x="9382046" y="1821269"/>
                        <a:pt x="9380776" y="1821269"/>
                        <a:pt x="9378236" y="1822669"/>
                      </a:cubicBezTo>
                      <a:cubicBezTo>
                        <a:pt x="9374426" y="1825467"/>
                        <a:pt x="9373156" y="1831065"/>
                        <a:pt x="9373156" y="1838062"/>
                      </a:cubicBezTo>
                      <a:lnTo>
                        <a:pt x="9374426" y="1847859"/>
                      </a:lnTo>
                      <a:cubicBezTo>
                        <a:pt x="9378236" y="1878646"/>
                        <a:pt x="9382046" y="1919230"/>
                        <a:pt x="9382046" y="1965412"/>
                      </a:cubicBezTo>
                      <a:lnTo>
                        <a:pt x="9380776" y="1965412"/>
                      </a:lnTo>
                      <a:lnTo>
                        <a:pt x="9380776" y="1958414"/>
                      </a:lnTo>
                      <a:cubicBezTo>
                        <a:pt x="9379506" y="1929026"/>
                        <a:pt x="9378236" y="1926227"/>
                        <a:pt x="9371886" y="1926227"/>
                      </a:cubicBezTo>
                      <a:cubicBezTo>
                        <a:pt x="9364266" y="1926227"/>
                        <a:pt x="9364266" y="1931825"/>
                        <a:pt x="9361726" y="1957015"/>
                      </a:cubicBezTo>
                      <a:lnTo>
                        <a:pt x="9360456" y="1961213"/>
                      </a:lnTo>
                      <a:lnTo>
                        <a:pt x="9364266" y="1964012"/>
                      </a:lnTo>
                      <a:cubicBezTo>
                        <a:pt x="9370616" y="1972409"/>
                        <a:pt x="9370616" y="2035384"/>
                        <a:pt x="9370616" y="2082965"/>
                      </a:cubicBezTo>
                      <a:cubicBezTo>
                        <a:pt x="9370616" y="2165532"/>
                        <a:pt x="9373156" y="2199118"/>
                        <a:pt x="9379506" y="2208914"/>
                      </a:cubicBezTo>
                      <a:lnTo>
                        <a:pt x="9378236" y="2221509"/>
                      </a:lnTo>
                      <a:lnTo>
                        <a:pt x="9375696" y="2221509"/>
                      </a:lnTo>
                      <a:cubicBezTo>
                        <a:pt x="9371886" y="2262093"/>
                        <a:pt x="9374426" y="2277487"/>
                        <a:pt x="9378236" y="2295680"/>
                      </a:cubicBezTo>
                      <a:cubicBezTo>
                        <a:pt x="9382046" y="2312473"/>
                        <a:pt x="9385856" y="2332065"/>
                        <a:pt x="9384586" y="2382445"/>
                      </a:cubicBezTo>
                      <a:cubicBezTo>
                        <a:pt x="9383316" y="2400638"/>
                        <a:pt x="9383316" y="2413233"/>
                        <a:pt x="9382046" y="2418830"/>
                      </a:cubicBezTo>
                      <a:lnTo>
                        <a:pt x="9378236" y="2418830"/>
                      </a:lnTo>
                      <a:lnTo>
                        <a:pt x="9382046" y="2497199"/>
                      </a:lnTo>
                      <a:lnTo>
                        <a:pt x="9382046" y="2501398"/>
                      </a:lnTo>
                      <a:lnTo>
                        <a:pt x="9379506" y="2501398"/>
                      </a:lnTo>
                      <a:lnTo>
                        <a:pt x="9380776" y="2586763"/>
                      </a:lnTo>
                      <a:lnTo>
                        <a:pt x="9375696" y="2576967"/>
                      </a:lnTo>
                      <a:lnTo>
                        <a:pt x="9380776" y="2611953"/>
                      </a:lnTo>
                      <a:cubicBezTo>
                        <a:pt x="9382046" y="2621749"/>
                        <a:pt x="9384586" y="2638542"/>
                        <a:pt x="9385856" y="2653936"/>
                      </a:cubicBezTo>
                      <a:lnTo>
                        <a:pt x="9382046" y="2669331"/>
                      </a:lnTo>
                      <a:cubicBezTo>
                        <a:pt x="9373156" y="2701517"/>
                        <a:pt x="9374426" y="2716911"/>
                        <a:pt x="9375696" y="2740702"/>
                      </a:cubicBezTo>
                      <a:cubicBezTo>
                        <a:pt x="9376966" y="2750498"/>
                        <a:pt x="9376966" y="2761693"/>
                        <a:pt x="9378236" y="2777087"/>
                      </a:cubicBezTo>
                      <a:lnTo>
                        <a:pt x="9373156" y="2794828"/>
                      </a:lnTo>
                      <a:cubicBezTo>
                        <a:pt x="9371886" y="2798638"/>
                        <a:pt x="9371886" y="2801178"/>
                        <a:pt x="9370616" y="2804988"/>
                      </a:cubicBezTo>
                      <a:lnTo>
                        <a:pt x="9378236" y="2804988"/>
                      </a:lnTo>
                      <a:lnTo>
                        <a:pt x="9378236" y="2815148"/>
                      </a:lnTo>
                      <a:lnTo>
                        <a:pt x="9373156" y="2815148"/>
                      </a:lnTo>
                      <a:cubicBezTo>
                        <a:pt x="9370616" y="2827848"/>
                        <a:pt x="9369346" y="2849438"/>
                        <a:pt x="9368076" y="2877378"/>
                      </a:cubicBezTo>
                      <a:cubicBezTo>
                        <a:pt x="9366806" y="2897698"/>
                        <a:pt x="9366806" y="2919288"/>
                        <a:pt x="9364266" y="2944688"/>
                      </a:cubicBezTo>
                      <a:lnTo>
                        <a:pt x="9376966" y="2945958"/>
                      </a:lnTo>
                      <a:cubicBezTo>
                        <a:pt x="9378236" y="2943418"/>
                        <a:pt x="9378236" y="2937068"/>
                        <a:pt x="9379506" y="2930718"/>
                      </a:cubicBezTo>
                      <a:lnTo>
                        <a:pt x="9383316" y="2930718"/>
                      </a:lnTo>
                      <a:cubicBezTo>
                        <a:pt x="9383316" y="2938338"/>
                        <a:pt x="9384586" y="2947228"/>
                        <a:pt x="9385856" y="2956118"/>
                      </a:cubicBezTo>
                      <a:cubicBezTo>
                        <a:pt x="9380776" y="2962468"/>
                        <a:pt x="9380776" y="2980248"/>
                        <a:pt x="9382046" y="3018348"/>
                      </a:cubicBezTo>
                      <a:lnTo>
                        <a:pt x="9382046" y="3028508"/>
                      </a:lnTo>
                      <a:lnTo>
                        <a:pt x="9373156" y="3025968"/>
                      </a:lnTo>
                      <a:lnTo>
                        <a:pt x="9373156" y="3036128"/>
                      </a:lnTo>
                      <a:cubicBezTo>
                        <a:pt x="9374426" y="3066608"/>
                        <a:pt x="9376966" y="3075498"/>
                        <a:pt x="9379506" y="3086928"/>
                      </a:cubicBezTo>
                      <a:cubicBezTo>
                        <a:pt x="9380776" y="3092008"/>
                        <a:pt x="9382046" y="3098358"/>
                        <a:pt x="9383316" y="3107248"/>
                      </a:cubicBezTo>
                      <a:cubicBezTo>
                        <a:pt x="9382046" y="3154238"/>
                        <a:pt x="9376966" y="3166938"/>
                        <a:pt x="9371886" y="3177098"/>
                      </a:cubicBezTo>
                      <a:lnTo>
                        <a:pt x="9370616" y="3179638"/>
                      </a:lnTo>
                      <a:lnTo>
                        <a:pt x="9370616" y="3182178"/>
                      </a:lnTo>
                      <a:cubicBezTo>
                        <a:pt x="9370616" y="3211388"/>
                        <a:pt x="9370616" y="3215198"/>
                        <a:pt x="9376966" y="3216468"/>
                      </a:cubicBezTo>
                      <a:cubicBezTo>
                        <a:pt x="9379506" y="3216468"/>
                        <a:pt x="9380776" y="3216468"/>
                        <a:pt x="9382046" y="3215198"/>
                      </a:cubicBezTo>
                      <a:lnTo>
                        <a:pt x="9382046" y="3222818"/>
                      </a:lnTo>
                      <a:cubicBezTo>
                        <a:pt x="9379506" y="3288858"/>
                        <a:pt x="9382046" y="3337118"/>
                        <a:pt x="9385856" y="3410778"/>
                      </a:cubicBezTo>
                      <a:lnTo>
                        <a:pt x="9387126" y="3423478"/>
                      </a:lnTo>
                      <a:cubicBezTo>
                        <a:pt x="9380776" y="3423478"/>
                        <a:pt x="9380776" y="3429828"/>
                        <a:pt x="9379506" y="3432368"/>
                      </a:cubicBezTo>
                      <a:lnTo>
                        <a:pt x="9379506" y="3433638"/>
                      </a:lnTo>
                      <a:lnTo>
                        <a:pt x="9383316" y="3459038"/>
                      </a:lnTo>
                      <a:lnTo>
                        <a:pt x="9380776" y="3455228"/>
                      </a:lnTo>
                      <a:lnTo>
                        <a:pt x="9382046" y="3483168"/>
                      </a:lnTo>
                      <a:cubicBezTo>
                        <a:pt x="9383316" y="3499678"/>
                        <a:pt x="9384586" y="3503488"/>
                        <a:pt x="9387126" y="3507298"/>
                      </a:cubicBezTo>
                      <a:cubicBezTo>
                        <a:pt x="9388396" y="3509838"/>
                        <a:pt x="9390936" y="3512378"/>
                        <a:pt x="9392206" y="3542858"/>
                      </a:cubicBezTo>
                      <a:lnTo>
                        <a:pt x="9392206" y="3545398"/>
                      </a:lnTo>
                      <a:cubicBezTo>
                        <a:pt x="9394746" y="3551748"/>
                        <a:pt x="9393476" y="3566988"/>
                        <a:pt x="9392206" y="3577148"/>
                      </a:cubicBezTo>
                      <a:lnTo>
                        <a:pt x="9378236" y="3575878"/>
                      </a:lnTo>
                      <a:lnTo>
                        <a:pt x="9352836" y="3573338"/>
                      </a:lnTo>
                      <a:cubicBezTo>
                        <a:pt x="9332516" y="3572068"/>
                        <a:pt x="9313466" y="3573338"/>
                        <a:pt x="9298226" y="3574608"/>
                      </a:cubicBezTo>
                      <a:lnTo>
                        <a:pt x="9298226" y="3570798"/>
                      </a:lnTo>
                      <a:lnTo>
                        <a:pt x="9293146" y="3568258"/>
                      </a:lnTo>
                      <a:lnTo>
                        <a:pt x="9246156" y="3572068"/>
                      </a:lnTo>
                      <a:cubicBezTo>
                        <a:pt x="9201706" y="3574608"/>
                        <a:pt x="9194086" y="3575878"/>
                        <a:pt x="9148366" y="3580958"/>
                      </a:cubicBezTo>
                      <a:cubicBezTo>
                        <a:pt x="9121696" y="3578418"/>
                        <a:pt x="9095026" y="3577148"/>
                        <a:pt x="9068356" y="3577148"/>
                      </a:cubicBezTo>
                      <a:lnTo>
                        <a:pt x="9054386" y="3577148"/>
                      </a:lnTo>
                      <a:cubicBezTo>
                        <a:pt x="9044226" y="3575878"/>
                        <a:pt x="9031526" y="3574608"/>
                        <a:pt x="9015016" y="3574608"/>
                      </a:cubicBezTo>
                      <a:lnTo>
                        <a:pt x="9015016" y="3577148"/>
                      </a:lnTo>
                      <a:lnTo>
                        <a:pt x="9012476" y="3577148"/>
                      </a:lnTo>
                      <a:cubicBezTo>
                        <a:pt x="9011206" y="3575878"/>
                        <a:pt x="9009936" y="3575878"/>
                        <a:pt x="9008666" y="3574608"/>
                      </a:cubicBezTo>
                      <a:lnTo>
                        <a:pt x="9006126" y="3574608"/>
                      </a:lnTo>
                      <a:cubicBezTo>
                        <a:pt x="8994696" y="3577148"/>
                        <a:pt x="8981996" y="3578418"/>
                        <a:pt x="8966756" y="3579688"/>
                      </a:cubicBezTo>
                      <a:lnTo>
                        <a:pt x="8948976" y="3572068"/>
                      </a:lnTo>
                      <a:lnTo>
                        <a:pt x="8942626" y="3577148"/>
                      </a:lnTo>
                      <a:lnTo>
                        <a:pt x="8827056" y="3572068"/>
                      </a:lnTo>
                      <a:cubicBezTo>
                        <a:pt x="8809276" y="3574608"/>
                        <a:pt x="8791496" y="3575878"/>
                        <a:pt x="8774986" y="3578418"/>
                      </a:cubicBezTo>
                      <a:cubicBezTo>
                        <a:pt x="8749586" y="3578418"/>
                        <a:pt x="8725456" y="3577148"/>
                        <a:pt x="8700056" y="3577148"/>
                      </a:cubicBezTo>
                      <a:lnTo>
                        <a:pt x="8700056" y="3572068"/>
                      </a:lnTo>
                      <a:lnTo>
                        <a:pt x="8649256" y="3575878"/>
                      </a:lnTo>
                      <a:cubicBezTo>
                        <a:pt x="8640366" y="3575878"/>
                        <a:pt x="8632746" y="3575878"/>
                        <a:pt x="8622586" y="3574608"/>
                      </a:cubicBezTo>
                      <a:lnTo>
                        <a:pt x="8622586" y="3573338"/>
                      </a:lnTo>
                      <a:cubicBezTo>
                        <a:pt x="8533367" y="3569528"/>
                        <a:pt x="8376068" y="3568258"/>
                        <a:pt x="8190678" y="3568258"/>
                      </a:cubicBezTo>
                      <a:lnTo>
                        <a:pt x="8061468" y="3568258"/>
                      </a:lnTo>
                      <a:lnTo>
                        <a:pt x="8112028" y="3573338"/>
                      </a:lnTo>
                      <a:cubicBezTo>
                        <a:pt x="8078321" y="3573338"/>
                        <a:pt x="8055849" y="3572068"/>
                        <a:pt x="8027760" y="3572068"/>
                      </a:cubicBezTo>
                      <a:cubicBezTo>
                        <a:pt x="8010907" y="3572068"/>
                        <a:pt x="7994053" y="3570798"/>
                        <a:pt x="7977200" y="3570798"/>
                      </a:cubicBezTo>
                      <a:lnTo>
                        <a:pt x="7965964" y="3570798"/>
                      </a:lnTo>
                      <a:cubicBezTo>
                        <a:pt x="7949110" y="3572068"/>
                        <a:pt x="7926639" y="3573338"/>
                        <a:pt x="7915403" y="3575878"/>
                      </a:cubicBezTo>
                      <a:lnTo>
                        <a:pt x="7915403" y="3574608"/>
                      </a:lnTo>
                      <a:cubicBezTo>
                        <a:pt x="7786193" y="3570798"/>
                        <a:pt x="7696307" y="3572068"/>
                        <a:pt x="7623275" y="3575878"/>
                      </a:cubicBezTo>
                      <a:lnTo>
                        <a:pt x="7612039" y="3575878"/>
                      </a:lnTo>
                      <a:cubicBezTo>
                        <a:pt x="7342382" y="3575878"/>
                        <a:pt x="7039018" y="3575878"/>
                        <a:pt x="6971605" y="3568258"/>
                      </a:cubicBezTo>
                      <a:lnTo>
                        <a:pt x="6960368" y="3568258"/>
                      </a:lnTo>
                      <a:cubicBezTo>
                        <a:pt x="6864865" y="3568258"/>
                        <a:pt x="6836776" y="3568258"/>
                        <a:pt x="6831158" y="3574608"/>
                      </a:cubicBezTo>
                      <a:lnTo>
                        <a:pt x="6786215" y="3574608"/>
                      </a:lnTo>
                      <a:lnTo>
                        <a:pt x="6713183" y="3570798"/>
                      </a:lnTo>
                      <a:lnTo>
                        <a:pt x="6645769" y="3575878"/>
                      </a:lnTo>
                      <a:cubicBezTo>
                        <a:pt x="6612062" y="3575878"/>
                        <a:pt x="6578355" y="3575878"/>
                        <a:pt x="6555883" y="3574608"/>
                      </a:cubicBezTo>
                      <a:lnTo>
                        <a:pt x="6555883" y="3565718"/>
                      </a:lnTo>
                      <a:cubicBezTo>
                        <a:pt x="6415437" y="3563178"/>
                        <a:pt x="6207576" y="3564448"/>
                        <a:pt x="6055894" y="3565718"/>
                      </a:cubicBezTo>
                      <a:cubicBezTo>
                        <a:pt x="5988480" y="3565718"/>
                        <a:pt x="5926684" y="3566988"/>
                        <a:pt x="5892976" y="3566988"/>
                      </a:cubicBezTo>
                      <a:lnTo>
                        <a:pt x="5892976" y="3569528"/>
                      </a:lnTo>
                      <a:lnTo>
                        <a:pt x="5432313" y="3569528"/>
                      </a:lnTo>
                      <a:lnTo>
                        <a:pt x="5432313" y="3566988"/>
                      </a:lnTo>
                      <a:cubicBezTo>
                        <a:pt x="5415460" y="3568258"/>
                        <a:pt x="5398606" y="3568258"/>
                        <a:pt x="5387370" y="3569528"/>
                      </a:cubicBezTo>
                      <a:lnTo>
                        <a:pt x="5235688" y="3569528"/>
                      </a:lnTo>
                      <a:cubicBezTo>
                        <a:pt x="4836821" y="3569528"/>
                        <a:pt x="4421099" y="3569528"/>
                        <a:pt x="4055939" y="3573338"/>
                      </a:cubicBezTo>
                      <a:lnTo>
                        <a:pt x="4033468" y="3573338"/>
                      </a:lnTo>
                      <a:cubicBezTo>
                        <a:pt x="3994143" y="3573338"/>
                        <a:pt x="3960435" y="3574608"/>
                        <a:pt x="3921111" y="3574608"/>
                      </a:cubicBezTo>
                      <a:lnTo>
                        <a:pt x="3730104" y="3577148"/>
                      </a:lnTo>
                      <a:lnTo>
                        <a:pt x="3769428" y="3579688"/>
                      </a:lnTo>
                      <a:lnTo>
                        <a:pt x="3685161" y="3579688"/>
                      </a:lnTo>
                      <a:cubicBezTo>
                        <a:pt x="3657071" y="3575878"/>
                        <a:pt x="3606511" y="3573338"/>
                        <a:pt x="3572804" y="3570798"/>
                      </a:cubicBezTo>
                      <a:lnTo>
                        <a:pt x="3567186" y="3577148"/>
                      </a:lnTo>
                      <a:lnTo>
                        <a:pt x="3561568" y="3572068"/>
                      </a:lnTo>
                      <a:cubicBezTo>
                        <a:pt x="3544714" y="3573338"/>
                        <a:pt x="3437975" y="3572068"/>
                        <a:pt x="3348089" y="3572068"/>
                      </a:cubicBezTo>
                      <a:lnTo>
                        <a:pt x="3089668" y="3572068"/>
                      </a:lnTo>
                      <a:lnTo>
                        <a:pt x="3089668" y="3575878"/>
                      </a:lnTo>
                      <a:cubicBezTo>
                        <a:pt x="3067197" y="3575878"/>
                        <a:pt x="3050344" y="3575878"/>
                        <a:pt x="3027872" y="3577148"/>
                      </a:cubicBezTo>
                      <a:lnTo>
                        <a:pt x="3022254" y="3577148"/>
                      </a:lnTo>
                      <a:cubicBezTo>
                        <a:pt x="2960458" y="3578418"/>
                        <a:pt x="2893044" y="3579688"/>
                        <a:pt x="2814394" y="3580958"/>
                      </a:cubicBezTo>
                      <a:cubicBezTo>
                        <a:pt x="2820012" y="3579688"/>
                        <a:pt x="2820012" y="3578418"/>
                        <a:pt x="2825629" y="3577148"/>
                      </a:cubicBezTo>
                      <a:cubicBezTo>
                        <a:pt x="2831247" y="3570798"/>
                        <a:pt x="2797540" y="3566988"/>
                        <a:pt x="2780686" y="3565718"/>
                      </a:cubicBezTo>
                      <a:lnTo>
                        <a:pt x="2769451" y="3565718"/>
                      </a:lnTo>
                      <a:cubicBezTo>
                        <a:pt x="2617769" y="3564448"/>
                        <a:pt x="2589680" y="3565718"/>
                        <a:pt x="2567208" y="3569528"/>
                      </a:cubicBezTo>
                      <a:cubicBezTo>
                        <a:pt x="2561590" y="3570798"/>
                        <a:pt x="2544737" y="3572068"/>
                        <a:pt x="2421144" y="3570798"/>
                      </a:cubicBezTo>
                      <a:lnTo>
                        <a:pt x="2409908" y="3570798"/>
                      </a:lnTo>
                      <a:cubicBezTo>
                        <a:pt x="2393055" y="3572068"/>
                        <a:pt x="2381819" y="3573338"/>
                        <a:pt x="2376201" y="3574608"/>
                      </a:cubicBezTo>
                      <a:cubicBezTo>
                        <a:pt x="2230137" y="3575878"/>
                        <a:pt x="2179576" y="3577148"/>
                        <a:pt x="2140251" y="3578418"/>
                      </a:cubicBezTo>
                      <a:lnTo>
                        <a:pt x="1999805" y="3575878"/>
                      </a:lnTo>
                      <a:cubicBezTo>
                        <a:pt x="1949245" y="3574608"/>
                        <a:pt x="1921155" y="3574608"/>
                        <a:pt x="1904302" y="3573338"/>
                      </a:cubicBezTo>
                      <a:lnTo>
                        <a:pt x="1904302" y="3564448"/>
                      </a:lnTo>
                      <a:lnTo>
                        <a:pt x="1235777" y="3561908"/>
                      </a:lnTo>
                      <a:lnTo>
                        <a:pt x="1252631" y="3566988"/>
                      </a:lnTo>
                      <a:cubicBezTo>
                        <a:pt x="1207688" y="3568258"/>
                        <a:pt x="1117802" y="3570798"/>
                        <a:pt x="1056006" y="3570798"/>
                      </a:cubicBezTo>
                      <a:cubicBezTo>
                        <a:pt x="1027917" y="3570798"/>
                        <a:pt x="999828" y="3572068"/>
                        <a:pt x="977356" y="3572068"/>
                      </a:cubicBezTo>
                      <a:lnTo>
                        <a:pt x="840740" y="3572068"/>
                      </a:lnTo>
                      <a:lnTo>
                        <a:pt x="840740" y="3568258"/>
                      </a:lnTo>
                      <a:lnTo>
                        <a:pt x="836930" y="3569528"/>
                      </a:lnTo>
                      <a:cubicBezTo>
                        <a:pt x="830580" y="3570798"/>
                        <a:pt x="805180" y="3572068"/>
                        <a:pt x="778510" y="3573338"/>
                      </a:cubicBezTo>
                      <a:lnTo>
                        <a:pt x="778510" y="3568258"/>
                      </a:lnTo>
                      <a:cubicBezTo>
                        <a:pt x="754380" y="3566988"/>
                        <a:pt x="734060" y="3568258"/>
                        <a:pt x="713740" y="3570798"/>
                      </a:cubicBezTo>
                      <a:cubicBezTo>
                        <a:pt x="687070" y="3573338"/>
                        <a:pt x="660400" y="3575878"/>
                        <a:pt x="623570" y="3570798"/>
                      </a:cubicBezTo>
                      <a:cubicBezTo>
                        <a:pt x="614680" y="3570798"/>
                        <a:pt x="601980" y="3568258"/>
                        <a:pt x="589280" y="3566988"/>
                      </a:cubicBezTo>
                      <a:cubicBezTo>
                        <a:pt x="561340" y="3563178"/>
                        <a:pt x="551180" y="3561908"/>
                        <a:pt x="546100" y="3566988"/>
                      </a:cubicBezTo>
                      <a:lnTo>
                        <a:pt x="544830" y="3568258"/>
                      </a:lnTo>
                      <a:cubicBezTo>
                        <a:pt x="537210" y="3568258"/>
                        <a:pt x="529590" y="3568258"/>
                        <a:pt x="520700" y="3569528"/>
                      </a:cubicBezTo>
                      <a:cubicBezTo>
                        <a:pt x="497840" y="3570798"/>
                        <a:pt x="474980" y="3572068"/>
                        <a:pt x="448310" y="3568258"/>
                      </a:cubicBezTo>
                      <a:lnTo>
                        <a:pt x="445770" y="3568258"/>
                      </a:lnTo>
                      <a:cubicBezTo>
                        <a:pt x="444500" y="3568258"/>
                        <a:pt x="443230" y="3568258"/>
                        <a:pt x="443230" y="3569528"/>
                      </a:cubicBezTo>
                      <a:lnTo>
                        <a:pt x="429260" y="3566988"/>
                      </a:lnTo>
                      <a:cubicBezTo>
                        <a:pt x="416560" y="3564448"/>
                        <a:pt x="393700" y="3565718"/>
                        <a:pt x="373380" y="3566988"/>
                      </a:cubicBezTo>
                      <a:cubicBezTo>
                        <a:pt x="363220" y="3566988"/>
                        <a:pt x="351790" y="3568258"/>
                        <a:pt x="346710" y="3568258"/>
                      </a:cubicBezTo>
                      <a:lnTo>
                        <a:pt x="345440" y="3563178"/>
                      </a:lnTo>
                      <a:cubicBezTo>
                        <a:pt x="323850" y="3569528"/>
                        <a:pt x="297180" y="3569528"/>
                        <a:pt x="266700" y="3568258"/>
                      </a:cubicBezTo>
                      <a:cubicBezTo>
                        <a:pt x="242570" y="3566988"/>
                        <a:pt x="214630" y="3566988"/>
                        <a:pt x="185420" y="3569528"/>
                      </a:cubicBezTo>
                      <a:lnTo>
                        <a:pt x="189230" y="3564448"/>
                      </a:lnTo>
                      <a:lnTo>
                        <a:pt x="166370" y="3566988"/>
                      </a:lnTo>
                      <a:cubicBezTo>
                        <a:pt x="163830" y="3566988"/>
                        <a:pt x="161290" y="3566988"/>
                        <a:pt x="157480" y="3568258"/>
                      </a:cubicBezTo>
                      <a:lnTo>
                        <a:pt x="156210" y="3561908"/>
                      </a:lnTo>
                      <a:cubicBezTo>
                        <a:pt x="139700" y="3563178"/>
                        <a:pt x="123190" y="3564448"/>
                        <a:pt x="101600" y="3563178"/>
                      </a:cubicBezTo>
                      <a:lnTo>
                        <a:pt x="97790" y="3563178"/>
                      </a:lnTo>
                      <a:lnTo>
                        <a:pt x="87630" y="3561908"/>
                      </a:lnTo>
                      <a:lnTo>
                        <a:pt x="87630" y="3541588"/>
                      </a:lnTo>
                      <a:lnTo>
                        <a:pt x="74930" y="3541588"/>
                      </a:lnTo>
                      <a:lnTo>
                        <a:pt x="74930" y="3535238"/>
                      </a:lnTo>
                      <a:cubicBezTo>
                        <a:pt x="76200" y="3521268"/>
                        <a:pt x="77470" y="3512378"/>
                        <a:pt x="80010" y="3502218"/>
                      </a:cubicBezTo>
                      <a:lnTo>
                        <a:pt x="80010" y="3499678"/>
                      </a:lnTo>
                      <a:cubicBezTo>
                        <a:pt x="85090" y="3475548"/>
                        <a:pt x="88900" y="3448878"/>
                        <a:pt x="87630" y="3379028"/>
                      </a:cubicBezTo>
                      <a:lnTo>
                        <a:pt x="83820" y="3379028"/>
                      </a:lnTo>
                      <a:cubicBezTo>
                        <a:pt x="85090" y="3357438"/>
                        <a:pt x="86360" y="3339658"/>
                        <a:pt x="88900" y="3329498"/>
                      </a:cubicBezTo>
                      <a:cubicBezTo>
                        <a:pt x="88900" y="3281238"/>
                        <a:pt x="87630" y="3278698"/>
                        <a:pt x="81280" y="3278698"/>
                      </a:cubicBezTo>
                      <a:cubicBezTo>
                        <a:pt x="81280" y="3265998"/>
                        <a:pt x="80010" y="3255838"/>
                        <a:pt x="77470" y="3243138"/>
                      </a:cubicBezTo>
                      <a:cubicBezTo>
                        <a:pt x="76200" y="3232978"/>
                        <a:pt x="73660" y="3221548"/>
                        <a:pt x="73660" y="3207578"/>
                      </a:cubicBezTo>
                      <a:lnTo>
                        <a:pt x="78740" y="3207578"/>
                      </a:lnTo>
                      <a:lnTo>
                        <a:pt x="78740" y="3201228"/>
                      </a:lnTo>
                      <a:cubicBezTo>
                        <a:pt x="81280" y="3137728"/>
                        <a:pt x="77470" y="3130108"/>
                        <a:pt x="73660" y="3122488"/>
                      </a:cubicBezTo>
                      <a:cubicBezTo>
                        <a:pt x="72390" y="3119948"/>
                        <a:pt x="71120" y="3116138"/>
                        <a:pt x="69850" y="3105978"/>
                      </a:cubicBezTo>
                      <a:lnTo>
                        <a:pt x="78740" y="3104708"/>
                      </a:lnTo>
                      <a:lnTo>
                        <a:pt x="77470" y="3072958"/>
                      </a:lnTo>
                      <a:lnTo>
                        <a:pt x="86360" y="3086928"/>
                      </a:lnTo>
                      <a:lnTo>
                        <a:pt x="83820" y="3058988"/>
                      </a:lnTo>
                      <a:cubicBezTo>
                        <a:pt x="78740" y="3003108"/>
                        <a:pt x="80010" y="2981518"/>
                        <a:pt x="81280" y="2931988"/>
                      </a:cubicBezTo>
                      <a:lnTo>
                        <a:pt x="82550" y="2909128"/>
                      </a:lnTo>
                      <a:lnTo>
                        <a:pt x="85090" y="2888808"/>
                      </a:lnTo>
                      <a:cubicBezTo>
                        <a:pt x="87630" y="2864678"/>
                        <a:pt x="87630" y="2834198"/>
                        <a:pt x="86360" y="2808798"/>
                      </a:cubicBezTo>
                      <a:lnTo>
                        <a:pt x="88900" y="2808798"/>
                      </a:lnTo>
                      <a:cubicBezTo>
                        <a:pt x="87630" y="2802448"/>
                        <a:pt x="87630" y="2797368"/>
                        <a:pt x="87630" y="2792288"/>
                      </a:cubicBezTo>
                      <a:lnTo>
                        <a:pt x="87630" y="2763093"/>
                      </a:lnTo>
                      <a:lnTo>
                        <a:pt x="83820" y="2763093"/>
                      </a:lnTo>
                      <a:lnTo>
                        <a:pt x="78740" y="2684724"/>
                      </a:lnTo>
                      <a:lnTo>
                        <a:pt x="83820" y="2684724"/>
                      </a:lnTo>
                      <a:cubicBezTo>
                        <a:pt x="83820" y="2677727"/>
                        <a:pt x="83820" y="2672129"/>
                        <a:pt x="82550" y="2665132"/>
                      </a:cubicBezTo>
                      <a:lnTo>
                        <a:pt x="91440" y="2665132"/>
                      </a:lnTo>
                      <a:lnTo>
                        <a:pt x="91440" y="2662333"/>
                      </a:lnTo>
                      <a:lnTo>
                        <a:pt x="86360" y="2550378"/>
                      </a:lnTo>
                      <a:cubicBezTo>
                        <a:pt x="87630" y="2546180"/>
                        <a:pt x="87630" y="2539182"/>
                        <a:pt x="88900" y="2529386"/>
                      </a:cubicBezTo>
                      <a:cubicBezTo>
                        <a:pt x="90170" y="2520990"/>
                        <a:pt x="91440" y="2508395"/>
                        <a:pt x="92710" y="2505596"/>
                      </a:cubicBezTo>
                      <a:lnTo>
                        <a:pt x="93980" y="2505596"/>
                      </a:lnTo>
                      <a:cubicBezTo>
                        <a:pt x="95250" y="2474808"/>
                        <a:pt x="92710" y="2438423"/>
                        <a:pt x="91440" y="2399238"/>
                      </a:cubicBezTo>
                      <a:cubicBezTo>
                        <a:pt x="88900" y="2354456"/>
                        <a:pt x="86360" y="2306875"/>
                        <a:pt x="88900" y="2260694"/>
                      </a:cubicBezTo>
                      <a:lnTo>
                        <a:pt x="88900" y="2257895"/>
                      </a:lnTo>
                      <a:cubicBezTo>
                        <a:pt x="87630" y="2253697"/>
                        <a:pt x="87630" y="2242501"/>
                        <a:pt x="86360" y="2228507"/>
                      </a:cubicBezTo>
                      <a:cubicBezTo>
                        <a:pt x="86360" y="2206115"/>
                        <a:pt x="87630" y="2185124"/>
                        <a:pt x="87630" y="2162733"/>
                      </a:cubicBezTo>
                      <a:cubicBezTo>
                        <a:pt x="88900" y="2108154"/>
                        <a:pt x="91440" y="2050778"/>
                        <a:pt x="86360" y="1980806"/>
                      </a:cubicBezTo>
                      <a:lnTo>
                        <a:pt x="95250" y="1926227"/>
                      </a:lnTo>
                      <a:lnTo>
                        <a:pt x="95250" y="1924828"/>
                      </a:lnTo>
                      <a:cubicBezTo>
                        <a:pt x="95250" y="1903836"/>
                        <a:pt x="93980" y="1896839"/>
                        <a:pt x="87630" y="1895440"/>
                      </a:cubicBezTo>
                      <a:cubicBezTo>
                        <a:pt x="85090" y="1895440"/>
                        <a:pt x="83820" y="1895440"/>
                        <a:pt x="81280" y="1898238"/>
                      </a:cubicBezTo>
                      <a:cubicBezTo>
                        <a:pt x="81280" y="1891241"/>
                        <a:pt x="81280" y="1884244"/>
                        <a:pt x="80010" y="1873049"/>
                      </a:cubicBezTo>
                      <a:cubicBezTo>
                        <a:pt x="78740" y="1843660"/>
                        <a:pt x="80010" y="1832465"/>
                        <a:pt x="80010" y="1826867"/>
                      </a:cubicBezTo>
                      <a:cubicBezTo>
                        <a:pt x="81280" y="1826867"/>
                        <a:pt x="82550" y="1826867"/>
                        <a:pt x="85090" y="1825467"/>
                      </a:cubicBezTo>
                      <a:cubicBezTo>
                        <a:pt x="88900" y="1822669"/>
                        <a:pt x="90170" y="1817071"/>
                        <a:pt x="90170" y="1810074"/>
                      </a:cubicBezTo>
                      <a:lnTo>
                        <a:pt x="90170" y="1808674"/>
                      </a:lnTo>
                      <a:lnTo>
                        <a:pt x="88900" y="1801677"/>
                      </a:lnTo>
                      <a:cubicBezTo>
                        <a:pt x="85090" y="1770889"/>
                        <a:pt x="81280" y="1730306"/>
                        <a:pt x="81280" y="1684124"/>
                      </a:cubicBezTo>
                      <a:lnTo>
                        <a:pt x="82550" y="1684124"/>
                      </a:lnTo>
                      <a:lnTo>
                        <a:pt x="82550" y="1691121"/>
                      </a:lnTo>
                      <a:cubicBezTo>
                        <a:pt x="83820" y="1720510"/>
                        <a:pt x="85090" y="1723308"/>
                        <a:pt x="91440" y="1723308"/>
                      </a:cubicBezTo>
                      <a:cubicBezTo>
                        <a:pt x="99060" y="1723308"/>
                        <a:pt x="99060" y="1717711"/>
                        <a:pt x="101600" y="1692521"/>
                      </a:cubicBezTo>
                      <a:lnTo>
                        <a:pt x="102870" y="1688322"/>
                      </a:lnTo>
                      <a:lnTo>
                        <a:pt x="99060" y="1685524"/>
                      </a:lnTo>
                      <a:cubicBezTo>
                        <a:pt x="92710" y="1677127"/>
                        <a:pt x="92710" y="1614152"/>
                        <a:pt x="92710" y="1566571"/>
                      </a:cubicBezTo>
                      <a:cubicBezTo>
                        <a:pt x="92710" y="1484004"/>
                        <a:pt x="90170" y="1450417"/>
                        <a:pt x="83820" y="1440621"/>
                      </a:cubicBezTo>
                      <a:lnTo>
                        <a:pt x="85090" y="1428026"/>
                      </a:lnTo>
                      <a:lnTo>
                        <a:pt x="87630" y="1428026"/>
                      </a:lnTo>
                      <a:cubicBezTo>
                        <a:pt x="91440" y="1387443"/>
                        <a:pt x="88900" y="1372049"/>
                        <a:pt x="85090" y="1353856"/>
                      </a:cubicBezTo>
                      <a:cubicBezTo>
                        <a:pt x="81280" y="1337063"/>
                        <a:pt x="77470" y="1317470"/>
                        <a:pt x="78740" y="1267091"/>
                      </a:cubicBezTo>
                      <a:cubicBezTo>
                        <a:pt x="80010" y="1248898"/>
                        <a:pt x="80010" y="1236303"/>
                        <a:pt x="81280" y="1230705"/>
                      </a:cubicBezTo>
                      <a:lnTo>
                        <a:pt x="85090" y="1230705"/>
                      </a:lnTo>
                      <a:lnTo>
                        <a:pt x="81280" y="1152337"/>
                      </a:lnTo>
                      <a:lnTo>
                        <a:pt x="81280" y="1148138"/>
                      </a:lnTo>
                      <a:lnTo>
                        <a:pt x="83820" y="1148138"/>
                      </a:lnTo>
                      <a:lnTo>
                        <a:pt x="82550" y="1062772"/>
                      </a:lnTo>
                      <a:lnTo>
                        <a:pt x="87630" y="1072568"/>
                      </a:lnTo>
                      <a:lnTo>
                        <a:pt x="82550" y="1037582"/>
                      </a:lnTo>
                      <a:cubicBezTo>
                        <a:pt x="81280" y="1027786"/>
                        <a:pt x="78740" y="1012393"/>
                        <a:pt x="77470" y="995599"/>
                      </a:cubicBezTo>
                      <a:lnTo>
                        <a:pt x="81280" y="980205"/>
                      </a:lnTo>
                      <a:cubicBezTo>
                        <a:pt x="90170" y="948018"/>
                        <a:pt x="88900" y="932624"/>
                        <a:pt x="87630" y="908834"/>
                      </a:cubicBezTo>
                      <a:cubicBezTo>
                        <a:pt x="86360" y="899038"/>
                        <a:pt x="86360" y="887842"/>
                        <a:pt x="85090" y="872448"/>
                      </a:cubicBezTo>
                      <a:lnTo>
                        <a:pt x="90170" y="853440"/>
                      </a:lnTo>
                      <a:cubicBezTo>
                        <a:pt x="88900" y="852170"/>
                        <a:pt x="88900" y="848360"/>
                        <a:pt x="90170" y="845820"/>
                      </a:cubicBezTo>
                      <a:lnTo>
                        <a:pt x="73660" y="845820"/>
                      </a:lnTo>
                      <a:lnTo>
                        <a:pt x="90170" y="845820"/>
                      </a:lnTo>
                      <a:cubicBezTo>
                        <a:pt x="93980" y="825500"/>
                        <a:pt x="95250" y="802640"/>
                        <a:pt x="96520" y="775970"/>
                      </a:cubicBezTo>
                      <a:cubicBezTo>
                        <a:pt x="97790" y="755650"/>
                        <a:pt x="97790" y="734060"/>
                        <a:pt x="100330" y="708660"/>
                      </a:cubicBezTo>
                      <a:lnTo>
                        <a:pt x="87630" y="707390"/>
                      </a:lnTo>
                      <a:cubicBezTo>
                        <a:pt x="86360" y="711200"/>
                        <a:pt x="86360" y="718820"/>
                        <a:pt x="83820" y="728980"/>
                      </a:cubicBezTo>
                      <a:cubicBezTo>
                        <a:pt x="82550" y="734060"/>
                        <a:pt x="82550" y="741680"/>
                        <a:pt x="81280" y="749300"/>
                      </a:cubicBezTo>
                      <a:cubicBezTo>
                        <a:pt x="81280" y="735330"/>
                        <a:pt x="81280" y="718820"/>
                        <a:pt x="78740" y="697230"/>
                      </a:cubicBezTo>
                      <a:cubicBezTo>
                        <a:pt x="83820" y="690880"/>
                        <a:pt x="83820" y="673100"/>
                        <a:pt x="82550" y="635000"/>
                      </a:cubicBezTo>
                      <a:lnTo>
                        <a:pt x="82550" y="624840"/>
                      </a:lnTo>
                      <a:lnTo>
                        <a:pt x="91440" y="627380"/>
                      </a:lnTo>
                      <a:lnTo>
                        <a:pt x="91440" y="617220"/>
                      </a:lnTo>
                      <a:cubicBezTo>
                        <a:pt x="90170" y="586740"/>
                        <a:pt x="87630" y="576580"/>
                        <a:pt x="85090" y="566420"/>
                      </a:cubicBezTo>
                      <a:cubicBezTo>
                        <a:pt x="83820" y="561340"/>
                        <a:pt x="82550" y="554990"/>
                        <a:pt x="81280" y="546100"/>
                      </a:cubicBezTo>
                      <a:cubicBezTo>
                        <a:pt x="82550" y="499110"/>
                        <a:pt x="87630" y="486410"/>
                        <a:pt x="92710" y="476250"/>
                      </a:cubicBezTo>
                      <a:lnTo>
                        <a:pt x="93980" y="473710"/>
                      </a:lnTo>
                      <a:lnTo>
                        <a:pt x="93980" y="471170"/>
                      </a:lnTo>
                      <a:cubicBezTo>
                        <a:pt x="93980" y="441960"/>
                        <a:pt x="93980" y="438150"/>
                        <a:pt x="87630" y="436880"/>
                      </a:cubicBezTo>
                      <a:cubicBezTo>
                        <a:pt x="85090" y="436880"/>
                        <a:pt x="83820" y="436880"/>
                        <a:pt x="82550" y="438150"/>
                      </a:cubicBezTo>
                      <a:lnTo>
                        <a:pt x="82550" y="430530"/>
                      </a:lnTo>
                      <a:cubicBezTo>
                        <a:pt x="85090" y="364490"/>
                        <a:pt x="82550" y="316230"/>
                        <a:pt x="78740" y="242570"/>
                      </a:cubicBezTo>
                      <a:lnTo>
                        <a:pt x="77470" y="229870"/>
                      </a:lnTo>
                      <a:cubicBezTo>
                        <a:pt x="83820" y="229870"/>
                        <a:pt x="83820" y="223520"/>
                        <a:pt x="85090" y="220980"/>
                      </a:cubicBezTo>
                      <a:lnTo>
                        <a:pt x="85090" y="219710"/>
                      </a:lnTo>
                      <a:lnTo>
                        <a:pt x="81280" y="194310"/>
                      </a:lnTo>
                      <a:lnTo>
                        <a:pt x="83820" y="198120"/>
                      </a:lnTo>
                      <a:lnTo>
                        <a:pt x="82550" y="171450"/>
                      </a:lnTo>
                      <a:cubicBezTo>
                        <a:pt x="81280" y="154940"/>
                        <a:pt x="80010" y="151130"/>
                        <a:pt x="77470" y="147320"/>
                      </a:cubicBezTo>
                      <a:cubicBezTo>
                        <a:pt x="76200" y="144780"/>
                        <a:pt x="73660" y="142240"/>
                        <a:pt x="72390" y="111760"/>
                      </a:cubicBezTo>
                      <a:lnTo>
                        <a:pt x="72390" y="109220"/>
                      </a:lnTo>
                      <a:cubicBezTo>
                        <a:pt x="69850" y="102870"/>
                        <a:pt x="71120" y="87630"/>
                        <a:pt x="72390" y="77470"/>
                      </a:cubicBezTo>
                      <a:lnTo>
                        <a:pt x="83820" y="78740"/>
                      </a:lnTo>
                      <a:lnTo>
                        <a:pt x="109220" y="81280"/>
                      </a:lnTo>
                      <a:cubicBezTo>
                        <a:pt x="129540" y="82550"/>
                        <a:pt x="148590" y="81280"/>
                        <a:pt x="163830" y="80010"/>
                      </a:cubicBezTo>
                      <a:lnTo>
                        <a:pt x="163830" y="83820"/>
                      </a:lnTo>
                      <a:lnTo>
                        <a:pt x="168910" y="86360"/>
                      </a:lnTo>
                      <a:lnTo>
                        <a:pt x="217170" y="82550"/>
                      </a:lnTo>
                      <a:cubicBezTo>
                        <a:pt x="261620" y="80010"/>
                        <a:pt x="269240" y="78740"/>
                        <a:pt x="314960" y="73660"/>
                      </a:cubicBezTo>
                      <a:cubicBezTo>
                        <a:pt x="346710" y="76200"/>
                        <a:pt x="377190" y="78740"/>
                        <a:pt x="408940" y="77470"/>
                      </a:cubicBezTo>
                      <a:cubicBezTo>
                        <a:pt x="419100" y="78740"/>
                        <a:pt x="431800" y="80010"/>
                        <a:pt x="448310" y="80010"/>
                      </a:cubicBezTo>
                      <a:lnTo>
                        <a:pt x="448310" y="77470"/>
                      </a:lnTo>
                      <a:lnTo>
                        <a:pt x="450850" y="77470"/>
                      </a:lnTo>
                      <a:cubicBezTo>
                        <a:pt x="452120" y="78740"/>
                        <a:pt x="453390" y="78740"/>
                        <a:pt x="454660" y="80010"/>
                      </a:cubicBezTo>
                      <a:lnTo>
                        <a:pt x="457200" y="80010"/>
                      </a:lnTo>
                      <a:cubicBezTo>
                        <a:pt x="468630" y="77470"/>
                        <a:pt x="481330" y="76200"/>
                        <a:pt x="496570" y="74930"/>
                      </a:cubicBezTo>
                      <a:lnTo>
                        <a:pt x="514350" y="82550"/>
                      </a:lnTo>
                      <a:lnTo>
                        <a:pt x="519430" y="78740"/>
                      </a:lnTo>
                      <a:lnTo>
                        <a:pt x="635000" y="85090"/>
                      </a:lnTo>
                      <a:cubicBezTo>
                        <a:pt x="652780" y="82550"/>
                        <a:pt x="670560" y="81280"/>
                        <a:pt x="687070" y="78740"/>
                      </a:cubicBezTo>
                      <a:cubicBezTo>
                        <a:pt x="712470" y="78740"/>
                        <a:pt x="736600" y="80010"/>
                        <a:pt x="762000" y="80010"/>
                      </a:cubicBezTo>
                      <a:lnTo>
                        <a:pt x="762000" y="85090"/>
                      </a:lnTo>
                      <a:lnTo>
                        <a:pt x="812800" y="81280"/>
                      </a:lnTo>
                      <a:cubicBezTo>
                        <a:pt x="821690" y="81280"/>
                        <a:pt x="830580" y="81280"/>
                        <a:pt x="840740" y="82550"/>
                      </a:cubicBezTo>
                      <a:lnTo>
                        <a:pt x="840740" y="85090"/>
                      </a:lnTo>
                      <a:cubicBezTo>
                        <a:pt x="926794" y="83820"/>
                        <a:pt x="1084094" y="85090"/>
                        <a:pt x="1269484" y="85090"/>
                      </a:cubicBezTo>
                      <a:lnTo>
                        <a:pt x="1398694" y="85090"/>
                      </a:lnTo>
                      <a:lnTo>
                        <a:pt x="1348134" y="80010"/>
                      </a:lnTo>
                      <a:cubicBezTo>
                        <a:pt x="1381841" y="80010"/>
                        <a:pt x="1404312" y="81280"/>
                        <a:pt x="1432402" y="81280"/>
                      </a:cubicBezTo>
                      <a:cubicBezTo>
                        <a:pt x="1449255" y="81280"/>
                        <a:pt x="1466109" y="82550"/>
                        <a:pt x="1482962" y="82550"/>
                      </a:cubicBezTo>
                      <a:lnTo>
                        <a:pt x="1494198" y="82550"/>
                      </a:lnTo>
                      <a:cubicBezTo>
                        <a:pt x="1511051" y="81280"/>
                        <a:pt x="1533523" y="80010"/>
                        <a:pt x="1544758" y="77470"/>
                      </a:cubicBezTo>
                      <a:lnTo>
                        <a:pt x="1544758" y="78740"/>
                      </a:lnTo>
                      <a:cubicBezTo>
                        <a:pt x="1673969" y="83820"/>
                        <a:pt x="1763855" y="82550"/>
                        <a:pt x="1836887" y="78740"/>
                      </a:cubicBezTo>
                      <a:lnTo>
                        <a:pt x="1848122" y="78740"/>
                      </a:lnTo>
                      <a:cubicBezTo>
                        <a:pt x="2117779" y="78740"/>
                        <a:pt x="2421143" y="78740"/>
                        <a:pt x="2488558" y="86360"/>
                      </a:cubicBezTo>
                      <a:lnTo>
                        <a:pt x="2499793" y="86360"/>
                      </a:lnTo>
                      <a:cubicBezTo>
                        <a:pt x="2600914" y="86360"/>
                        <a:pt x="2623386" y="86360"/>
                        <a:pt x="2629004" y="80010"/>
                      </a:cubicBezTo>
                      <a:lnTo>
                        <a:pt x="2673947" y="80010"/>
                      </a:lnTo>
                      <a:lnTo>
                        <a:pt x="2746979" y="83820"/>
                      </a:lnTo>
                      <a:lnTo>
                        <a:pt x="2814393" y="78740"/>
                      </a:lnTo>
                      <a:cubicBezTo>
                        <a:pt x="2848100" y="78740"/>
                        <a:pt x="2881807" y="78740"/>
                        <a:pt x="2904279" y="80010"/>
                      </a:cubicBezTo>
                      <a:lnTo>
                        <a:pt x="2904279" y="88900"/>
                      </a:lnTo>
                      <a:cubicBezTo>
                        <a:pt x="3044725" y="91440"/>
                        <a:pt x="3252585" y="90170"/>
                        <a:pt x="3404267" y="88900"/>
                      </a:cubicBezTo>
                      <a:cubicBezTo>
                        <a:pt x="3471682" y="88900"/>
                        <a:pt x="3533478" y="87630"/>
                        <a:pt x="3567185" y="87630"/>
                      </a:cubicBezTo>
                      <a:lnTo>
                        <a:pt x="3567185" y="85090"/>
                      </a:lnTo>
                      <a:lnTo>
                        <a:pt x="4027849" y="85090"/>
                      </a:lnTo>
                      <a:lnTo>
                        <a:pt x="4027849" y="87630"/>
                      </a:lnTo>
                      <a:cubicBezTo>
                        <a:pt x="4044702" y="86360"/>
                        <a:pt x="4061556" y="86360"/>
                        <a:pt x="4072792" y="85090"/>
                      </a:cubicBezTo>
                      <a:lnTo>
                        <a:pt x="4224474" y="85090"/>
                      </a:lnTo>
                      <a:cubicBezTo>
                        <a:pt x="4623341" y="85090"/>
                        <a:pt x="5039062" y="85090"/>
                        <a:pt x="5404222" y="81280"/>
                      </a:cubicBezTo>
                      <a:lnTo>
                        <a:pt x="5426694" y="81280"/>
                      </a:lnTo>
                      <a:cubicBezTo>
                        <a:pt x="5466019" y="81280"/>
                        <a:pt x="5499727" y="80010"/>
                        <a:pt x="5539051" y="80010"/>
                      </a:cubicBezTo>
                      <a:lnTo>
                        <a:pt x="5730058" y="77470"/>
                      </a:lnTo>
                      <a:lnTo>
                        <a:pt x="5690733" y="74930"/>
                      </a:lnTo>
                      <a:lnTo>
                        <a:pt x="5775001" y="74930"/>
                      </a:lnTo>
                      <a:cubicBezTo>
                        <a:pt x="5803090" y="78740"/>
                        <a:pt x="5853650" y="81280"/>
                        <a:pt x="5887358" y="83820"/>
                      </a:cubicBezTo>
                      <a:lnTo>
                        <a:pt x="5892976" y="77470"/>
                      </a:lnTo>
                      <a:lnTo>
                        <a:pt x="5898593" y="82550"/>
                      </a:lnTo>
                      <a:cubicBezTo>
                        <a:pt x="5915447" y="81280"/>
                        <a:pt x="6022186" y="82550"/>
                        <a:pt x="6112072" y="82550"/>
                      </a:cubicBezTo>
                      <a:lnTo>
                        <a:pt x="6370494" y="82550"/>
                      </a:lnTo>
                      <a:lnTo>
                        <a:pt x="6370494" y="78740"/>
                      </a:lnTo>
                      <a:cubicBezTo>
                        <a:pt x="6392965" y="78740"/>
                        <a:pt x="6409818" y="78740"/>
                        <a:pt x="6432290" y="77470"/>
                      </a:cubicBezTo>
                      <a:lnTo>
                        <a:pt x="6437908" y="77470"/>
                      </a:lnTo>
                      <a:cubicBezTo>
                        <a:pt x="6499704" y="76200"/>
                        <a:pt x="6567119" y="74930"/>
                        <a:pt x="6645768" y="73660"/>
                      </a:cubicBezTo>
                      <a:cubicBezTo>
                        <a:pt x="6640150" y="74930"/>
                        <a:pt x="6640150" y="76200"/>
                        <a:pt x="6634532" y="77470"/>
                      </a:cubicBezTo>
                      <a:cubicBezTo>
                        <a:pt x="6628914" y="83820"/>
                        <a:pt x="6662622" y="87630"/>
                        <a:pt x="6679475" y="88900"/>
                      </a:cubicBezTo>
                      <a:lnTo>
                        <a:pt x="6690711" y="88900"/>
                      </a:lnTo>
                      <a:cubicBezTo>
                        <a:pt x="6842393" y="90170"/>
                        <a:pt x="6870482" y="88900"/>
                        <a:pt x="6892953" y="85090"/>
                      </a:cubicBezTo>
                      <a:cubicBezTo>
                        <a:pt x="6898571" y="83820"/>
                        <a:pt x="6909807" y="82550"/>
                        <a:pt x="7039018" y="83820"/>
                      </a:cubicBezTo>
                      <a:lnTo>
                        <a:pt x="7050253" y="83820"/>
                      </a:lnTo>
                      <a:cubicBezTo>
                        <a:pt x="7067107" y="82550"/>
                        <a:pt x="7078342" y="81280"/>
                        <a:pt x="7083961" y="80010"/>
                      </a:cubicBezTo>
                      <a:cubicBezTo>
                        <a:pt x="7230025" y="78740"/>
                        <a:pt x="7280586" y="77470"/>
                        <a:pt x="7319911" y="76200"/>
                      </a:cubicBezTo>
                      <a:lnTo>
                        <a:pt x="7460356" y="78740"/>
                      </a:lnTo>
                      <a:cubicBezTo>
                        <a:pt x="7510917" y="80010"/>
                        <a:pt x="7539006" y="80010"/>
                        <a:pt x="7555860" y="81280"/>
                      </a:cubicBezTo>
                      <a:lnTo>
                        <a:pt x="7555860" y="90170"/>
                      </a:lnTo>
                      <a:lnTo>
                        <a:pt x="8224385" y="92710"/>
                      </a:lnTo>
                      <a:lnTo>
                        <a:pt x="8201913" y="91440"/>
                      </a:lnTo>
                      <a:cubicBezTo>
                        <a:pt x="8246856" y="90170"/>
                        <a:pt x="8336742" y="87630"/>
                        <a:pt x="8398538" y="87630"/>
                      </a:cubicBezTo>
                      <a:cubicBezTo>
                        <a:pt x="8533367" y="85090"/>
                        <a:pt x="8589545" y="83820"/>
                        <a:pt x="8609886" y="81280"/>
                      </a:cubicBezTo>
                      <a:lnTo>
                        <a:pt x="8620046" y="81280"/>
                      </a:lnTo>
                      <a:lnTo>
                        <a:pt x="8622586" y="85090"/>
                      </a:lnTo>
                      <a:lnTo>
                        <a:pt x="8622586" y="63500"/>
                      </a:lnTo>
                      <a:lnTo>
                        <a:pt x="8625125" y="63500"/>
                      </a:lnTo>
                      <a:lnTo>
                        <a:pt x="8623856" y="85090"/>
                      </a:lnTo>
                      <a:lnTo>
                        <a:pt x="8627666" y="83820"/>
                      </a:lnTo>
                      <a:cubicBezTo>
                        <a:pt x="8634016" y="82550"/>
                        <a:pt x="8659416" y="81280"/>
                        <a:pt x="8686086" y="80010"/>
                      </a:cubicBezTo>
                      <a:lnTo>
                        <a:pt x="8686086" y="85090"/>
                      </a:lnTo>
                      <a:cubicBezTo>
                        <a:pt x="8710216" y="86360"/>
                        <a:pt x="8730536" y="85090"/>
                        <a:pt x="8750856" y="82550"/>
                      </a:cubicBezTo>
                      <a:cubicBezTo>
                        <a:pt x="8777525" y="80010"/>
                        <a:pt x="8804196" y="77470"/>
                        <a:pt x="8841025" y="82550"/>
                      </a:cubicBezTo>
                      <a:cubicBezTo>
                        <a:pt x="8849916" y="82550"/>
                        <a:pt x="8862616" y="85090"/>
                        <a:pt x="8875316" y="86360"/>
                      </a:cubicBezTo>
                      <a:cubicBezTo>
                        <a:pt x="8903256" y="90170"/>
                        <a:pt x="8913416" y="91440"/>
                        <a:pt x="8918496" y="86360"/>
                      </a:cubicBezTo>
                      <a:lnTo>
                        <a:pt x="8919766" y="85090"/>
                      </a:lnTo>
                      <a:cubicBezTo>
                        <a:pt x="8927386" y="85090"/>
                        <a:pt x="8935006" y="85090"/>
                        <a:pt x="8943896" y="83820"/>
                      </a:cubicBezTo>
                      <a:cubicBezTo>
                        <a:pt x="8966756" y="82550"/>
                        <a:pt x="8989616" y="81280"/>
                        <a:pt x="9016286" y="85090"/>
                      </a:cubicBezTo>
                      <a:lnTo>
                        <a:pt x="9018825" y="85090"/>
                      </a:lnTo>
                      <a:cubicBezTo>
                        <a:pt x="9020096" y="85090"/>
                        <a:pt x="9021366" y="85090"/>
                        <a:pt x="9021366" y="83820"/>
                      </a:cubicBezTo>
                      <a:lnTo>
                        <a:pt x="9035336" y="86360"/>
                      </a:lnTo>
                      <a:cubicBezTo>
                        <a:pt x="9048036" y="88900"/>
                        <a:pt x="9070896" y="87630"/>
                        <a:pt x="9091216" y="86360"/>
                      </a:cubicBezTo>
                      <a:cubicBezTo>
                        <a:pt x="9101375" y="86360"/>
                        <a:pt x="9112806" y="85090"/>
                        <a:pt x="9119156" y="85090"/>
                      </a:cubicBezTo>
                      <a:lnTo>
                        <a:pt x="9120425" y="90170"/>
                      </a:lnTo>
                      <a:cubicBezTo>
                        <a:pt x="9142016" y="83820"/>
                        <a:pt x="9168686" y="83820"/>
                        <a:pt x="9199166" y="85090"/>
                      </a:cubicBezTo>
                      <a:cubicBezTo>
                        <a:pt x="9223296" y="86360"/>
                        <a:pt x="9251236" y="86360"/>
                        <a:pt x="9280446" y="83820"/>
                      </a:cubicBezTo>
                      <a:lnTo>
                        <a:pt x="9276636" y="87630"/>
                      </a:lnTo>
                      <a:lnTo>
                        <a:pt x="9299496" y="85090"/>
                      </a:lnTo>
                      <a:cubicBezTo>
                        <a:pt x="9302036" y="85090"/>
                        <a:pt x="9304576" y="85090"/>
                        <a:pt x="9308386" y="83820"/>
                      </a:cubicBezTo>
                      <a:lnTo>
                        <a:pt x="9309656" y="90170"/>
                      </a:lnTo>
                      <a:cubicBezTo>
                        <a:pt x="9326166" y="88900"/>
                        <a:pt x="9342676" y="87630"/>
                        <a:pt x="9364266" y="88900"/>
                      </a:cubicBezTo>
                      <a:lnTo>
                        <a:pt x="9368076" y="88900"/>
                      </a:lnTo>
                      <a:lnTo>
                        <a:pt x="9378236" y="90170"/>
                      </a:lnTo>
                      <a:lnTo>
                        <a:pt x="9378236" y="109220"/>
                      </a:lnTo>
                      <a:lnTo>
                        <a:pt x="9390936" y="109220"/>
                      </a:lnTo>
                      <a:lnTo>
                        <a:pt x="9390936" y="115570"/>
                      </a:lnTo>
                      <a:cubicBezTo>
                        <a:pt x="9389666" y="129540"/>
                        <a:pt x="9388396" y="138430"/>
                        <a:pt x="9385856" y="148590"/>
                      </a:cubicBezTo>
                      <a:lnTo>
                        <a:pt x="9385856" y="151130"/>
                      </a:lnTo>
                      <a:cubicBezTo>
                        <a:pt x="9380776" y="176530"/>
                        <a:pt x="9376966" y="201930"/>
                        <a:pt x="9378236" y="271780"/>
                      </a:cubicBezTo>
                      <a:lnTo>
                        <a:pt x="9382046" y="271780"/>
                      </a:lnTo>
                      <a:cubicBezTo>
                        <a:pt x="9380776" y="293370"/>
                        <a:pt x="9379506" y="311150"/>
                        <a:pt x="9376966" y="321310"/>
                      </a:cubicBezTo>
                      <a:cubicBezTo>
                        <a:pt x="9376966" y="369570"/>
                        <a:pt x="9378236" y="372110"/>
                        <a:pt x="9384586" y="372110"/>
                      </a:cubicBezTo>
                      <a:cubicBezTo>
                        <a:pt x="9384586" y="384810"/>
                        <a:pt x="9385856" y="394970"/>
                        <a:pt x="9388396" y="407670"/>
                      </a:cubicBezTo>
                      <a:cubicBezTo>
                        <a:pt x="9389666" y="417830"/>
                        <a:pt x="9392206" y="429260"/>
                        <a:pt x="9392206" y="443230"/>
                      </a:cubicBezTo>
                      <a:lnTo>
                        <a:pt x="9387126" y="443230"/>
                      </a:lnTo>
                      <a:lnTo>
                        <a:pt x="9387126" y="449580"/>
                      </a:lnTo>
                      <a:cubicBezTo>
                        <a:pt x="9384586" y="513080"/>
                        <a:pt x="9388396" y="520700"/>
                        <a:pt x="9392206" y="528320"/>
                      </a:cubicBezTo>
                      <a:cubicBezTo>
                        <a:pt x="9393476" y="530860"/>
                        <a:pt x="9394746" y="534670"/>
                        <a:pt x="9396016" y="544830"/>
                      </a:cubicBezTo>
                      <a:lnTo>
                        <a:pt x="9387126" y="546100"/>
                      </a:lnTo>
                      <a:close/>
                      <a:moveTo>
                        <a:pt x="9390936" y="756920"/>
                      </a:moveTo>
                      <a:lnTo>
                        <a:pt x="9388396" y="751840"/>
                      </a:lnTo>
                      <a:lnTo>
                        <a:pt x="9389666" y="745490"/>
                      </a:lnTo>
                      <a:cubicBezTo>
                        <a:pt x="9390936" y="750570"/>
                        <a:pt x="9390936" y="754380"/>
                        <a:pt x="9390936" y="756920"/>
                      </a:cubicBezTo>
                      <a:close/>
                      <a:moveTo>
                        <a:pt x="73660" y="2895158"/>
                      </a:moveTo>
                      <a:lnTo>
                        <a:pt x="76200" y="2900238"/>
                      </a:lnTo>
                      <a:lnTo>
                        <a:pt x="74930" y="2906588"/>
                      </a:lnTo>
                      <a:cubicBezTo>
                        <a:pt x="73660" y="2902778"/>
                        <a:pt x="73660" y="2898968"/>
                        <a:pt x="73660" y="2895158"/>
                      </a:cubicBezTo>
                      <a:close/>
                      <a:moveTo>
                        <a:pt x="9426496" y="628650"/>
                      </a:moveTo>
                      <a:lnTo>
                        <a:pt x="9426496" y="619760"/>
                      </a:lnTo>
                      <a:cubicBezTo>
                        <a:pt x="9426496" y="623570"/>
                        <a:pt x="9427766" y="626110"/>
                        <a:pt x="9427766" y="628650"/>
                      </a:cubicBezTo>
                      <a:lnTo>
                        <a:pt x="9426496" y="628650"/>
                      </a:lnTo>
                      <a:close/>
                      <a:moveTo>
                        <a:pt x="9455706" y="1367850"/>
                      </a:moveTo>
                      <a:lnTo>
                        <a:pt x="9451896" y="1366451"/>
                      </a:lnTo>
                      <a:cubicBezTo>
                        <a:pt x="9453166" y="1366451"/>
                        <a:pt x="9454436" y="1367850"/>
                        <a:pt x="9455706" y="1367850"/>
                      </a:cubicBezTo>
                      <a:close/>
                    </a:path>
                  </a:pathLst>
                </a:custGeom>
                <a:solidFill>
                  <a:srgbClr val="DFD4BA"/>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5" name="AutoShape 5"/>
              <p:cNvSpPr/>
              <p:nvPr/>
            </p:nvSpPr>
            <p:spPr>
              <a:xfrm>
                <a:off x="1017755" y="1957871"/>
                <a:ext cx="19431930" cy="7183607"/>
              </a:xfrm>
              <a:prstGeom prst="rect">
                <a:avLst/>
              </a:prstGeom>
              <a:solidFill>
                <a:srgbClr val="DFD4BA"/>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Freeform 6"/>
              <p:cNvSpPr/>
              <p:nvPr/>
            </p:nvSpPr>
            <p:spPr>
              <a:xfrm>
                <a:off x="0" y="0"/>
                <a:ext cx="5835277" cy="11070274"/>
              </a:xfrm>
              <a:custGeom>
                <a:avLst/>
                <a:gdLst/>
                <a:ahLst/>
                <a:cxnLst/>
                <a:rect l="l" t="t" r="r" b="b"/>
                <a:pathLst>
                  <a:path w="5835277" h="11070274">
                    <a:moveTo>
                      <a:pt x="0" y="0"/>
                    </a:moveTo>
                    <a:lnTo>
                      <a:pt x="5835277" y="0"/>
                    </a:lnTo>
                    <a:lnTo>
                      <a:pt x="5835277" y="11070274"/>
                    </a:lnTo>
                    <a:lnTo>
                      <a:pt x="0" y="11070274"/>
                    </a:lnTo>
                    <a:lnTo>
                      <a:pt x="0" y="0"/>
                    </a:lnTo>
                    <a:close/>
                  </a:path>
                </a:pathLst>
              </a:custGeom>
              <a:blipFill>
                <a:blip r:embed="rId2">
                  <a:extLst>
                    <a:ext uri="{96DAC541-7B7A-43D3-8B79-37D633B846F1}">
                      <asvg:svgBlip xmlns:asvg="http://schemas.microsoft.com/office/drawing/2016/SVG/main" xmlns="" r:embed="rId3"/>
                    </a:ext>
                  </a:extLst>
                </a:blip>
                <a:stretch>
                  <a:fillRect r="-74505"/>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a:off x="15805523" y="0"/>
                <a:ext cx="5835277" cy="11070274"/>
              </a:xfrm>
              <a:custGeom>
                <a:avLst/>
                <a:gdLst/>
                <a:ahLst/>
                <a:cxnLst/>
                <a:rect l="l" t="t" r="r" b="b"/>
                <a:pathLst>
                  <a:path w="5835277" h="11070274">
                    <a:moveTo>
                      <a:pt x="0" y="0"/>
                    </a:moveTo>
                    <a:lnTo>
                      <a:pt x="5835277" y="0"/>
                    </a:lnTo>
                    <a:lnTo>
                      <a:pt x="5835277" y="11070274"/>
                    </a:lnTo>
                    <a:lnTo>
                      <a:pt x="0" y="11070274"/>
                    </a:lnTo>
                    <a:lnTo>
                      <a:pt x="0" y="0"/>
                    </a:lnTo>
                    <a:close/>
                  </a:path>
                </a:pathLst>
              </a:custGeom>
              <a:blipFill>
                <a:blip r:embed="rId2">
                  <a:extLst>
                    <a:ext uri="{96DAC541-7B7A-43D3-8B79-37D633B846F1}">
                      <asvg:svgBlip xmlns:asvg="http://schemas.microsoft.com/office/drawing/2016/SVG/main" xmlns="" r:embed="rId3"/>
                    </a:ext>
                  </a:extLst>
                </a:blip>
                <a:stretch>
                  <a:fillRect l="-74505"/>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8" name="Freeform 8"/>
            <p:cNvSpPr/>
            <p:nvPr/>
          </p:nvSpPr>
          <p:spPr>
            <a:xfrm rot="1068124">
              <a:off x="10299552" y="4403758"/>
              <a:ext cx="1357639" cy="1240027"/>
            </a:xfrm>
            <a:custGeom>
              <a:avLst/>
              <a:gdLst/>
              <a:ahLst/>
              <a:cxnLst/>
              <a:rect l="l" t="t" r="r" b="b"/>
              <a:pathLst>
                <a:path w="2654473" h="2661716">
                  <a:moveTo>
                    <a:pt x="0" y="0"/>
                  </a:moveTo>
                  <a:lnTo>
                    <a:pt x="2654473" y="0"/>
                  </a:lnTo>
                  <a:lnTo>
                    <a:pt x="2654473" y="2661715"/>
                  </a:lnTo>
                  <a:lnTo>
                    <a:pt x="0" y="2661715"/>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p:cNvSpPr/>
            <p:nvPr/>
          </p:nvSpPr>
          <p:spPr>
            <a:xfrm rot="21439904">
              <a:off x="10459351" y="-37096"/>
              <a:ext cx="1207754" cy="1840069"/>
            </a:xfrm>
            <a:custGeom>
              <a:avLst/>
              <a:gdLst/>
              <a:ahLst/>
              <a:cxnLst/>
              <a:rect l="l" t="t" r="r" b="b"/>
              <a:pathLst>
                <a:path w="1811631" h="2760103">
                  <a:moveTo>
                    <a:pt x="0" y="0"/>
                  </a:moveTo>
                  <a:lnTo>
                    <a:pt x="1811631" y="0"/>
                  </a:lnTo>
                  <a:lnTo>
                    <a:pt x="1811631" y="2760103"/>
                  </a:lnTo>
                  <a:lnTo>
                    <a:pt x="0" y="2760103"/>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p:cNvSpPr/>
            <p:nvPr/>
          </p:nvSpPr>
          <p:spPr>
            <a:xfrm rot="21174668">
              <a:off x="87771" y="4545624"/>
              <a:ext cx="1595273" cy="1291586"/>
            </a:xfrm>
            <a:custGeom>
              <a:avLst/>
              <a:gdLst/>
              <a:ahLst/>
              <a:cxnLst/>
              <a:rect l="l" t="t" r="r" b="b"/>
              <a:pathLst>
                <a:path w="2392910" h="2762378">
                  <a:moveTo>
                    <a:pt x="0" y="0"/>
                  </a:moveTo>
                  <a:lnTo>
                    <a:pt x="2392910" y="0"/>
                  </a:lnTo>
                  <a:lnTo>
                    <a:pt x="2392910" y="2762378"/>
                  </a:lnTo>
                  <a:lnTo>
                    <a:pt x="0" y="2762378"/>
                  </a:lnTo>
                  <a:lnTo>
                    <a:pt x="0" y="0"/>
                  </a:lnTo>
                  <a:close/>
                </a:path>
              </a:pathLst>
            </a:custGeom>
            <a:blipFill>
              <a:blip r:embed="rId8"/>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p:cNvSpPr/>
            <p:nvPr/>
          </p:nvSpPr>
          <p:spPr>
            <a:xfrm>
              <a:off x="120650" y="541830"/>
              <a:ext cx="1850659" cy="1315803"/>
            </a:xfrm>
            <a:custGeom>
              <a:avLst/>
              <a:gdLst/>
              <a:ahLst/>
              <a:cxnLst/>
              <a:rect l="l" t="t" r="r" b="b"/>
              <a:pathLst>
                <a:path w="2775988" h="3477890">
                  <a:moveTo>
                    <a:pt x="0" y="0"/>
                  </a:moveTo>
                  <a:lnTo>
                    <a:pt x="2775988" y="0"/>
                  </a:lnTo>
                  <a:lnTo>
                    <a:pt x="2775988" y="3477889"/>
                  </a:lnTo>
                  <a:lnTo>
                    <a:pt x="0" y="3477889"/>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9" name="TextBox 8">
              <a:extLst>
                <a:ext uri="{FF2B5EF4-FFF2-40B4-BE49-F238E27FC236}">
                  <a16:creationId xmlns:a16="http://schemas.microsoft.com/office/drawing/2014/main" id="{09366D7D-E27D-1932-B5B6-1DB09FF8FCB5}"/>
                </a:ext>
              </a:extLst>
            </p:cNvPr>
            <p:cNvSpPr txBox="1"/>
            <p:nvPr/>
          </p:nvSpPr>
          <p:spPr>
            <a:xfrm>
              <a:off x="1181101" y="1812868"/>
              <a:ext cx="9791700" cy="2586985"/>
            </a:xfrm>
            <a:prstGeom prst="rect">
              <a:avLst/>
            </a:prstGeom>
            <a:noFill/>
          </p:spPr>
          <p:txBody>
            <a:bodyPr wrap="square" rtlCol="0">
              <a:spAutoFit/>
            </a:bodyPr>
            <a:lstStyle/>
            <a:p>
              <a:pPr marL="0" marR="0" lvl="0" indent="0" algn="just" defTabSz="60963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Các cuộc đấu tranh chống Bắc thuộc thể hiện tinh thần yêu nước, chống giặc ngoại xâm, ý chí tự chủ và tinh thần dân tộc của nhân dân ta.</a:t>
              </a:r>
              <a:endPar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14" name="Oval 13"/>
          <p:cNvSpPr/>
          <p:nvPr/>
        </p:nvSpPr>
        <p:spPr>
          <a:xfrm>
            <a:off x="-2035277" y="-294968"/>
            <a:ext cx="2061728" cy="2061728"/>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1882877" y="-142568"/>
            <a:ext cx="2061728" cy="2061728"/>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775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528"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anim calcmode="lin" valueType="num">
                                      <p:cBhvr>
                                        <p:cTn id="10" dur="500" fill="hold"/>
                                        <p:tgtEl>
                                          <p:spTgt spid="11"/>
                                        </p:tgtEl>
                                        <p:attrNameLst>
                                          <p:attrName>ppt_x</p:attrName>
                                        </p:attrNameLst>
                                      </p:cBhvr>
                                      <p:tavLst>
                                        <p:tav tm="0">
                                          <p:val>
                                            <p:fltVal val="0.5"/>
                                          </p:val>
                                        </p:tav>
                                        <p:tav tm="100000">
                                          <p:val>
                                            <p:strVal val="#ppt_x"/>
                                          </p:val>
                                        </p:tav>
                                      </p:tavLst>
                                    </p:anim>
                                    <p:anim calcmode="lin" valueType="num">
                                      <p:cBhvr>
                                        <p:cTn id="11" dur="500" fill="hold"/>
                                        <p:tgtEl>
                                          <p:spTgt spid="11"/>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534"/>
        <p:cNvGrpSpPr/>
        <p:nvPr/>
      </p:nvGrpSpPr>
      <p:grpSpPr>
        <a:xfrm>
          <a:off x="0" y="0"/>
          <a:ext cx="0" cy="0"/>
          <a:chOff x="0" y="0"/>
          <a:chExt cx="0" cy="0"/>
        </a:xfrm>
      </p:grpSpPr>
      <p:grpSp>
        <p:nvGrpSpPr>
          <p:cNvPr id="1575" name="Google Shape;1575;p56"/>
          <p:cNvGrpSpPr/>
          <p:nvPr/>
        </p:nvGrpSpPr>
        <p:grpSpPr>
          <a:xfrm>
            <a:off x="10391082" y="362839"/>
            <a:ext cx="1456961" cy="1114432"/>
            <a:chOff x="2939750" y="4553425"/>
            <a:chExt cx="759150" cy="580675"/>
          </a:xfrm>
        </p:grpSpPr>
        <p:sp>
          <p:nvSpPr>
            <p:cNvPr id="1576" name="Google Shape;1576;p56"/>
            <p:cNvSpPr/>
            <p:nvPr/>
          </p:nvSpPr>
          <p:spPr>
            <a:xfrm>
              <a:off x="2939750" y="4578525"/>
              <a:ext cx="502325" cy="261725"/>
            </a:xfrm>
            <a:custGeom>
              <a:avLst/>
              <a:gdLst/>
              <a:ahLst/>
              <a:cxnLst/>
              <a:rect l="l" t="t" r="r" b="b"/>
              <a:pathLst>
                <a:path w="20093" h="10469" fill="none" extrusionOk="0">
                  <a:moveTo>
                    <a:pt x="7702" y="10469"/>
                  </a:moveTo>
                  <a:cubicBezTo>
                    <a:pt x="7469" y="10469"/>
                    <a:pt x="7261" y="10408"/>
                    <a:pt x="7065" y="10285"/>
                  </a:cubicBezTo>
                  <a:cubicBezTo>
                    <a:pt x="6833" y="10138"/>
                    <a:pt x="6661" y="9906"/>
                    <a:pt x="6526" y="9550"/>
                  </a:cubicBezTo>
                  <a:cubicBezTo>
                    <a:pt x="6331" y="9061"/>
                    <a:pt x="6245" y="8534"/>
                    <a:pt x="6171" y="8008"/>
                  </a:cubicBezTo>
                  <a:cubicBezTo>
                    <a:pt x="6061" y="7285"/>
                    <a:pt x="5963" y="6600"/>
                    <a:pt x="5559" y="6036"/>
                  </a:cubicBezTo>
                  <a:cubicBezTo>
                    <a:pt x="4922" y="5143"/>
                    <a:pt x="3784" y="4886"/>
                    <a:pt x="2682" y="4641"/>
                  </a:cubicBezTo>
                  <a:cubicBezTo>
                    <a:pt x="2388" y="4579"/>
                    <a:pt x="2106" y="4506"/>
                    <a:pt x="1812" y="4432"/>
                  </a:cubicBezTo>
                  <a:cubicBezTo>
                    <a:pt x="955" y="4200"/>
                    <a:pt x="37" y="3637"/>
                    <a:pt x="25" y="2755"/>
                  </a:cubicBezTo>
                  <a:cubicBezTo>
                    <a:pt x="0" y="2008"/>
                    <a:pt x="711" y="1445"/>
                    <a:pt x="1384" y="1323"/>
                  </a:cubicBezTo>
                  <a:cubicBezTo>
                    <a:pt x="2119" y="1200"/>
                    <a:pt x="2853" y="1469"/>
                    <a:pt x="3416" y="1727"/>
                  </a:cubicBezTo>
                  <a:cubicBezTo>
                    <a:pt x="3551" y="1800"/>
                    <a:pt x="3710" y="1873"/>
                    <a:pt x="3845" y="1947"/>
                  </a:cubicBezTo>
                  <a:cubicBezTo>
                    <a:pt x="4322" y="2180"/>
                    <a:pt x="4788" y="2424"/>
                    <a:pt x="5314" y="2522"/>
                  </a:cubicBezTo>
                  <a:cubicBezTo>
                    <a:pt x="6649" y="2816"/>
                    <a:pt x="7885" y="2265"/>
                    <a:pt x="9183" y="1690"/>
                  </a:cubicBezTo>
                  <a:cubicBezTo>
                    <a:pt x="10053" y="1298"/>
                    <a:pt x="10946" y="906"/>
                    <a:pt x="11865" y="772"/>
                  </a:cubicBezTo>
                  <a:cubicBezTo>
                    <a:pt x="12183" y="723"/>
                    <a:pt x="12501" y="710"/>
                    <a:pt x="12832" y="686"/>
                  </a:cubicBezTo>
                  <a:cubicBezTo>
                    <a:pt x="13138" y="674"/>
                    <a:pt x="13457" y="661"/>
                    <a:pt x="13763" y="612"/>
                  </a:cubicBezTo>
                  <a:cubicBezTo>
                    <a:pt x="14130" y="576"/>
                    <a:pt x="14509" y="465"/>
                    <a:pt x="14865" y="367"/>
                  </a:cubicBezTo>
                  <a:cubicBezTo>
                    <a:pt x="15134" y="294"/>
                    <a:pt x="15416" y="233"/>
                    <a:pt x="15685" y="172"/>
                  </a:cubicBezTo>
                  <a:cubicBezTo>
                    <a:pt x="16530" y="0"/>
                    <a:pt x="17375" y="0"/>
                    <a:pt x="18195" y="159"/>
                  </a:cubicBezTo>
                  <a:cubicBezTo>
                    <a:pt x="18562" y="221"/>
                    <a:pt x="19101" y="355"/>
                    <a:pt x="19517" y="698"/>
                  </a:cubicBezTo>
                  <a:cubicBezTo>
                    <a:pt x="19909" y="1016"/>
                    <a:pt x="20093" y="1506"/>
                    <a:pt x="20007" y="1947"/>
                  </a:cubicBezTo>
                  <a:cubicBezTo>
                    <a:pt x="19909" y="2351"/>
                    <a:pt x="19627" y="2633"/>
                    <a:pt x="19199" y="2755"/>
                  </a:cubicBezTo>
                  <a:cubicBezTo>
                    <a:pt x="18795" y="2865"/>
                    <a:pt x="18366" y="2902"/>
                    <a:pt x="17950" y="2926"/>
                  </a:cubicBezTo>
                  <a:cubicBezTo>
                    <a:pt x="17424" y="2963"/>
                    <a:pt x="16873" y="2988"/>
                    <a:pt x="16334" y="3220"/>
                  </a:cubicBezTo>
                  <a:lnTo>
                    <a:pt x="16334" y="3220"/>
                  </a:lnTo>
                  <a:cubicBezTo>
                    <a:pt x="16089" y="3306"/>
                    <a:pt x="15844" y="3428"/>
                    <a:pt x="15685" y="3649"/>
                  </a:cubicBezTo>
                  <a:cubicBezTo>
                    <a:pt x="15477" y="3943"/>
                    <a:pt x="15501" y="4310"/>
                    <a:pt x="15526" y="4690"/>
                  </a:cubicBezTo>
                  <a:cubicBezTo>
                    <a:pt x="15538" y="4959"/>
                    <a:pt x="15550" y="5253"/>
                    <a:pt x="15477" y="5534"/>
                  </a:cubicBezTo>
                  <a:cubicBezTo>
                    <a:pt x="15318" y="6110"/>
                    <a:pt x="14767" y="6477"/>
                    <a:pt x="14240" y="6820"/>
                  </a:cubicBezTo>
                  <a:lnTo>
                    <a:pt x="9196" y="9906"/>
                  </a:lnTo>
                  <a:cubicBezTo>
                    <a:pt x="8804" y="10163"/>
                    <a:pt x="8241" y="10469"/>
                    <a:pt x="7702" y="10469"/>
                  </a:cubicBezTo>
                  <a:close/>
                </a:path>
              </a:pathLst>
            </a:custGeom>
            <a:noFill/>
            <a:ln w="9525" cap="flat" cmpd="sng">
              <a:solidFill>
                <a:schemeClr val="accent4"/>
              </a:solidFill>
              <a:prstDash val="solid"/>
              <a:miter lim="12244"/>
              <a:headEnd type="none" w="sm" len="sm"/>
              <a:tailEnd type="none" w="sm" len="sm"/>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77" name="Google Shape;1577;p56"/>
            <p:cNvSpPr/>
            <p:nvPr/>
          </p:nvSpPr>
          <p:spPr>
            <a:xfrm>
              <a:off x="3165350" y="4683825"/>
              <a:ext cx="69200" cy="43775"/>
            </a:xfrm>
            <a:custGeom>
              <a:avLst/>
              <a:gdLst/>
              <a:ahLst/>
              <a:cxnLst/>
              <a:rect l="l" t="t" r="r" b="b"/>
              <a:pathLst>
                <a:path w="2768" h="1751" fill="none" extrusionOk="0">
                  <a:moveTo>
                    <a:pt x="441" y="1751"/>
                  </a:moveTo>
                  <a:cubicBezTo>
                    <a:pt x="343" y="1751"/>
                    <a:pt x="257" y="1726"/>
                    <a:pt x="196" y="1702"/>
                  </a:cubicBezTo>
                  <a:cubicBezTo>
                    <a:pt x="135" y="1665"/>
                    <a:pt x="74" y="1604"/>
                    <a:pt x="37" y="1531"/>
                  </a:cubicBezTo>
                  <a:cubicBezTo>
                    <a:pt x="0" y="1420"/>
                    <a:pt x="0" y="1322"/>
                    <a:pt x="37" y="1224"/>
                  </a:cubicBezTo>
                  <a:cubicBezTo>
                    <a:pt x="208" y="869"/>
                    <a:pt x="625" y="796"/>
                    <a:pt x="1004" y="722"/>
                  </a:cubicBezTo>
                  <a:cubicBezTo>
                    <a:pt x="1200" y="686"/>
                    <a:pt x="1384" y="661"/>
                    <a:pt x="1543" y="588"/>
                  </a:cubicBezTo>
                  <a:cubicBezTo>
                    <a:pt x="1665" y="527"/>
                    <a:pt x="1812" y="416"/>
                    <a:pt x="1959" y="318"/>
                  </a:cubicBezTo>
                  <a:cubicBezTo>
                    <a:pt x="2180" y="159"/>
                    <a:pt x="2412" y="0"/>
                    <a:pt x="2571" y="37"/>
                  </a:cubicBezTo>
                  <a:cubicBezTo>
                    <a:pt x="2608" y="49"/>
                    <a:pt x="2657" y="74"/>
                    <a:pt x="2682" y="135"/>
                  </a:cubicBezTo>
                  <a:cubicBezTo>
                    <a:pt x="2767" y="306"/>
                    <a:pt x="2706" y="527"/>
                    <a:pt x="2486" y="759"/>
                  </a:cubicBezTo>
                  <a:cubicBezTo>
                    <a:pt x="2033" y="1261"/>
                    <a:pt x="1041" y="1751"/>
                    <a:pt x="441" y="1751"/>
                  </a:cubicBezTo>
                  <a:close/>
                </a:path>
              </a:pathLst>
            </a:custGeom>
            <a:noFill/>
            <a:ln w="9525" cap="flat" cmpd="sng">
              <a:solidFill>
                <a:schemeClr val="accent4"/>
              </a:solidFill>
              <a:prstDash val="solid"/>
              <a:miter lim="12244"/>
              <a:headEnd type="none" w="sm" len="sm"/>
              <a:tailEnd type="none" w="sm" len="sm"/>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78" name="Google Shape;1578;p56"/>
            <p:cNvSpPr/>
            <p:nvPr/>
          </p:nvSpPr>
          <p:spPr>
            <a:xfrm>
              <a:off x="3497450" y="4553425"/>
              <a:ext cx="201450" cy="580675"/>
            </a:xfrm>
            <a:custGeom>
              <a:avLst/>
              <a:gdLst/>
              <a:ahLst/>
              <a:cxnLst/>
              <a:rect l="l" t="t" r="r" b="b"/>
              <a:pathLst>
                <a:path w="8058" h="23227" fill="none" extrusionOk="0">
                  <a:moveTo>
                    <a:pt x="4788" y="23227"/>
                  </a:moveTo>
                  <a:cubicBezTo>
                    <a:pt x="4727" y="23227"/>
                    <a:pt x="4678" y="23215"/>
                    <a:pt x="4629" y="23202"/>
                  </a:cubicBezTo>
                  <a:cubicBezTo>
                    <a:pt x="4262" y="23080"/>
                    <a:pt x="4139" y="22651"/>
                    <a:pt x="4299" y="21941"/>
                  </a:cubicBezTo>
                  <a:cubicBezTo>
                    <a:pt x="4715" y="19946"/>
                    <a:pt x="4360" y="17766"/>
                    <a:pt x="3344" y="15991"/>
                  </a:cubicBezTo>
                  <a:cubicBezTo>
                    <a:pt x="3062" y="15489"/>
                    <a:pt x="2719" y="15011"/>
                    <a:pt x="2388" y="14534"/>
                  </a:cubicBezTo>
                  <a:cubicBezTo>
                    <a:pt x="2156" y="14215"/>
                    <a:pt x="1923" y="13873"/>
                    <a:pt x="1715" y="13554"/>
                  </a:cubicBezTo>
                  <a:cubicBezTo>
                    <a:pt x="1054" y="12526"/>
                    <a:pt x="711" y="11656"/>
                    <a:pt x="674" y="10799"/>
                  </a:cubicBezTo>
                  <a:cubicBezTo>
                    <a:pt x="625" y="9942"/>
                    <a:pt x="882" y="9097"/>
                    <a:pt x="1127" y="8289"/>
                  </a:cubicBezTo>
                  <a:cubicBezTo>
                    <a:pt x="1238" y="7922"/>
                    <a:pt x="1360" y="7542"/>
                    <a:pt x="1446" y="7163"/>
                  </a:cubicBezTo>
                  <a:lnTo>
                    <a:pt x="1446" y="7163"/>
                  </a:lnTo>
                  <a:cubicBezTo>
                    <a:pt x="1776" y="5706"/>
                    <a:pt x="1666" y="4126"/>
                    <a:pt x="1140" y="2694"/>
                  </a:cubicBezTo>
                  <a:cubicBezTo>
                    <a:pt x="1005" y="2302"/>
                    <a:pt x="797" y="1971"/>
                    <a:pt x="589" y="1629"/>
                  </a:cubicBezTo>
                  <a:cubicBezTo>
                    <a:pt x="405" y="1347"/>
                    <a:pt x="221" y="1041"/>
                    <a:pt x="87" y="710"/>
                  </a:cubicBezTo>
                  <a:cubicBezTo>
                    <a:pt x="1" y="490"/>
                    <a:pt x="62" y="367"/>
                    <a:pt x="136" y="282"/>
                  </a:cubicBezTo>
                  <a:cubicBezTo>
                    <a:pt x="442" y="0"/>
                    <a:pt x="1470" y="196"/>
                    <a:pt x="1801" y="343"/>
                  </a:cubicBezTo>
                  <a:cubicBezTo>
                    <a:pt x="2242" y="563"/>
                    <a:pt x="2633" y="882"/>
                    <a:pt x="2976" y="1188"/>
                  </a:cubicBezTo>
                  <a:cubicBezTo>
                    <a:pt x="3099" y="1298"/>
                    <a:pt x="3221" y="1408"/>
                    <a:pt x="3344" y="1494"/>
                  </a:cubicBezTo>
                  <a:lnTo>
                    <a:pt x="3894" y="1910"/>
                  </a:lnTo>
                  <a:cubicBezTo>
                    <a:pt x="4617" y="2449"/>
                    <a:pt x="5352" y="3000"/>
                    <a:pt x="5670" y="3833"/>
                  </a:cubicBezTo>
                  <a:cubicBezTo>
                    <a:pt x="5915" y="4481"/>
                    <a:pt x="5854" y="5179"/>
                    <a:pt x="5817" y="5853"/>
                  </a:cubicBezTo>
                  <a:cubicBezTo>
                    <a:pt x="5792" y="6012"/>
                    <a:pt x="5780" y="6183"/>
                    <a:pt x="5780" y="6330"/>
                  </a:cubicBezTo>
                  <a:cubicBezTo>
                    <a:pt x="5707" y="7714"/>
                    <a:pt x="5939" y="9122"/>
                    <a:pt x="6453" y="10383"/>
                  </a:cubicBezTo>
                  <a:cubicBezTo>
                    <a:pt x="6637" y="10812"/>
                    <a:pt x="6833" y="11240"/>
                    <a:pt x="7053" y="11669"/>
                  </a:cubicBezTo>
                  <a:cubicBezTo>
                    <a:pt x="7286" y="12134"/>
                    <a:pt x="7531" y="12624"/>
                    <a:pt x="7715" y="13113"/>
                  </a:cubicBezTo>
                  <a:cubicBezTo>
                    <a:pt x="7874" y="13554"/>
                    <a:pt x="8057" y="14154"/>
                    <a:pt x="7972" y="14754"/>
                  </a:cubicBezTo>
                  <a:cubicBezTo>
                    <a:pt x="7911" y="15183"/>
                    <a:pt x="7715" y="15574"/>
                    <a:pt x="7506" y="15942"/>
                  </a:cubicBezTo>
                  <a:lnTo>
                    <a:pt x="7286" y="16407"/>
                  </a:lnTo>
                  <a:cubicBezTo>
                    <a:pt x="6894" y="17264"/>
                    <a:pt x="6760" y="18244"/>
                    <a:pt x="6625" y="19186"/>
                  </a:cubicBezTo>
                  <a:cubicBezTo>
                    <a:pt x="6453" y="20423"/>
                    <a:pt x="6270" y="21709"/>
                    <a:pt x="5523" y="22725"/>
                  </a:cubicBezTo>
                  <a:cubicBezTo>
                    <a:pt x="5290" y="23068"/>
                    <a:pt x="5033" y="23227"/>
                    <a:pt x="4788" y="23227"/>
                  </a:cubicBezTo>
                  <a:close/>
                </a:path>
              </a:pathLst>
            </a:custGeom>
            <a:noFill/>
            <a:ln w="9525" cap="flat" cmpd="sng">
              <a:solidFill>
                <a:schemeClr val="accent4"/>
              </a:solidFill>
              <a:prstDash val="solid"/>
              <a:miter lim="12244"/>
              <a:headEnd type="none" w="sm" len="sm"/>
              <a:tailEnd type="none" w="sm" len="sm"/>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79" name="Google Shape;1579;p56"/>
            <p:cNvSpPr/>
            <p:nvPr/>
          </p:nvSpPr>
          <p:spPr>
            <a:xfrm>
              <a:off x="3573975" y="4784525"/>
              <a:ext cx="59100" cy="132550"/>
            </a:xfrm>
            <a:custGeom>
              <a:avLst/>
              <a:gdLst/>
              <a:ahLst/>
              <a:cxnLst/>
              <a:rect l="l" t="t" r="r" b="b"/>
              <a:pathLst>
                <a:path w="2364" h="5302" fill="none" extrusionOk="0">
                  <a:moveTo>
                    <a:pt x="380" y="0"/>
                  </a:moveTo>
                  <a:cubicBezTo>
                    <a:pt x="283" y="0"/>
                    <a:pt x="221" y="25"/>
                    <a:pt x="185" y="74"/>
                  </a:cubicBezTo>
                  <a:cubicBezTo>
                    <a:pt x="1" y="270"/>
                    <a:pt x="62" y="808"/>
                    <a:pt x="99" y="1164"/>
                  </a:cubicBezTo>
                  <a:cubicBezTo>
                    <a:pt x="123" y="1274"/>
                    <a:pt x="136" y="1359"/>
                    <a:pt x="136" y="1433"/>
                  </a:cubicBezTo>
                  <a:cubicBezTo>
                    <a:pt x="148" y="1825"/>
                    <a:pt x="368" y="2327"/>
                    <a:pt x="760" y="2951"/>
                  </a:cubicBezTo>
                  <a:cubicBezTo>
                    <a:pt x="944" y="3245"/>
                    <a:pt x="1164" y="3539"/>
                    <a:pt x="1372" y="3845"/>
                  </a:cubicBezTo>
                  <a:cubicBezTo>
                    <a:pt x="1482" y="3992"/>
                    <a:pt x="1568" y="4225"/>
                    <a:pt x="1654" y="4457"/>
                  </a:cubicBezTo>
                  <a:cubicBezTo>
                    <a:pt x="1801" y="4861"/>
                    <a:pt x="1935" y="5302"/>
                    <a:pt x="2339" y="5290"/>
                  </a:cubicBezTo>
                  <a:lnTo>
                    <a:pt x="2339" y="5290"/>
                  </a:lnTo>
                  <a:cubicBezTo>
                    <a:pt x="2352" y="5290"/>
                    <a:pt x="2364" y="5229"/>
                    <a:pt x="2364" y="5204"/>
                  </a:cubicBezTo>
                  <a:lnTo>
                    <a:pt x="2364" y="5192"/>
                  </a:lnTo>
                  <a:cubicBezTo>
                    <a:pt x="2364" y="5143"/>
                    <a:pt x="2327" y="5008"/>
                    <a:pt x="2242" y="4824"/>
                  </a:cubicBezTo>
                  <a:cubicBezTo>
                    <a:pt x="2095" y="4433"/>
                    <a:pt x="1899" y="4041"/>
                    <a:pt x="1678" y="3612"/>
                  </a:cubicBezTo>
                  <a:cubicBezTo>
                    <a:pt x="1446" y="3147"/>
                    <a:pt x="1225" y="2682"/>
                    <a:pt x="1005" y="2155"/>
                  </a:cubicBezTo>
                  <a:cubicBezTo>
                    <a:pt x="895" y="1898"/>
                    <a:pt x="882" y="1531"/>
                    <a:pt x="882" y="1188"/>
                  </a:cubicBezTo>
                  <a:cubicBezTo>
                    <a:pt x="870" y="613"/>
                    <a:pt x="833" y="49"/>
                    <a:pt x="393" y="25"/>
                  </a:cubicBezTo>
                  <a:cubicBezTo>
                    <a:pt x="393" y="0"/>
                    <a:pt x="380" y="0"/>
                    <a:pt x="380" y="0"/>
                  </a:cubicBezTo>
                  <a:close/>
                </a:path>
              </a:pathLst>
            </a:custGeom>
            <a:noFill/>
            <a:ln w="9525" cap="flat" cmpd="sng">
              <a:solidFill>
                <a:schemeClr val="accent4"/>
              </a:solidFill>
              <a:prstDash val="solid"/>
              <a:miter lim="12244"/>
              <a:headEnd type="none" w="sm" len="sm"/>
              <a:tailEnd type="none" w="sm" len="sm"/>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pic>
        <p:nvPicPr>
          <p:cNvPr id="2050" name="Picture 2">
            <a:extLst>
              <a:ext uri="{FF2B5EF4-FFF2-40B4-BE49-F238E27FC236}">
                <a16:creationId xmlns:a16="http://schemas.microsoft.com/office/drawing/2014/main" id="{70010D5D-0B3A-662D-4129-709987CE3ED1}"/>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8515" b="98472" l="10000" r="90000">
                        <a14:foregroundMark x1="29103" y1="17031" x2="29231" y2="18341"/>
                        <a14:foregroundMark x1="29487" y1="9825" x2="29487" y2="9825"/>
                        <a14:foregroundMark x1="34359" y1="26856" x2="34359" y2="26856"/>
                        <a14:foregroundMark x1="28974" y1="23144" x2="28974" y2="23144"/>
                        <a14:foregroundMark x1="32436" y1="21616" x2="32436" y2="21616"/>
                        <a14:foregroundMark x1="37692" y1="27293" x2="37692" y2="27293"/>
                        <a14:foregroundMark x1="33590" y1="24672" x2="33590" y2="24672"/>
                        <a14:foregroundMark x1="32949" y1="20524" x2="32949" y2="20524"/>
                        <a14:foregroundMark x1="31154" y1="9607" x2="31154" y2="9607"/>
                        <a14:foregroundMark x1="21538" y1="37118" x2="21538" y2="37118"/>
                        <a14:foregroundMark x1="21538" y1="39738" x2="21538" y2="39738"/>
                        <a14:foregroundMark x1="21795" y1="21616" x2="21795" y2="21616"/>
                        <a14:foregroundMark x1="20385" y1="22052" x2="20385" y2="22052"/>
                        <a14:foregroundMark x1="38846" y1="88646" x2="38846" y2="88646"/>
                        <a14:foregroundMark x1="38205" y1="98472" x2="38205" y2="98472"/>
                        <a14:foregroundMark x1="18333" y1="60262" x2="18333" y2="60262"/>
                        <a14:foregroundMark x1="20385" y1="60917" x2="20385" y2="60917"/>
                        <a14:foregroundMark x1="13590" y1="62227" x2="13590" y2="62227"/>
                        <a14:foregroundMark x1="11667" y1="62445" x2="11667" y2="62445"/>
                        <a14:foregroundMark x1="12308" y1="62882" x2="12308" y2="62882"/>
                        <a14:foregroundMark x1="24487" y1="54148" x2="24487" y2="54148"/>
                        <a14:foregroundMark x1="38846" y1="49127" x2="38846" y2="49127"/>
                        <a14:foregroundMark x1="38974" y1="47380" x2="38974" y2="47380"/>
                        <a14:foregroundMark x1="40128" y1="48690" x2="40128" y2="48690"/>
                        <a14:foregroundMark x1="38846" y1="46507" x2="38846" y2="46507"/>
                        <a14:foregroundMark x1="39231" y1="47380" x2="39231" y2="47380"/>
                        <a14:foregroundMark x1="38333" y1="46507" x2="38333" y2="46507"/>
                        <a14:foregroundMark x1="32308" y1="13537" x2="32308" y2="13537"/>
                        <a14:foregroundMark x1="32308" y1="17686" x2="32308" y2="17686"/>
                        <a14:foregroundMark x1="34103" y1="24236" x2="34103" y2="24236"/>
                        <a14:foregroundMark x1="36667" y1="26638" x2="36667" y2="26638"/>
                        <a14:foregroundMark x1="31410" y1="8515" x2="31410" y2="8515"/>
                        <a14:foregroundMark x1="31026" y1="8515" x2="31026" y2="8515"/>
                        <a14:foregroundMark x1="31026" y1="8515" x2="31026" y2="8515"/>
                        <a14:foregroundMark x1="30513" y1="9170" x2="30513" y2="9170"/>
                        <a14:foregroundMark x1="32436" y1="17249" x2="32436" y2="17249"/>
                        <a14:foregroundMark x1="42179" y1="96070" x2="42179" y2="96070"/>
                        <a14:foregroundMark x1="42564" y1="95633" x2="42564" y2="95633"/>
                        <a14:foregroundMark x1="22564" y1="97598" x2="22564" y2="97598"/>
                      </a14:backgroundRemoval>
                    </a14:imgEffect>
                  </a14:imgLayer>
                </a14:imgProps>
              </a:ext>
              <a:ext uri="{28A0092B-C50C-407E-A947-70E740481C1C}">
                <a14:useLocalDpi xmlns:a14="http://schemas.microsoft.com/office/drawing/2010/main" val="0"/>
              </a:ext>
            </a:extLst>
          </a:blip>
          <a:srcRect/>
          <a:stretch>
            <a:fillRect/>
          </a:stretch>
        </p:blipFill>
        <p:spPr bwMode="auto">
          <a:xfrm>
            <a:off x="-811697" y="1477271"/>
            <a:ext cx="9223120" cy="5415532"/>
          </a:xfrm>
          <a:prstGeom prst="rect">
            <a:avLst/>
          </a:prstGeom>
          <a:noFill/>
          <a:effectLst>
            <a:outerShdw blurRad="50800" dist="43348" algn="tl" rotWithShape="0">
              <a:prstClr val="black">
                <a:alpha val="69000"/>
              </a:prstClr>
            </a:outerShdw>
          </a:effectLst>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0E42E3C3-1E25-9087-1B35-6FFE3536615D}"/>
              </a:ext>
            </a:extLst>
          </p:cNvPr>
          <p:cNvSpPr txBox="1"/>
          <p:nvPr/>
        </p:nvSpPr>
        <p:spPr>
          <a:xfrm>
            <a:off x="5214559" y="411011"/>
            <a:ext cx="6393728" cy="5837239"/>
          </a:xfrm>
          <a:prstGeom prst="rect">
            <a:avLst/>
          </a:prstGeom>
          <a:noFill/>
        </p:spPr>
        <p:txBody>
          <a:bodyPr wrap="square" rtlCol="0">
            <a:spAutoFit/>
          </a:bodyPr>
          <a:lstStyle/>
          <a:p>
            <a:r>
              <a:rPr lang="vi-VN" sz="18666" dirty="0">
                <a:ln w="50800">
                  <a:solidFill>
                    <a:schemeClr val="tx2"/>
                  </a:solidFill>
                </a:ln>
                <a:solidFill>
                  <a:srgbClr val="B65440"/>
                </a:solidFill>
                <a:latin typeface="SVN-Androgyne" panose="02040603050506020204" pitchFamily="18" charset="0"/>
              </a:rPr>
              <a:t>Vận dụng</a:t>
            </a:r>
            <a:endParaRPr lang="en-SG" sz="18666" dirty="0">
              <a:ln w="50800">
                <a:solidFill>
                  <a:schemeClr val="tx2"/>
                </a:solidFill>
              </a:ln>
              <a:solidFill>
                <a:srgbClr val="B65440"/>
              </a:solidFill>
              <a:latin typeface="SVN-Androgyne" panose="02040603050506020204" pitchFamily="18" charset="0"/>
            </a:endParaRPr>
          </a:p>
        </p:txBody>
      </p:sp>
      <p:sp>
        <p:nvSpPr>
          <p:cNvPr id="9" name="Oval 8"/>
          <p:cNvSpPr/>
          <p:nvPr/>
        </p:nvSpPr>
        <p:spPr>
          <a:xfrm>
            <a:off x="-2035277" y="-294968"/>
            <a:ext cx="2061728" cy="2061728"/>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5380861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a:extLst>
              <a:ext uri="{FF2B5EF4-FFF2-40B4-BE49-F238E27FC236}">
                <a16:creationId xmlns:a16="http://schemas.microsoft.com/office/drawing/2014/main" id="{B7684E5A-7CA5-FAAD-FEA8-0F37B814C336}"/>
              </a:ext>
            </a:extLst>
          </p:cNvPr>
          <p:cNvSpPr txBox="1"/>
          <p:nvPr/>
        </p:nvSpPr>
        <p:spPr>
          <a:xfrm>
            <a:off x="1779639" y="2113935"/>
            <a:ext cx="8318090" cy="2123658"/>
          </a:xfrm>
          <a:prstGeom prst="rect">
            <a:avLst/>
          </a:prstGeom>
          <a:noFill/>
        </p:spPr>
        <p:txBody>
          <a:bodyPr wrap="square" rtlCol="0">
            <a:spAutoFit/>
          </a:bodyPr>
          <a:lstStyle/>
          <a:p>
            <a:pPr algn="ctr"/>
            <a:r>
              <a:rPr lang="nl-NL" sz="4400" b="1" dirty="0">
                <a:effectLst/>
                <a:latin typeface="Cambria" panose="02040503050406030204" pitchFamily="18" charset="0"/>
                <a:ea typeface="Cambria" panose="02040503050406030204" pitchFamily="18" charset="0"/>
              </a:rPr>
              <a:t>Hoạt động 1: Tìm hiểu một số cuộc đấu tranh tiêu biểu trong thời kì Bắc thuộc.</a:t>
            </a:r>
            <a:endParaRPr lang="en-US" sz="4400" dirty="0">
              <a:effectLst/>
              <a:latin typeface="Cambria" panose="02040503050406030204" pitchFamily="18" charset="0"/>
              <a:ea typeface="Cambria" panose="02040503050406030204" pitchFamily="18" charset="0"/>
            </a:endParaRPr>
          </a:p>
        </p:txBody>
      </p:sp>
      <p:sp>
        <p:nvSpPr>
          <p:cNvPr id="3" name="Oval 2"/>
          <p:cNvSpPr/>
          <p:nvPr/>
        </p:nvSpPr>
        <p:spPr>
          <a:xfrm>
            <a:off x="-2035277" y="-265471"/>
            <a:ext cx="2061728" cy="2061728"/>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627" t="-13111" r="-1430" b="-18232"/>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638174" y="228600"/>
            <a:ext cx="11134725" cy="3800475"/>
            <a:chOff x="0" y="0"/>
            <a:chExt cx="22425921" cy="12686252"/>
          </a:xfrm>
        </p:grpSpPr>
        <p:sp>
          <p:nvSpPr>
            <p:cNvPr id="4" name="Freeform 4"/>
            <p:cNvSpPr/>
            <p:nvPr/>
          </p:nvSpPr>
          <p:spPr>
            <a:xfrm flipH="1">
              <a:off x="18129687" y="63500"/>
              <a:ext cx="4296235" cy="12622752"/>
            </a:xfrm>
            <a:custGeom>
              <a:avLst/>
              <a:gdLst/>
              <a:ahLst/>
              <a:cxnLst/>
              <a:rect l="l" t="t" r="r" b="b"/>
              <a:pathLst>
                <a:path w="4296235" h="12622752">
                  <a:moveTo>
                    <a:pt x="4296234" y="0"/>
                  </a:moveTo>
                  <a:lnTo>
                    <a:pt x="0" y="0"/>
                  </a:lnTo>
                  <a:lnTo>
                    <a:pt x="0" y="12622752"/>
                  </a:lnTo>
                  <a:lnTo>
                    <a:pt x="4296234" y="12622752"/>
                  </a:lnTo>
                  <a:lnTo>
                    <a:pt x="4296234" y="0"/>
                  </a:lnTo>
                  <a:close/>
                </a:path>
              </a:pathLst>
            </a:custGeom>
            <a:blipFill>
              <a:blip r:embed="rId3"/>
              <a:stretch>
                <a:fillRect r="-340429"/>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flipH="1">
              <a:off x="0" y="0"/>
              <a:ext cx="18921873" cy="12622752"/>
            </a:xfrm>
            <a:custGeom>
              <a:avLst/>
              <a:gdLst/>
              <a:ahLst/>
              <a:cxnLst/>
              <a:rect l="l" t="t" r="r" b="b"/>
              <a:pathLst>
                <a:path w="18921873" h="12622752">
                  <a:moveTo>
                    <a:pt x="18921873" y="0"/>
                  </a:moveTo>
                  <a:lnTo>
                    <a:pt x="0" y="0"/>
                  </a:lnTo>
                  <a:lnTo>
                    <a:pt x="0" y="12622752"/>
                  </a:lnTo>
                  <a:lnTo>
                    <a:pt x="18921873" y="12622752"/>
                  </a:lnTo>
                  <a:lnTo>
                    <a:pt x="18921873"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7" name="TextBox 6">
            <a:extLst>
              <a:ext uri="{FF2B5EF4-FFF2-40B4-BE49-F238E27FC236}">
                <a16:creationId xmlns:a16="http://schemas.microsoft.com/office/drawing/2014/main" id="{0D86AFAF-886E-591E-4F55-FE5AB3FEAB6A}"/>
              </a:ext>
            </a:extLst>
          </p:cNvPr>
          <p:cNvSpPr txBox="1"/>
          <p:nvPr/>
        </p:nvSpPr>
        <p:spPr>
          <a:xfrm>
            <a:off x="1638300" y="1000125"/>
            <a:ext cx="9191625" cy="2400300"/>
          </a:xfrm>
          <a:prstGeom prst="rect">
            <a:avLst/>
          </a:prstGeom>
          <a:noFill/>
        </p:spPr>
        <p:txBody>
          <a:bodyPr wrap="square" rtlCol="0">
            <a:spAutoFit/>
          </a:bodyPr>
          <a:lstStyle/>
          <a:p>
            <a:endParaRPr lang="en-US" dirty="0"/>
          </a:p>
        </p:txBody>
      </p:sp>
      <p:sp>
        <p:nvSpPr>
          <p:cNvPr id="9" name="TextBox 8">
            <a:extLst>
              <a:ext uri="{FF2B5EF4-FFF2-40B4-BE49-F238E27FC236}">
                <a16:creationId xmlns:a16="http://schemas.microsoft.com/office/drawing/2014/main" id="{88362B2B-B3E5-A84F-096C-5EFD9D0FF1DB}"/>
              </a:ext>
            </a:extLst>
          </p:cNvPr>
          <p:cNvSpPr txBox="1"/>
          <p:nvPr/>
        </p:nvSpPr>
        <p:spPr>
          <a:xfrm>
            <a:off x="1466850" y="933450"/>
            <a:ext cx="9763125" cy="2554545"/>
          </a:xfrm>
          <a:prstGeom prst="rect">
            <a:avLst/>
          </a:prstGeom>
          <a:noFill/>
        </p:spPr>
        <p:txBody>
          <a:bodyPr wrap="square" rtlCol="0">
            <a:spAutoFit/>
          </a:bodyPr>
          <a:lstStyle/>
          <a:p>
            <a:pPr algn="just"/>
            <a:r>
              <a:rPr lang="nl-NL" sz="3200" i="1" dirty="0">
                <a:effectLst/>
                <a:latin typeface="Cambria" panose="02040503050406030204" pitchFamily="18" charset="0"/>
                <a:ea typeface="Cambria" panose="02040503050406030204" pitchFamily="18" charset="0"/>
              </a:rPr>
              <a:t>   Sau khi Triệu Đà thôn tính nước Âu Lạc (năm 179 TCN), các triều đại phong kiến phương Bắc nối tiếp nhau đô hộ nước ta trong hơn 1000 năm. Dưới ách thống trị của phong kiến phương Bắc, nhân dân ta liên tục đứng lên đấu tranh giành độc lập. </a:t>
            </a:r>
            <a:endParaRPr lang="en-US" sz="3200" dirty="0">
              <a:latin typeface="Cambria" panose="02040503050406030204" pitchFamily="18" charset="0"/>
              <a:ea typeface="Cambria" panose="02040503050406030204" pitchFamily="18" charset="0"/>
            </a:endParaRPr>
          </a:p>
        </p:txBody>
      </p:sp>
      <p:pic>
        <p:nvPicPr>
          <p:cNvPr id="1026" name="Picture 2" descr="Triệu Đà và nước Nam Việt - Đài Phát thanh - Truyền hình Hải Phòng">
            <a:extLst>
              <a:ext uri="{FF2B5EF4-FFF2-40B4-BE49-F238E27FC236}">
                <a16:creationId xmlns:a16="http://schemas.microsoft.com/office/drawing/2014/main" id="{8F7FF536-3782-912C-0255-206B712313B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86725" y="3409950"/>
            <a:ext cx="3048000" cy="298132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10" name="TextBox 9">
            <a:extLst>
              <a:ext uri="{FF2B5EF4-FFF2-40B4-BE49-F238E27FC236}">
                <a16:creationId xmlns:a16="http://schemas.microsoft.com/office/drawing/2014/main" id="{8543F8B8-8C1A-F7C9-2C4C-4E3C8F1571E8}"/>
              </a:ext>
            </a:extLst>
          </p:cNvPr>
          <p:cNvSpPr txBox="1"/>
          <p:nvPr/>
        </p:nvSpPr>
        <p:spPr>
          <a:xfrm>
            <a:off x="952500" y="4876800"/>
            <a:ext cx="6943725" cy="1077218"/>
          </a:xfrm>
          <a:prstGeom prst="rect">
            <a:avLst/>
          </a:prstGeom>
          <a:noFill/>
        </p:spPr>
        <p:txBody>
          <a:bodyPr wrap="square" rtlCol="0">
            <a:spAutoFit/>
          </a:bodyPr>
          <a:lstStyle/>
          <a:p>
            <a:pPr algn="ctr"/>
            <a:r>
              <a:rPr lang="nl-NL" sz="3200" b="1" dirty="0">
                <a:solidFill>
                  <a:schemeClr val="bg1"/>
                </a:solidFill>
                <a:latin typeface="Cambria" panose="02040503050406030204" pitchFamily="18" charset="0"/>
                <a:ea typeface="Cambria" panose="02040503050406030204" pitchFamily="18" charset="0"/>
              </a:rPr>
              <a:t>T</a:t>
            </a:r>
            <a:r>
              <a:rPr lang="nl-NL" sz="3200" b="1" dirty="0">
                <a:solidFill>
                  <a:schemeClr val="bg1"/>
                </a:solidFill>
                <a:effectLst/>
                <a:latin typeface="Cambria" panose="02040503050406030204" pitchFamily="18" charset="0"/>
                <a:ea typeface="Cambria" panose="02040503050406030204" pitchFamily="18" charset="0"/>
              </a:rPr>
              <a:t>ại sao nhân dân ta phải đứng lên đấu tranh giành độc lập không? </a:t>
            </a:r>
            <a:endParaRPr lang="en-US" sz="3200" b="1" dirty="0">
              <a:solidFill>
                <a:schemeClr val="bg1"/>
              </a:solidFill>
              <a:effectLst/>
              <a:latin typeface="Cambria" panose="02040503050406030204" pitchFamily="18" charset="0"/>
              <a:ea typeface="Cambria" panose="02040503050406030204" pitchFamily="18" charset="0"/>
            </a:endParaRPr>
          </a:p>
        </p:txBody>
      </p:sp>
      <p:sp>
        <p:nvSpPr>
          <p:cNvPr id="11" name="Oval 10"/>
          <p:cNvSpPr/>
          <p:nvPr/>
        </p:nvSpPr>
        <p:spPr>
          <a:xfrm>
            <a:off x="-2035277" y="-265471"/>
            <a:ext cx="2061728" cy="2061728"/>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30009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26"/>
                                        </p:tgtEl>
                                        <p:attrNameLst>
                                          <p:attrName>style.visibility</p:attrName>
                                        </p:attrNameLst>
                                      </p:cBhvr>
                                      <p:to>
                                        <p:strVal val="visible"/>
                                      </p:to>
                                    </p:set>
                                    <p:animEffect transition="in" filter="fade">
                                      <p:cBhvr>
                                        <p:cTn id="17" dur="1000"/>
                                        <p:tgtEl>
                                          <p:spTgt spid="1026"/>
                                        </p:tgtEl>
                                      </p:cBhvr>
                                    </p:animEffect>
                                    <p:anim calcmode="lin" valueType="num">
                                      <p:cBhvr>
                                        <p:cTn id="18" dur="1000" fill="hold"/>
                                        <p:tgtEl>
                                          <p:spTgt spid="1026"/>
                                        </p:tgtEl>
                                        <p:attrNameLst>
                                          <p:attrName>ppt_x</p:attrName>
                                        </p:attrNameLst>
                                      </p:cBhvr>
                                      <p:tavLst>
                                        <p:tav tm="0">
                                          <p:val>
                                            <p:strVal val="#ppt_x"/>
                                          </p:val>
                                        </p:tav>
                                        <p:tav tm="100000">
                                          <p:val>
                                            <p:strVal val="#ppt_x"/>
                                          </p:val>
                                        </p:tav>
                                      </p:tavLst>
                                    </p:anim>
                                    <p:anim calcmode="lin" valueType="num">
                                      <p:cBhvr>
                                        <p:cTn id="19"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down)">
                                      <p:cBhvr>
                                        <p:cTn id="2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627" t="-13111" r="-1430" b="-18232"/>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266700" y="95250"/>
            <a:ext cx="11858625" cy="6575163"/>
            <a:chOff x="0" y="0"/>
            <a:chExt cx="22425921" cy="12686252"/>
          </a:xfrm>
        </p:grpSpPr>
        <p:sp>
          <p:nvSpPr>
            <p:cNvPr id="4" name="Freeform 4"/>
            <p:cNvSpPr/>
            <p:nvPr/>
          </p:nvSpPr>
          <p:spPr>
            <a:xfrm flipH="1">
              <a:off x="18129687" y="63500"/>
              <a:ext cx="4296235" cy="12622752"/>
            </a:xfrm>
            <a:custGeom>
              <a:avLst/>
              <a:gdLst/>
              <a:ahLst/>
              <a:cxnLst/>
              <a:rect l="l" t="t" r="r" b="b"/>
              <a:pathLst>
                <a:path w="4296235" h="12622752">
                  <a:moveTo>
                    <a:pt x="4296234" y="0"/>
                  </a:moveTo>
                  <a:lnTo>
                    <a:pt x="0" y="0"/>
                  </a:lnTo>
                  <a:lnTo>
                    <a:pt x="0" y="12622752"/>
                  </a:lnTo>
                  <a:lnTo>
                    <a:pt x="4296234" y="12622752"/>
                  </a:lnTo>
                  <a:lnTo>
                    <a:pt x="4296234" y="0"/>
                  </a:lnTo>
                  <a:close/>
                </a:path>
              </a:pathLst>
            </a:custGeom>
            <a:blipFill>
              <a:blip r:embed="rId3"/>
              <a:stretch>
                <a:fillRect r="-340429"/>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flipH="1">
              <a:off x="0" y="0"/>
              <a:ext cx="18921873" cy="12622752"/>
            </a:xfrm>
            <a:custGeom>
              <a:avLst/>
              <a:gdLst/>
              <a:ahLst/>
              <a:cxnLst/>
              <a:rect l="l" t="t" r="r" b="b"/>
              <a:pathLst>
                <a:path w="18921873" h="12622752">
                  <a:moveTo>
                    <a:pt x="18921873" y="0"/>
                  </a:moveTo>
                  <a:lnTo>
                    <a:pt x="0" y="0"/>
                  </a:lnTo>
                  <a:lnTo>
                    <a:pt x="0" y="12622752"/>
                  </a:lnTo>
                  <a:lnTo>
                    <a:pt x="18921873" y="12622752"/>
                  </a:lnTo>
                  <a:lnTo>
                    <a:pt x="18921873"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11" name="Picture 10">
            <a:extLst>
              <a:ext uri="{FF2B5EF4-FFF2-40B4-BE49-F238E27FC236}">
                <a16:creationId xmlns:a16="http://schemas.microsoft.com/office/drawing/2014/main" id="{62F74403-4846-8D2E-BCA1-804B5A3261D0}"/>
              </a:ext>
            </a:extLst>
          </p:cNvPr>
          <p:cNvPicPr>
            <a:picLocks noChangeAspect="1"/>
          </p:cNvPicPr>
          <p:nvPr/>
        </p:nvPicPr>
        <p:blipFill>
          <a:blip r:embed="rId4"/>
          <a:stretch>
            <a:fillRect/>
          </a:stretch>
        </p:blipFill>
        <p:spPr>
          <a:xfrm>
            <a:off x="1509712" y="1204912"/>
            <a:ext cx="6486525" cy="4352925"/>
          </a:xfrm>
          <a:prstGeom prst="rect">
            <a:avLst/>
          </a:prstGeom>
        </p:spPr>
      </p:pic>
      <p:pic>
        <p:nvPicPr>
          <p:cNvPr id="13" name="Picture 12" descr="A couple of men holding a tray with a plant on it&#10;&#10;Description automatically generated">
            <a:extLst>
              <a:ext uri="{FF2B5EF4-FFF2-40B4-BE49-F238E27FC236}">
                <a16:creationId xmlns:a16="http://schemas.microsoft.com/office/drawing/2014/main" id="{5414AB8B-BDE3-41A4-E0AC-111687DB34B9}"/>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7105650" y="1847850"/>
            <a:ext cx="5524500" cy="5524500"/>
          </a:xfrm>
          <a:prstGeom prst="rect">
            <a:avLst/>
          </a:prstGeom>
        </p:spPr>
      </p:pic>
      <p:sp>
        <p:nvSpPr>
          <p:cNvPr id="8" name="Oval 7"/>
          <p:cNvSpPr/>
          <p:nvPr/>
        </p:nvSpPr>
        <p:spPr>
          <a:xfrm>
            <a:off x="-2035277" y="-294968"/>
            <a:ext cx="2061728" cy="2061728"/>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83747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par>
                                <p:cTn id="8" presetID="22" presetClass="entr" presetSubtype="4"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down)">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5F1A1F"/>
        </a:solid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B9D4CEFF-128C-221E-A630-5686E0DDABD2}"/>
              </a:ext>
            </a:extLst>
          </p:cNvPr>
          <p:cNvGrpSpPr/>
          <p:nvPr/>
        </p:nvGrpSpPr>
        <p:grpSpPr>
          <a:xfrm>
            <a:off x="87771" y="-405642"/>
            <a:ext cx="11579334" cy="7176942"/>
            <a:chOff x="87771" y="-37096"/>
            <a:chExt cx="11579334" cy="6093441"/>
          </a:xfrm>
        </p:grpSpPr>
        <p:grpSp>
          <p:nvGrpSpPr>
            <p:cNvPr id="2" name="Group 2"/>
            <p:cNvGrpSpPr/>
            <p:nvPr/>
          </p:nvGrpSpPr>
          <p:grpSpPr>
            <a:xfrm>
              <a:off x="685800" y="521208"/>
              <a:ext cx="10820400" cy="5535137"/>
              <a:chOff x="0" y="0"/>
              <a:chExt cx="21640800" cy="11070274"/>
            </a:xfrm>
          </p:grpSpPr>
          <p:grpSp>
            <p:nvGrpSpPr>
              <p:cNvPr id="3" name="Group 3"/>
              <p:cNvGrpSpPr/>
              <p:nvPr/>
            </p:nvGrpSpPr>
            <p:grpSpPr>
              <a:xfrm>
                <a:off x="1368062" y="1907071"/>
                <a:ext cx="19081623" cy="7355293"/>
                <a:chOff x="0" y="0"/>
                <a:chExt cx="9464596" cy="3648268"/>
              </a:xfrm>
            </p:grpSpPr>
            <p:sp>
              <p:nvSpPr>
                <p:cNvPr id="4" name="Freeform 4"/>
                <p:cNvSpPr/>
                <p:nvPr/>
              </p:nvSpPr>
              <p:spPr>
                <a:xfrm>
                  <a:off x="0" y="-2540"/>
                  <a:ext cx="9464596" cy="3650808"/>
                </a:xfrm>
                <a:custGeom>
                  <a:avLst/>
                  <a:gdLst/>
                  <a:ahLst/>
                  <a:cxnLst/>
                  <a:rect l="l" t="t" r="r" b="b"/>
                  <a:pathLst>
                    <a:path w="9464596" h="3650808">
                      <a:moveTo>
                        <a:pt x="9462056" y="1110353"/>
                      </a:moveTo>
                      <a:lnTo>
                        <a:pt x="9464596" y="1093560"/>
                      </a:lnTo>
                      <a:lnTo>
                        <a:pt x="9458246" y="1097758"/>
                      </a:lnTo>
                      <a:lnTo>
                        <a:pt x="9458246" y="1071169"/>
                      </a:lnTo>
                      <a:cubicBezTo>
                        <a:pt x="9458246" y="1069770"/>
                        <a:pt x="9456976" y="1065571"/>
                        <a:pt x="9455706" y="1059974"/>
                      </a:cubicBezTo>
                      <a:lnTo>
                        <a:pt x="9455706" y="1057175"/>
                      </a:lnTo>
                      <a:lnTo>
                        <a:pt x="9454436" y="1057175"/>
                      </a:lnTo>
                      <a:cubicBezTo>
                        <a:pt x="9453166" y="1051577"/>
                        <a:pt x="9449356" y="1051577"/>
                        <a:pt x="9448086" y="1051577"/>
                      </a:cubicBezTo>
                      <a:cubicBezTo>
                        <a:pt x="9448086" y="1006795"/>
                        <a:pt x="9449356" y="960613"/>
                        <a:pt x="9450626" y="915831"/>
                      </a:cubicBezTo>
                      <a:cubicBezTo>
                        <a:pt x="9450626" y="903236"/>
                        <a:pt x="9451896" y="892041"/>
                        <a:pt x="9451896" y="879446"/>
                      </a:cubicBezTo>
                      <a:lnTo>
                        <a:pt x="9455706" y="879446"/>
                      </a:lnTo>
                      <a:lnTo>
                        <a:pt x="9455706" y="847090"/>
                      </a:lnTo>
                      <a:lnTo>
                        <a:pt x="9459516" y="847090"/>
                      </a:lnTo>
                      <a:lnTo>
                        <a:pt x="9459516" y="816610"/>
                      </a:lnTo>
                      <a:cubicBezTo>
                        <a:pt x="9462056" y="781050"/>
                        <a:pt x="9464596" y="726440"/>
                        <a:pt x="9462056" y="692150"/>
                      </a:cubicBezTo>
                      <a:cubicBezTo>
                        <a:pt x="9463326" y="674370"/>
                        <a:pt x="9460786" y="652780"/>
                        <a:pt x="9459516" y="641350"/>
                      </a:cubicBezTo>
                      <a:lnTo>
                        <a:pt x="9460786" y="641350"/>
                      </a:lnTo>
                      <a:lnTo>
                        <a:pt x="9456976" y="542290"/>
                      </a:lnTo>
                      <a:lnTo>
                        <a:pt x="9458246" y="541020"/>
                      </a:lnTo>
                      <a:lnTo>
                        <a:pt x="9458246" y="537210"/>
                      </a:lnTo>
                      <a:cubicBezTo>
                        <a:pt x="9458246" y="502920"/>
                        <a:pt x="9456976" y="468630"/>
                        <a:pt x="9456976" y="431800"/>
                      </a:cubicBezTo>
                      <a:cubicBezTo>
                        <a:pt x="9454436" y="361950"/>
                        <a:pt x="9453166" y="290830"/>
                        <a:pt x="9459516" y="213360"/>
                      </a:cubicBezTo>
                      <a:lnTo>
                        <a:pt x="9459516" y="207010"/>
                      </a:lnTo>
                      <a:cubicBezTo>
                        <a:pt x="9458246" y="191770"/>
                        <a:pt x="9458246" y="176530"/>
                        <a:pt x="9458246" y="158750"/>
                      </a:cubicBezTo>
                      <a:lnTo>
                        <a:pt x="9458246" y="80010"/>
                      </a:lnTo>
                      <a:lnTo>
                        <a:pt x="9463326" y="59690"/>
                      </a:lnTo>
                      <a:lnTo>
                        <a:pt x="9463326" y="8890"/>
                      </a:lnTo>
                      <a:lnTo>
                        <a:pt x="9456976" y="8890"/>
                      </a:lnTo>
                      <a:cubicBezTo>
                        <a:pt x="9418876" y="8890"/>
                        <a:pt x="9362996" y="7620"/>
                        <a:pt x="9347756" y="7620"/>
                      </a:cubicBezTo>
                      <a:cubicBezTo>
                        <a:pt x="9319816" y="7620"/>
                        <a:pt x="9304576" y="7620"/>
                        <a:pt x="9296956" y="8890"/>
                      </a:cubicBezTo>
                      <a:cubicBezTo>
                        <a:pt x="9263936" y="0"/>
                        <a:pt x="9185196" y="1270"/>
                        <a:pt x="9108996" y="3810"/>
                      </a:cubicBezTo>
                      <a:cubicBezTo>
                        <a:pt x="9070896" y="5080"/>
                        <a:pt x="9034066" y="5080"/>
                        <a:pt x="9008666" y="3810"/>
                      </a:cubicBezTo>
                      <a:lnTo>
                        <a:pt x="9004856" y="3810"/>
                      </a:lnTo>
                      <a:lnTo>
                        <a:pt x="9002316" y="10160"/>
                      </a:lnTo>
                      <a:cubicBezTo>
                        <a:pt x="8951516" y="10160"/>
                        <a:pt x="8901986" y="11430"/>
                        <a:pt x="8837216" y="13970"/>
                      </a:cubicBezTo>
                      <a:lnTo>
                        <a:pt x="8825786" y="13970"/>
                      </a:lnTo>
                      <a:lnTo>
                        <a:pt x="8827056" y="16510"/>
                      </a:lnTo>
                      <a:lnTo>
                        <a:pt x="8794036" y="16510"/>
                      </a:lnTo>
                      <a:lnTo>
                        <a:pt x="8794036" y="21590"/>
                      </a:lnTo>
                      <a:cubicBezTo>
                        <a:pt x="8771175" y="21590"/>
                        <a:pt x="8747046" y="20320"/>
                        <a:pt x="8720375" y="19050"/>
                      </a:cubicBezTo>
                      <a:cubicBezTo>
                        <a:pt x="8697516" y="17780"/>
                        <a:pt x="8674656" y="17780"/>
                        <a:pt x="8651796" y="16510"/>
                      </a:cubicBezTo>
                      <a:lnTo>
                        <a:pt x="8651796" y="15240"/>
                      </a:lnTo>
                      <a:cubicBezTo>
                        <a:pt x="8644175" y="13970"/>
                        <a:pt x="8635286" y="13970"/>
                        <a:pt x="8627666" y="12700"/>
                      </a:cubicBezTo>
                      <a:lnTo>
                        <a:pt x="8626396" y="44450"/>
                      </a:lnTo>
                      <a:lnTo>
                        <a:pt x="8622586" y="44450"/>
                      </a:lnTo>
                      <a:lnTo>
                        <a:pt x="8622586" y="13970"/>
                      </a:lnTo>
                      <a:cubicBezTo>
                        <a:pt x="8449099" y="10160"/>
                        <a:pt x="8218767" y="12700"/>
                        <a:pt x="7994052" y="15240"/>
                      </a:cubicBezTo>
                      <a:cubicBezTo>
                        <a:pt x="7763720" y="17780"/>
                        <a:pt x="7544625" y="20320"/>
                        <a:pt x="7342381" y="16510"/>
                      </a:cubicBezTo>
                      <a:cubicBezTo>
                        <a:pt x="7246878" y="17780"/>
                        <a:pt x="7173846" y="17780"/>
                        <a:pt x="7112050" y="16510"/>
                      </a:cubicBezTo>
                      <a:lnTo>
                        <a:pt x="7112050" y="15240"/>
                      </a:lnTo>
                      <a:lnTo>
                        <a:pt x="6921043" y="12700"/>
                      </a:lnTo>
                      <a:lnTo>
                        <a:pt x="6921043" y="16510"/>
                      </a:lnTo>
                      <a:cubicBezTo>
                        <a:pt x="6859246" y="16510"/>
                        <a:pt x="6791833" y="17780"/>
                        <a:pt x="6718800" y="17780"/>
                      </a:cubicBezTo>
                      <a:lnTo>
                        <a:pt x="6673857" y="12700"/>
                      </a:lnTo>
                      <a:lnTo>
                        <a:pt x="6645768" y="12700"/>
                      </a:lnTo>
                      <a:cubicBezTo>
                        <a:pt x="6572736" y="11430"/>
                        <a:pt x="6539030" y="11430"/>
                        <a:pt x="6527793" y="19050"/>
                      </a:cubicBezTo>
                      <a:lnTo>
                        <a:pt x="6527793" y="21590"/>
                      </a:lnTo>
                      <a:cubicBezTo>
                        <a:pt x="6499704" y="22860"/>
                        <a:pt x="6471614" y="22860"/>
                        <a:pt x="6449143" y="24130"/>
                      </a:cubicBezTo>
                      <a:cubicBezTo>
                        <a:pt x="6392965" y="19050"/>
                        <a:pt x="6319932" y="20320"/>
                        <a:pt x="6235665" y="20320"/>
                      </a:cubicBezTo>
                      <a:cubicBezTo>
                        <a:pt x="6151397" y="21590"/>
                        <a:pt x="6061512" y="21590"/>
                        <a:pt x="5999715" y="16510"/>
                      </a:cubicBezTo>
                      <a:lnTo>
                        <a:pt x="5994097" y="15240"/>
                      </a:lnTo>
                      <a:lnTo>
                        <a:pt x="5982861" y="15240"/>
                      </a:lnTo>
                      <a:cubicBezTo>
                        <a:pt x="5954772" y="16510"/>
                        <a:pt x="5842415" y="17780"/>
                        <a:pt x="5735676" y="19050"/>
                      </a:cubicBezTo>
                      <a:cubicBezTo>
                        <a:pt x="5634555" y="20320"/>
                        <a:pt x="5522198" y="21590"/>
                        <a:pt x="5432312" y="22860"/>
                      </a:cubicBezTo>
                      <a:cubicBezTo>
                        <a:pt x="5415459" y="20320"/>
                        <a:pt x="5381751" y="19050"/>
                        <a:pt x="5342427" y="19050"/>
                      </a:cubicBezTo>
                      <a:cubicBezTo>
                        <a:pt x="5213216" y="20320"/>
                        <a:pt x="5067151" y="21590"/>
                        <a:pt x="4887380" y="21590"/>
                      </a:cubicBezTo>
                      <a:lnTo>
                        <a:pt x="4881763" y="20320"/>
                      </a:lnTo>
                      <a:lnTo>
                        <a:pt x="4853674" y="21590"/>
                      </a:lnTo>
                      <a:cubicBezTo>
                        <a:pt x="4735699" y="21590"/>
                        <a:pt x="4617723" y="20320"/>
                        <a:pt x="4499749" y="20320"/>
                      </a:cubicBezTo>
                      <a:lnTo>
                        <a:pt x="4499749" y="17780"/>
                      </a:lnTo>
                      <a:cubicBezTo>
                        <a:pt x="4466041" y="19050"/>
                        <a:pt x="4432334" y="19050"/>
                        <a:pt x="4404246" y="20320"/>
                      </a:cubicBezTo>
                      <a:lnTo>
                        <a:pt x="4359303" y="20320"/>
                      </a:lnTo>
                      <a:cubicBezTo>
                        <a:pt x="4084027" y="19050"/>
                        <a:pt x="3797517" y="17780"/>
                        <a:pt x="3505389" y="17780"/>
                      </a:cubicBezTo>
                      <a:lnTo>
                        <a:pt x="3494153" y="17780"/>
                      </a:lnTo>
                      <a:lnTo>
                        <a:pt x="3477299" y="22860"/>
                      </a:lnTo>
                      <a:lnTo>
                        <a:pt x="3477299" y="27940"/>
                      </a:lnTo>
                      <a:lnTo>
                        <a:pt x="3466064" y="27940"/>
                      </a:lnTo>
                      <a:lnTo>
                        <a:pt x="3117757" y="16510"/>
                      </a:lnTo>
                      <a:cubicBezTo>
                        <a:pt x="3067197" y="16510"/>
                        <a:pt x="3039107" y="19050"/>
                        <a:pt x="3005400" y="20320"/>
                      </a:cubicBezTo>
                      <a:cubicBezTo>
                        <a:pt x="2954839" y="22860"/>
                        <a:pt x="2909896" y="26670"/>
                        <a:pt x="2763832" y="21590"/>
                      </a:cubicBezTo>
                      <a:lnTo>
                        <a:pt x="2763832" y="24130"/>
                      </a:lnTo>
                      <a:lnTo>
                        <a:pt x="2409908" y="24130"/>
                      </a:lnTo>
                      <a:cubicBezTo>
                        <a:pt x="1999804" y="24130"/>
                        <a:pt x="1527905" y="24130"/>
                        <a:pt x="1162745" y="19050"/>
                      </a:cubicBezTo>
                      <a:lnTo>
                        <a:pt x="1011062" y="17780"/>
                      </a:lnTo>
                      <a:lnTo>
                        <a:pt x="1072859" y="24130"/>
                      </a:lnTo>
                      <a:lnTo>
                        <a:pt x="1039151" y="24130"/>
                      </a:lnTo>
                      <a:cubicBezTo>
                        <a:pt x="893087" y="21590"/>
                        <a:pt x="848360" y="20320"/>
                        <a:pt x="840740" y="24130"/>
                      </a:cubicBezTo>
                      <a:lnTo>
                        <a:pt x="840740" y="21590"/>
                      </a:lnTo>
                      <a:cubicBezTo>
                        <a:pt x="839470" y="21590"/>
                        <a:pt x="839470" y="21590"/>
                        <a:pt x="838200" y="22860"/>
                      </a:cubicBezTo>
                      <a:cubicBezTo>
                        <a:pt x="836930" y="22860"/>
                        <a:pt x="835660" y="21590"/>
                        <a:pt x="833120" y="21590"/>
                      </a:cubicBezTo>
                      <a:lnTo>
                        <a:pt x="833120" y="15240"/>
                      </a:lnTo>
                      <a:cubicBezTo>
                        <a:pt x="797560" y="16510"/>
                        <a:pt x="768350" y="16510"/>
                        <a:pt x="742950" y="15240"/>
                      </a:cubicBezTo>
                      <a:cubicBezTo>
                        <a:pt x="713740" y="13970"/>
                        <a:pt x="687070" y="13970"/>
                        <a:pt x="659130" y="16510"/>
                      </a:cubicBezTo>
                      <a:cubicBezTo>
                        <a:pt x="657860" y="15240"/>
                        <a:pt x="656590" y="12700"/>
                        <a:pt x="652780" y="11430"/>
                      </a:cubicBezTo>
                      <a:lnTo>
                        <a:pt x="650240" y="11430"/>
                      </a:lnTo>
                      <a:cubicBezTo>
                        <a:pt x="646430" y="11430"/>
                        <a:pt x="643890" y="12700"/>
                        <a:pt x="641350" y="12700"/>
                      </a:cubicBezTo>
                      <a:lnTo>
                        <a:pt x="641350" y="7620"/>
                      </a:lnTo>
                      <a:cubicBezTo>
                        <a:pt x="572770" y="7620"/>
                        <a:pt x="551180" y="15240"/>
                        <a:pt x="541020" y="21590"/>
                      </a:cubicBezTo>
                      <a:cubicBezTo>
                        <a:pt x="486410" y="20320"/>
                        <a:pt x="438150" y="19050"/>
                        <a:pt x="391160" y="15240"/>
                      </a:cubicBezTo>
                      <a:lnTo>
                        <a:pt x="391160" y="20320"/>
                      </a:lnTo>
                      <a:lnTo>
                        <a:pt x="373380" y="20320"/>
                      </a:lnTo>
                      <a:lnTo>
                        <a:pt x="373380" y="22860"/>
                      </a:lnTo>
                      <a:lnTo>
                        <a:pt x="298450" y="22860"/>
                      </a:lnTo>
                      <a:lnTo>
                        <a:pt x="251460" y="19050"/>
                      </a:lnTo>
                      <a:lnTo>
                        <a:pt x="250190" y="19050"/>
                      </a:lnTo>
                      <a:cubicBezTo>
                        <a:pt x="240030" y="22860"/>
                        <a:pt x="205740" y="22860"/>
                        <a:pt x="173990" y="22860"/>
                      </a:cubicBezTo>
                      <a:cubicBezTo>
                        <a:pt x="146050" y="22860"/>
                        <a:pt x="120650" y="22860"/>
                        <a:pt x="107950" y="25400"/>
                      </a:cubicBezTo>
                      <a:lnTo>
                        <a:pt x="100330" y="27940"/>
                      </a:lnTo>
                      <a:lnTo>
                        <a:pt x="45720" y="27940"/>
                      </a:lnTo>
                      <a:lnTo>
                        <a:pt x="45720" y="34290"/>
                      </a:lnTo>
                      <a:lnTo>
                        <a:pt x="29210" y="34290"/>
                      </a:lnTo>
                      <a:lnTo>
                        <a:pt x="29210" y="40640"/>
                      </a:lnTo>
                      <a:cubicBezTo>
                        <a:pt x="29210" y="50800"/>
                        <a:pt x="29210" y="62230"/>
                        <a:pt x="27940" y="76200"/>
                      </a:cubicBezTo>
                      <a:lnTo>
                        <a:pt x="27940" y="87630"/>
                      </a:lnTo>
                      <a:cubicBezTo>
                        <a:pt x="27940" y="97790"/>
                        <a:pt x="27940" y="105410"/>
                        <a:pt x="26670" y="114300"/>
                      </a:cubicBezTo>
                      <a:lnTo>
                        <a:pt x="25400" y="130810"/>
                      </a:lnTo>
                      <a:cubicBezTo>
                        <a:pt x="21590" y="194310"/>
                        <a:pt x="22860" y="208280"/>
                        <a:pt x="22860" y="222250"/>
                      </a:cubicBezTo>
                      <a:cubicBezTo>
                        <a:pt x="24130" y="236220"/>
                        <a:pt x="24130" y="248920"/>
                        <a:pt x="20320" y="311150"/>
                      </a:cubicBezTo>
                      <a:lnTo>
                        <a:pt x="19050" y="328930"/>
                      </a:lnTo>
                      <a:lnTo>
                        <a:pt x="30480" y="316230"/>
                      </a:lnTo>
                      <a:cubicBezTo>
                        <a:pt x="31750" y="328930"/>
                        <a:pt x="29210" y="356870"/>
                        <a:pt x="27940" y="378460"/>
                      </a:cubicBezTo>
                      <a:cubicBezTo>
                        <a:pt x="26670" y="412750"/>
                        <a:pt x="22860" y="450850"/>
                        <a:pt x="25400" y="485140"/>
                      </a:cubicBezTo>
                      <a:lnTo>
                        <a:pt x="16510" y="457200"/>
                      </a:lnTo>
                      <a:lnTo>
                        <a:pt x="17780" y="504190"/>
                      </a:lnTo>
                      <a:cubicBezTo>
                        <a:pt x="17780" y="519430"/>
                        <a:pt x="19050" y="535940"/>
                        <a:pt x="19050" y="552450"/>
                      </a:cubicBezTo>
                      <a:cubicBezTo>
                        <a:pt x="16510" y="565150"/>
                        <a:pt x="13970" y="577850"/>
                        <a:pt x="12700" y="588010"/>
                      </a:cubicBezTo>
                      <a:lnTo>
                        <a:pt x="7620" y="588010"/>
                      </a:lnTo>
                      <a:cubicBezTo>
                        <a:pt x="3810" y="640080"/>
                        <a:pt x="5080" y="643890"/>
                        <a:pt x="8890" y="647700"/>
                      </a:cubicBezTo>
                      <a:cubicBezTo>
                        <a:pt x="10160" y="648970"/>
                        <a:pt x="12700" y="650240"/>
                        <a:pt x="13970" y="650240"/>
                      </a:cubicBezTo>
                      <a:cubicBezTo>
                        <a:pt x="15240" y="652780"/>
                        <a:pt x="16510" y="659130"/>
                        <a:pt x="16510" y="675640"/>
                      </a:cubicBezTo>
                      <a:cubicBezTo>
                        <a:pt x="15240" y="675640"/>
                        <a:pt x="13970" y="675640"/>
                        <a:pt x="11430" y="676910"/>
                      </a:cubicBezTo>
                      <a:cubicBezTo>
                        <a:pt x="6350" y="679450"/>
                        <a:pt x="5080" y="685800"/>
                        <a:pt x="5080" y="712470"/>
                      </a:cubicBezTo>
                      <a:cubicBezTo>
                        <a:pt x="3810" y="722630"/>
                        <a:pt x="5080" y="748030"/>
                        <a:pt x="7620" y="779780"/>
                      </a:cubicBezTo>
                      <a:cubicBezTo>
                        <a:pt x="8890" y="800100"/>
                        <a:pt x="10160" y="822960"/>
                        <a:pt x="11430" y="845820"/>
                      </a:cubicBezTo>
                      <a:lnTo>
                        <a:pt x="38100" y="845820"/>
                      </a:lnTo>
                      <a:lnTo>
                        <a:pt x="11430" y="845820"/>
                      </a:lnTo>
                      <a:lnTo>
                        <a:pt x="11430" y="857250"/>
                      </a:lnTo>
                      <a:cubicBezTo>
                        <a:pt x="7620" y="861253"/>
                        <a:pt x="6350" y="875247"/>
                        <a:pt x="6350" y="936823"/>
                      </a:cubicBezTo>
                      <a:lnTo>
                        <a:pt x="10160" y="936823"/>
                      </a:lnTo>
                      <a:lnTo>
                        <a:pt x="10160" y="943820"/>
                      </a:lnTo>
                      <a:lnTo>
                        <a:pt x="19050" y="945219"/>
                      </a:lnTo>
                      <a:lnTo>
                        <a:pt x="19050" y="964811"/>
                      </a:lnTo>
                      <a:lnTo>
                        <a:pt x="12700" y="964811"/>
                      </a:lnTo>
                      <a:lnTo>
                        <a:pt x="16510" y="1020789"/>
                      </a:lnTo>
                      <a:lnTo>
                        <a:pt x="16510" y="1029186"/>
                      </a:lnTo>
                      <a:cubicBezTo>
                        <a:pt x="13970" y="1080965"/>
                        <a:pt x="10160" y="1134144"/>
                        <a:pt x="16510" y="1170529"/>
                      </a:cubicBezTo>
                      <a:cubicBezTo>
                        <a:pt x="16510" y="1173328"/>
                        <a:pt x="16510" y="1174728"/>
                        <a:pt x="15240" y="1176127"/>
                      </a:cubicBezTo>
                      <a:lnTo>
                        <a:pt x="12700" y="1177526"/>
                      </a:lnTo>
                      <a:lnTo>
                        <a:pt x="12700" y="1183124"/>
                      </a:lnTo>
                      <a:cubicBezTo>
                        <a:pt x="13970" y="1197119"/>
                        <a:pt x="13970" y="1218110"/>
                        <a:pt x="15240" y="1240501"/>
                      </a:cubicBezTo>
                      <a:cubicBezTo>
                        <a:pt x="16510" y="1285284"/>
                        <a:pt x="19050" y="1335663"/>
                        <a:pt x="21590" y="1359454"/>
                      </a:cubicBezTo>
                      <a:cubicBezTo>
                        <a:pt x="21590" y="1362253"/>
                        <a:pt x="20320" y="1365052"/>
                        <a:pt x="20320" y="1366451"/>
                      </a:cubicBezTo>
                      <a:cubicBezTo>
                        <a:pt x="20320" y="1367850"/>
                        <a:pt x="19050" y="1369250"/>
                        <a:pt x="19050" y="1370649"/>
                      </a:cubicBezTo>
                      <a:lnTo>
                        <a:pt x="21590" y="1370649"/>
                      </a:lnTo>
                      <a:lnTo>
                        <a:pt x="21590" y="1372049"/>
                      </a:lnTo>
                      <a:cubicBezTo>
                        <a:pt x="15240" y="1404236"/>
                        <a:pt x="17780" y="1471409"/>
                        <a:pt x="20320" y="1531585"/>
                      </a:cubicBezTo>
                      <a:cubicBezTo>
                        <a:pt x="21590" y="1576367"/>
                        <a:pt x="24130" y="1632345"/>
                        <a:pt x="20320" y="1643540"/>
                      </a:cubicBezTo>
                      <a:lnTo>
                        <a:pt x="16510" y="1643540"/>
                      </a:lnTo>
                      <a:lnTo>
                        <a:pt x="17780" y="1751297"/>
                      </a:lnTo>
                      <a:lnTo>
                        <a:pt x="11430" y="1751297"/>
                      </a:lnTo>
                      <a:cubicBezTo>
                        <a:pt x="11430" y="1763892"/>
                        <a:pt x="10160" y="1775088"/>
                        <a:pt x="10160" y="1786283"/>
                      </a:cubicBezTo>
                      <a:lnTo>
                        <a:pt x="8890" y="1784884"/>
                      </a:lnTo>
                      <a:lnTo>
                        <a:pt x="10160" y="1801677"/>
                      </a:lnTo>
                      <a:lnTo>
                        <a:pt x="10160" y="1805875"/>
                      </a:lnTo>
                      <a:lnTo>
                        <a:pt x="13970" y="1910834"/>
                      </a:lnTo>
                      <a:lnTo>
                        <a:pt x="21590" y="1910834"/>
                      </a:lnTo>
                      <a:cubicBezTo>
                        <a:pt x="22860" y="1917831"/>
                        <a:pt x="22860" y="1924828"/>
                        <a:pt x="24130" y="1930426"/>
                      </a:cubicBezTo>
                      <a:lnTo>
                        <a:pt x="22860" y="1929026"/>
                      </a:lnTo>
                      <a:lnTo>
                        <a:pt x="21590" y="1951417"/>
                      </a:lnTo>
                      <a:cubicBezTo>
                        <a:pt x="20320" y="1973808"/>
                        <a:pt x="20320" y="1992001"/>
                        <a:pt x="20320" y="2008794"/>
                      </a:cubicBezTo>
                      <a:cubicBezTo>
                        <a:pt x="17780" y="2017191"/>
                        <a:pt x="15240" y="2025588"/>
                        <a:pt x="13970" y="2035384"/>
                      </a:cubicBezTo>
                      <a:lnTo>
                        <a:pt x="12700" y="2039582"/>
                      </a:lnTo>
                      <a:lnTo>
                        <a:pt x="12700" y="2042381"/>
                      </a:lnTo>
                      <a:cubicBezTo>
                        <a:pt x="13970" y="2043781"/>
                        <a:pt x="15240" y="2049378"/>
                        <a:pt x="16510" y="2074568"/>
                      </a:cubicBezTo>
                      <a:cubicBezTo>
                        <a:pt x="16510" y="2108154"/>
                        <a:pt x="19050" y="2136143"/>
                        <a:pt x="22860" y="2179526"/>
                      </a:cubicBezTo>
                      <a:lnTo>
                        <a:pt x="12700" y="2220110"/>
                      </a:lnTo>
                      <a:cubicBezTo>
                        <a:pt x="8890" y="2235504"/>
                        <a:pt x="8890" y="2239702"/>
                        <a:pt x="8890" y="2246699"/>
                      </a:cubicBezTo>
                      <a:cubicBezTo>
                        <a:pt x="8890" y="2252297"/>
                        <a:pt x="8890" y="2260694"/>
                        <a:pt x="5080" y="2284484"/>
                      </a:cubicBezTo>
                      <a:lnTo>
                        <a:pt x="8890" y="2285884"/>
                      </a:lnTo>
                      <a:cubicBezTo>
                        <a:pt x="10160" y="2294280"/>
                        <a:pt x="10160" y="2326467"/>
                        <a:pt x="10160" y="2347459"/>
                      </a:cubicBezTo>
                      <a:cubicBezTo>
                        <a:pt x="10160" y="2389442"/>
                        <a:pt x="10160" y="2404836"/>
                        <a:pt x="12700" y="2409034"/>
                      </a:cubicBezTo>
                      <a:cubicBezTo>
                        <a:pt x="10160" y="2428627"/>
                        <a:pt x="8890" y="2446819"/>
                        <a:pt x="8890" y="2466412"/>
                      </a:cubicBezTo>
                      <a:cubicBezTo>
                        <a:pt x="7620" y="2488802"/>
                        <a:pt x="7620" y="2512593"/>
                        <a:pt x="2540" y="2541981"/>
                      </a:cubicBezTo>
                      <a:lnTo>
                        <a:pt x="0" y="2558774"/>
                      </a:lnTo>
                      <a:lnTo>
                        <a:pt x="6350" y="2554576"/>
                      </a:lnTo>
                      <a:lnTo>
                        <a:pt x="6350" y="2581166"/>
                      </a:lnTo>
                      <a:cubicBezTo>
                        <a:pt x="6350" y="2582565"/>
                        <a:pt x="7620" y="2586763"/>
                        <a:pt x="8890" y="2592361"/>
                      </a:cubicBezTo>
                      <a:lnTo>
                        <a:pt x="8890" y="2595160"/>
                      </a:lnTo>
                      <a:lnTo>
                        <a:pt x="10160" y="2595160"/>
                      </a:lnTo>
                      <a:cubicBezTo>
                        <a:pt x="11430" y="2600758"/>
                        <a:pt x="15240" y="2600758"/>
                        <a:pt x="16510" y="2600758"/>
                      </a:cubicBezTo>
                      <a:cubicBezTo>
                        <a:pt x="16510" y="2645540"/>
                        <a:pt x="15240" y="2691721"/>
                        <a:pt x="13970" y="2736504"/>
                      </a:cubicBezTo>
                      <a:cubicBezTo>
                        <a:pt x="13970" y="2749099"/>
                        <a:pt x="12700" y="2760294"/>
                        <a:pt x="12700" y="2772889"/>
                      </a:cubicBezTo>
                      <a:lnTo>
                        <a:pt x="8890" y="2772889"/>
                      </a:lnTo>
                      <a:lnTo>
                        <a:pt x="8890" y="2803718"/>
                      </a:lnTo>
                      <a:lnTo>
                        <a:pt x="6350" y="2803718"/>
                      </a:lnTo>
                      <a:lnTo>
                        <a:pt x="6350" y="2834198"/>
                      </a:lnTo>
                      <a:cubicBezTo>
                        <a:pt x="3810" y="2869758"/>
                        <a:pt x="1270" y="2924368"/>
                        <a:pt x="3810" y="2958658"/>
                      </a:cubicBezTo>
                      <a:cubicBezTo>
                        <a:pt x="2540" y="2976438"/>
                        <a:pt x="5080" y="2998028"/>
                        <a:pt x="6350" y="3009458"/>
                      </a:cubicBezTo>
                      <a:lnTo>
                        <a:pt x="5080" y="3009458"/>
                      </a:lnTo>
                      <a:lnTo>
                        <a:pt x="8890" y="3108518"/>
                      </a:lnTo>
                      <a:lnTo>
                        <a:pt x="7620" y="3109788"/>
                      </a:lnTo>
                      <a:lnTo>
                        <a:pt x="7620" y="3113598"/>
                      </a:lnTo>
                      <a:cubicBezTo>
                        <a:pt x="7620" y="3147888"/>
                        <a:pt x="8890" y="3182178"/>
                        <a:pt x="8890" y="3219008"/>
                      </a:cubicBezTo>
                      <a:cubicBezTo>
                        <a:pt x="11430" y="3288858"/>
                        <a:pt x="12700" y="3359978"/>
                        <a:pt x="6350" y="3437448"/>
                      </a:cubicBezTo>
                      <a:lnTo>
                        <a:pt x="6350" y="3443798"/>
                      </a:lnTo>
                      <a:cubicBezTo>
                        <a:pt x="7620" y="3459038"/>
                        <a:pt x="7620" y="3474278"/>
                        <a:pt x="7620" y="3492058"/>
                      </a:cubicBezTo>
                      <a:lnTo>
                        <a:pt x="7620" y="3570798"/>
                      </a:lnTo>
                      <a:lnTo>
                        <a:pt x="2540" y="3591118"/>
                      </a:lnTo>
                      <a:lnTo>
                        <a:pt x="2540" y="3641918"/>
                      </a:lnTo>
                      <a:lnTo>
                        <a:pt x="8890" y="3641918"/>
                      </a:lnTo>
                      <a:cubicBezTo>
                        <a:pt x="46990" y="3641918"/>
                        <a:pt x="102870" y="3643188"/>
                        <a:pt x="118110" y="3643188"/>
                      </a:cubicBezTo>
                      <a:cubicBezTo>
                        <a:pt x="146050" y="3643188"/>
                        <a:pt x="161290" y="3643188"/>
                        <a:pt x="168910" y="3641918"/>
                      </a:cubicBezTo>
                      <a:cubicBezTo>
                        <a:pt x="189230" y="3646998"/>
                        <a:pt x="227330" y="3648268"/>
                        <a:pt x="271780" y="3648268"/>
                      </a:cubicBezTo>
                      <a:cubicBezTo>
                        <a:pt x="298450" y="3648268"/>
                        <a:pt x="327660" y="3648268"/>
                        <a:pt x="356870" y="3646998"/>
                      </a:cubicBezTo>
                      <a:cubicBezTo>
                        <a:pt x="394970" y="3645728"/>
                        <a:pt x="431800" y="3645728"/>
                        <a:pt x="457200" y="3646998"/>
                      </a:cubicBezTo>
                      <a:lnTo>
                        <a:pt x="461010" y="3646998"/>
                      </a:lnTo>
                      <a:lnTo>
                        <a:pt x="463550" y="3640648"/>
                      </a:lnTo>
                      <a:cubicBezTo>
                        <a:pt x="514350" y="3640648"/>
                        <a:pt x="563880" y="3639378"/>
                        <a:pt x="628650" y="3636838"/>
                      </a:cubicBezTo>
                      <a:lnTo>
                        <a:pt x="640080" y="3636838"/>
                      </a:lnTo>
                      <a:lnTo>
                        <a:pt x="638810" y="3634298"/>
                      </a:lnTo>
                      <a:lnTo>
                        <a:pt x="671830" y="3634298"/>
                      </a:lnTo>
                      <a:lnTo>
                        <a:pt x="671830" y="3629218"/>
                      </a:lnTo>
                      <a:cubicBezTo>
                        <a:pt x="694690" y="3629218"/>
                        <a:pt x="718820" y="3630488"/>
                        <a:pt x="745490" y="3631758"/>
                      </a:cubicBezTo>
                      <a:cubicBezTo>
                        <a:pt x="763270" y="3633028"/>
                        <a:pt x="781050" y="3633028"/>
                        <a:pt x="798830" y="3634298"/>
                      </a:cubicBezTo>
                      <a:lnTo>
                        <a:pt x="798830" y="3645728"/>
                      </a:lnTo>
                      <a:lnTo>
                        <a:pt x="1151509" y="3645728"/>
                      </a:lnTo>
                      <a:cubicBezTo>
                        <a:pt x="1258248" y="3645728"/>
                        <a:pt x="1359369" y="3644458"/>
                        <a:pt x="1466108" y="3643188"/>
                      </a:cubicBezTo>
                      <a:cubicBezTo>
                        <a:pt x="1696440" y="3640648"/>
                        <a:pt x="1915536" y="3638108"/>
                        <a:pt x="2117779" y="3641918"/>
                      </a:cubicBezTo>
                      <a:cubicBezTo>
                        <a:pt x="2213283" y="3640648"/>
                        <a:pt x="2286315" y="3640648"/>
                        <a:pt x="2348111" y="3641918"/>
                      </a:cubicBezTo>
                      <a:lnTo>
                        <a:pt x="2348111" y="3643188"/>
                      </a:lnTo>
                      <a:lnTo>
                        <a:pt x="2387436" y="3643188"/>
                      </a:lnTo>
                      <a:lnTo>
                        <a:pt x="2533500" y="3645728"/>
                      </a:lnTo>
                      <a:lnTo>
                        <a:pt x="2533500" y="3641918"/>
                      </a:lnTo>
                      <a:cubicBezTo>
                        <a:pt x="2595296" y="3641918"/>
                        <a:pt x="2662711" y="3640648"/>
                        <a:pt x="2735743" y="3640648"/>
                      </a:cubicBezTo>
                      <a:lnTo>
                        <a:pt x="2786303" y="3646998"/>
                      </a:lnTo>
                      <a:lnTo>
                        <a:pt x="2820010" y="3646998"/>
                      </a:lnTo>
                      <a:cubicBezTo>
                        <a:pt x="2893043" y="3648268"/>
                        <a:pt x="2926750" y="3648268"/>
                        <a:pt x="2937986" y="3640648"/>
                      </a:cubicBezTo>
                      <a:lnTo>
                        <a:pt x="2937986" y="3638108"/>
                      </a:lnTo>
                      <a:cubicBezTo>
                        <a:pt x="2966075" y="3636838"/>
                        <a:pt x="2994164" y="3636838"/>
                        <a:pt x="3016635" y="3635568"/>
                      </a:cubicBezTo>
                      <a:cubicBezTo>
                        <a:pt x="3072814" y="3640648"/>
                        <a:pt x="3145846" y="3639378"/>
                        <a:pt x="3230114" y="3639378"/>
                      </a:cubicBezTo>
                      <a:cubicBezTo>
                        <a:pt x="3314382" y="3638108"/>
                        <a:pt x="3404267" y="3638108"/>
                        <a:pt x="3466064" y="3643188"/>
                      </a:cubicBezTo>
                      <a:lnTo>
                        <a:pt x="3471682" y="3644458"/>
                      </a:lnTo>
                      <a:lnTo>
                        <a:pt x="3482917" y="3644458"/>
                      </a:lnTo>
                      <a:cubicBezTo>
                        <a:pt x="3511007" y="3643188"/>
                        <a:pt x="3623363" y="3641918"/>
                        <a:pt x="3730103" y="3640648"/>
                      </a:cubicBezTo>
                      <a:cubicBezTo>
                        <a:pt x="3831224" y="3639378"/>
                        <a:pt x="3943581" y="3638108"/>
                        <a:pt x="4033467" y="3636838"/>
                      </a:cubicBezTo>
                      <a:cubicBezTo>
                        <a:pt x="4050320" y="3639378"/>
                        <a:pt x="4089645" y="3640648"/>
                        <a:pt x="4123353" y="3640648"/>
                      </a:cubicBezTo>
                      <a:cubicBezTo>
                        <a:pt x="4252563" y="3639378"/>
                        <a:pt x="4398627" y="3638108"/>
                        <a:pt x="4578398" y="3638108"/>
                      </a:cubicBezTo>
                      <a:lnTo>
                        <a:pt x="4584017" y="3639378"/>
                      </a:lnTo>
                      <a:lnTo>
                        <a:pt x="4612106" y="3638108"/>
                      </a:lnTo>
                      <a:cubicBezTo>
                        <a:pt x="4730080" y="3638108"/>
                        <a:pt x="4848055" y="3639378"/>
                        <a:pt x="4966030" y="3639378"/>
                      </a:cubicBezTo>
                      <a:lnTo>
                        <a:pt x="4966030" y="3641918"/>
                      </a:lnTo>
                      <a:lnTo>
                        <a:pt x="5061534" y="3639378"/>
                      </a:lnTo>
                      <a:lnTo>
                        <a:pt x="5106476" y="3639378"/>
                      </a:lnTo>
                      <a:cubicBezTo>
                        <a:pt x="5381751" y="3640648"/>
                        <a:pt x="5668261" y="3641918"/>
                        <a:pt x="5960390" y="3641918"/>
                      </a:cubicBezTo>
                      <a:lnTo>
                        <a:pt x="5971626" y="3641918"/>
                      </a:lnTo>
                      <a:lnTo>
                        <a:pt x="5988479" y="3636838"/>
                      </a:lnTo>
                      <a:lnTo>
                        <a:pt x="5988479" y="3631758"/>
                      </a:lnTo>
                      <a:lnTo>
                        <a:pt x="5999715" y="3631758"/>
                      </a:lnTo>
                      <a:lnTo>
                        <a:pt x="6348022" y="3643188"/>
                      </a:lnTo>
                      <a:cubicBezTo>
                        <a:pt x="6398582" y="3643188"/>
                        <a:pt x="6426671" y="3640648"/>
                        <a:pt x="6460379" y="3639378"/>
                      </a:cubicBezTo>
                      <a:cubicBezTo>
                        <a:pt x="6510939" y="3636838"/>
                        <a:pt x="6555882" y="3633028"/>
                        <a:pt x="6701947" y="3638108"/>
                      </a:cubicBezTo>
                      <a:lnTo>
                        <a:pt x="6701947" y="3635568"/>
                      </a:lnTo>
                      <a:lnTo>
                        <a:pt x="7050253" y="3635568"/>
                      </a:lnTo>
                      <a:cubicBezTo>
                        <a:pt x="7460356" y="3635568"/>
                        <a:pt x="7932256" y="3635568"/>
                        <a:pt x="8297416" y="3640648"/>
                      </a:cubicBezTo>
                      <a:lnTo>
                        <a:pt x="8449098" y="3641918"/>
                      </a:lnTo>
                      <a:lnTo>
                        <a:pt x="8387302" y="3635568"/>
                      </a:lnTo>
                      <a:lnTo>
                        <a:pt x="8421008" y="3635568"/>
                      </a:lnTo>
                      <a:cubicBezTo>
                        <a:pt x="8561455" y="3638108"/>
                        <a:pt x="8614966" y="3639378"/>
                        <a:pt x="8622586" y="3635568"/>
                      </a:cubicBezTo>
                      <a:lnTo>
                        <a:pt x="8622586" y="3636838"/>
                      </a:lnTo>
                      <a:cubicBezTo>
                        <a:pt x="8623856" y="3636838"/>
                        <a:pt x="8623856" y="3636838"/>
                        <a:pt x="8625125" y="3635568"/>
                      </a:cubicBezTo>
                      <a:cubicBezTo>
                        <a:pt x="8626396" y="3635568"/>
                        <a:pt x="8627666" y="3636838"/>
                        <a:pt x="8630206" y="3636838"/>
                      </a:cubicBezTo>
                      <a:lnTo>
                        <a:pt x="8630206" y="3643188"/>
                      </a:lnTo>
                      <a:cubicBezTo>
                        <a:pt x="8665766" y="3641918"/>
                        <a:pt x="8694975" y="3641918"/>
                        <a:pt x="8720375" y="3643188"/>
                      </a:cubicBezTo>
                      <a:cubicBezTo>
                        <a:pt x="8749586" y="3644458"/>
                        <a:pt x="8776256" y="3644458"/>
                        <a:pt x="8804196" y="3641918"/>
                      </a:cubicBezTo>
                      <a:cubicBezTo>
                        <a:pt x="8805466" y="3643188"/>
                        <a:pt x="8806736" y="3645728"/>
                        <a:pt x="8810546" y="3646998"/>
                      </a:cubicBezTo>
                      <a:lnTo>
                        <a:pt x="8813086" y="3646998"/>
                      </a:lnTo>
                      <a:cubicBezTo>
                        <a:pt x="8816896" y="3646998"/>
                        <a:pt x="8819436" y="3645728"/>
                        <a:pt x="8821975" y="3645728"/>
                      </a:cubicBezTo>
                      <a:lnTo>
                        <a:pt x="8821975" y="3650808"/>
                      </a:lnTo>
                      <a:cubicBezTo>
                        <a:pt x="8890556" y="3650808"/>
                        <a:pt x="8912146" y="3643188"/>
                        <a:pt x="8922306" y="3636838"/>
                      </a:cubicBezTo>
                      <a:cubicBezTo>
                        <a:pt x="8976916" y="3638108"/>
                        <a:pt x="9025175" y="3640648"/>
                        <a:pt x="9072166" y="3644458"/>
                      </a:cubicBezTo>
                      <a:lnTo>
                        <a:pt x="9072166" y="3639378"/>
                      </a:lnTo>
                      <a:lnTo>
                        <a:pt x="9089946" y="3639378"/>
                      </a:lnTo>
                      <a:lnTo>
                        <a:pt x="9089946" y="3635568"/>
                      </a:lnTo>
                      <a:lnTo>
                        <a:pt x="9164875" y="3635568"/>
                      </a:lnTo>
                      <a:lnTo>
                        <a:pt x="9211866" y="3638108"/>
                      </a:lnTo>
                      <a:lnTo>
                        <a:pt x="9213136" y="3638108"/>
                      </a:lnTo>
                      <a:cubicBezTo>
                        <a:pt x="9223296" y="3634298"/>
                        <a:pt x="9257586" y="3634298"/>
                        <a:pt x="9289336" y="3634298"/>
                      </a:cubicBezTo>
                      <a:cubicBezTo>
                        <a:pt x="9317276" y="3634298"/>
                        <a:pt x="9342676" y="3634298"/>
                        <a:pt x="9354106" y="3631758"/>
                      </a:cubicBezTo>
                      <a:lnTo>
                        <a:pt x="9417606" y="3631758"/>
                      </a:lnTo>
                      <a:lnTo>
                        <a:pt x="9417606" y="3625408"/>
                      </a:lnTo>
                      <a:lnTo>
                        <a:pt x="9434116" y="3625408"/>
                      </a:lnTo>
                      <a:lnTo>
                        <a:pt x="9434116" y="3619058"/>
                      </a:lnTo>
                      <a:cubicBezTo>
                        <a:pt x="9434116" y="3608898"/>
                        <a:pt x="9434116" y="3597468"/>
                        <a:pt x="9435386" y="3584768"/>
                      </a:cubicBezTo>
                      <a:lnTo>
                        <a:pt x="9435386" y="3572068"/>
                      </a:lnTo>
                      <a:cubicBezTo>
                        <a:pt x="9435386" y="3561908"/>
                        <a:pt x="9435386" y="3554288"/>
                        <a:pt x="9436656" y="3545398"/>
                      </a:cubicBezTo>
                      <a:lnTo>
                        <a:pt x="9437926" y="3528888"/>
                      </a:lnTo>
                      <a:cubicBezTo>
                        <a:pt x="9441736" y="3465388"/>
                        <a:pt x="9440466" y="3451418"/>
                        <a:pt x="9440466" y="3437448"/>
                      </a:cubicBezTo>
                      <a:cubicBezTo>
                        <a:pt x="9439196" y="3423478"/>
                        <a:pt x="9439196" y="3410778"/>
                        <a:pt x="9443006" y="3348549"/>
                      </a:cubicBezTo>
                      <a:lnTo>
                        <a:pt x="9444276" y="3330768"/>
                      </a:lnTo>
                      <a:lnTo>
                        <a:pt x="9432846" y="3343468"/>
                      </a:lnTo>
                      <a:cubicBezTo>
                        <a:pt x="9431576" y="3330768"/>
                        <a:pt x="9434116" y="3302828"/>
                        <a:pt x="9435386" y="3281238"/>
                      </a:cubicBezTo>
                      <a:cubicBezTo>
                        <a:pt x="9437926" y="3248218"/>
                        <a:pt x="9441736" y="3210118"/>
                        <a:pt x="9439196" y="3175828"/>
                      </a:cubicBezTo>
                      <a:lnTo>
                        <a:pt x="9448086" y="3203768"/>
                      </a:lnTo>
                      <a:lnTo>
                        <a:pt x="9446816" y="3156778"/>
                      </a:lnTo>
                      <a:cubicBezTo>
                        <a:pt x="9446816" y="3141538"/>
                        <a:pt x="9445546" y="3125028"/>
                        <a:pt x="9445546" y="3108518"/>
                      </a:cubicBezTo>
                      <a:cubicBezTo>
                        <a:pt x="9448086" y="3095818"/>
                        <a:pt x="9450626" y="3083118"/>
                        <a:pt x="9451896" y="3072958"/>
                      </a:cubicBezTo>
                      <a:lnTo>
                        <a:pt x="9456976" y="3072958"/>
                      </a:lnTo>
                      <a:cubicBezTo>
                        <a:pt x="9460786" y="3020888"/>
                        <a:pt x="9459516" y="3017078"/>
                        <a:pt x="9455706" y="3013268"/>
                      </a:cubicBezTo>
                      <a:cubicBezTo>
                        <a:pt x="9454436" y="3011998"/>
                        <a:pt x="9451896" y="3010728"/>
                        <a:pt x="9450626" y="3010728"/>
                      </a:cubicBezTo>
                      <a:cubicBezTo>
                        <a:pt x="9449356" y="3008188"/>
                        <a:pt x="9448086" y="3001838"/>
                        <a:pt x="9448086" y="2985328"/>
                      </a:cubicBezTo>
                      <a:cubicBezTo>
                        <a:pt x="9449356" y="2985328"/>
                        <a:pt x="9450626" y="2985328"/>
                        <a:pt x="9453166" y="2984058"/>
                      </a:cubicBezTo>
                      <a:cubicBezTo>
                        <a:pt x="9458246" y="2981518"/>
                        <a:pt x="9459516" y="2975168"/>
                        <a:pt x="9459516" y="2948498"/>
                      </a:cubicBezTo>
                      <a:cubicBezTo>
                        <a:pt x="9460786" y="2938338"/>
                        <a:pt x="9459516" y="2912938"/>
                        <a:pt x="9456976" y="2881188"/>
                      </a:cubicBezTo>
                      <a:cubicBezTo>
                        <a:pt x="9455706" y="2860868"/>
                        <a:pt x="9454436" y="2838008"/>
                        <a:pt x="9453166" y="2815148"/>
                      </a:cubicBezTo>
                      <a:lnTo>
                        <a:pt x="9453166" y="2792288"/>
                      </a:lnTo>
                      <a:cubicBezTo>
                        <a:pt x="9458246" y="2786883"/>
                        <a:pt x="9459516" y="2768691"/>
                        <a:pt x="9458246" y="2715512"/>
                      </a:cubicBezTo>
                      <a:lnTo>
                        <a:pt x="9454436" y="2715512"/>
                      </a:lnTo>
                      <a:lnTo>
                        <a:pt x="9454436" y="2708515"/>
                      </a:lnTo>
                      <a:lnTo>
                        <a:pt x="9445546" y="2707115"/>
                      </a:lnTo>
                      <a:lnTo>
                        <a:pt x="9445546" y="2687523"/>
                      </a:lnTo>
                      <a:lnTo>
                        <a:pt x="9451896" y="2687523"/>
                      </a:lnTo>
                      <a:lnTo>
                        <a:pt x="9448086" y="2631546"/>
                      </a:lnTo>
                      <a:lnTo>
                        <a:pt x="9448086" y="2623149"/>
                      </a:lnTo>
                      <a:cubicBezTo>
                        <a:pt x="9450626" y="2571370"/>
                        <a:pt x="9454436" y="2518191"/>
                        <a:pt x="9448086" y="2481806"/>
                      </a:cubicBezTo>
                      <a:cubicBezTo>
                        <a:pt x="9448086" y="2479007"/>
                        <a:pt x="9448086" y="2477607"/>
                        <a:pt x="9449356" y="2476208"/>
                      </a:cubicBezTo>
                      <a:lnTo>
                        <a:pt x="9451896" y="2474808"/>
                      </a:lnTo>
                      <a:lnTo>
                        <a:pt x="9451896" y="2469210"/>
                      </a:lnTo>
                      <a:cubicBezTo>
                        <a:pt x="9450626" y="2455216"/>
                        <a:pt x="9450626" y="2434224"/>
                        <a:pt x="9449356" y="2411833"/>
                      </a:cubicBezTo>
                      <a:cubicBezTo>
                        <a:pt x="9448086" y="2367051"/>
                        <a:pt x="9445546" y="2316671"/>
                        <a:pt x="9443006" y="2292881"/>
                      </a:cubicBezTo>
                      <a:cubicBezTo>
                        <a:pt x="9443006" y="2290082"/>
                        <a:pt x="9444276" y="2287283"/>
                        <a:pt x="9444276" y="2285884"/>
                      </a:cubicBezTo>
                      <a:cubicBezTo>
                        <a:pt x="9444276" y="2284484"/>
                        <a:pt x="9444276" y="2283085"/>
                        <a:pt x="9445546" y="2283085"/>
                      </a:cubicBezTo>
                      <a:lnTo>
                        <a:pt x="9440466" y="2280286"/>
                      </a:lnTo>
                      <a:lnTo>
                        <a:pt x="9446816" y="2281685"/>
                      </a:lnTo>
                      <a:lnTo>
                        <a:pt x="9448086" y="2280286"/>
                      </a:lnTo>
                      <a:lnTo>
                        <a:pt x="9448086" y="2278887"/>
                      </a:lnTo>
                      <a:cubicBezTo>
                        <a:pt x="9454436" y="2246699"/>
                        <a:pt x="9451896" y="2179526"/>
                        <a:pt x="9449356" y="2119350"/>
                      </a:cubicBezTo>
                      <a:cubicBezTo>
                        <a:pt x="9448086" y="2074568"/>
                        <a:pt x="9445546" y="2018590"/>
                        <a:pt x="9449356" y="2007395"/>
                      </a:cubicBezTo>
                      <a:lnTo>
                        <a:pt x="9453166" y="2007395"/>
                      </a:lnTo>
                      <a:lnTo>
                        <a:pt x="9451896" y="1899638"/>
                      </a:lnTo>
                      <a:lnTo>
                        <a:pt x="9458246" y="1899638"/>
                      </a:lnTo>
                      <a:cubicBezTo>
                        <a:pt x="9458246" y="1888442"/>
                        <a:pt x="9459516" y="1875848"/>
                        <a:pt x="9459516" y="1864652"/>
                      </a:cubicBezTo>
                      <a:lnTo>
                        <a:pt x="9460786" y="1867451"/>
                      </a:lnTo>
                      <a:lnTo>
                        <a:pt x="9459516" y="1849258"/>
                      </a:lnTo>
                      <a:lnTo>
                        <a:pt x="9459516" y="1846459"/>
                      </a:lnTo>
                      <a:lnTo>
                        <a:pt x="9455706" y="1741501"/>
                      </a:lnTo>
                      <a:lnTo>
                        <a:pt x="9448086" y="1741501"/>
                      </a:lnTo>
                      <a:cubicBezTo>
                        <a:pt x="9446816" y="1734504"/>
                        <a:pt x="9446816" y="1727507"/>
                        <a:pt x="9445546" y="1721909"/>
                      </a:cubicBezTo>
                      <a:lnTo>
                        <a:pt x="9446816" y="1723309"/>
                      </a:lnTo>
                      <a:lnTo>
                        <a:pt x="9448086" y="1700918"/>
                      </a:lnTo>
                      <a:cubicBezTo>
                        <a:pt x="9449356" y="1678526"/>
                        <a:pt x="9449356" y="1660334"/>
                        <a:pt x="9449356" y="1643540"/>
                      </a:cubicBezTo>
                      <a:cubicBezTo>
                        <a:pt x="9451896" y="1635144"/>
                        <a:pt x="9454436" y="1626747"/>
                        <a:pt x="9455706" y="1616951"/>
                      </a:cubicBezTo>
                      <a:lnTo>
                        <a:pt x="9456976" y="1612753"/>
                      </a:lnTo>
                      <a:lnTo>
                        <a:pt x="9453166" y="1609954"/>
                      </a:lnTo>
                      <a:cubicBezTo>
                        <a:pt x="9453166" y="1608554"/>
                        <a:pt x="9450626" y="1602957"/>
                        <a:pt x="9449356" y="1577767"/>
                      </a:cubicBezTo>
                      <a:cubicBezTo>
                        <a:pt x="9449356" y="1544180"/>
                        <a:pt x="9446816" y="1517591"/>
                        <a:pt x="9443006" y="1472809"/>
                      </a:cubicBezTo>
                      <a:lnTo>
                        <a:pt x="9453166" y="1432225"/>
                      </a:lnTo>
                      <a:cubicBezTo>
                        <a:pt x="9456976" y="1416831"/>
                        <a:pt x="9456976" y="1412633"/>
                        <a:pt x="9456976" y="1405635"/>
                      </a:cubicBezTo>
                      <a:cubicBezTo>
                        <a:pt x="9456976" y="1400038"/>
                        <a:pt x="9456976" y="1391641"/>
                        <a:pt x="9460786" y="1367851"/>
                      </a:cubicBezTo>
                      <a:lnTo>
                        <a:pt x="9456976" y="1366451"/>
                      </a:lnTo>
                      <a:cubicBezTo>
                        <a:pt x="9455706" y="1358054"/>
                        <a:pt x="9455706" y="1325867"/>
                        <a:pt x="9455706" y="1304876"/>
                      </a:cubicBezTo>
                      <a:cubicBezTo>
                        <a:pt x="9455706" y="1262892"/>
                        <a:pt x="9455706" y="1247499"/>
                        <a:pt x="9453166" y="1243300"/>
                      </a:cubicBezTo>
                      <a:cubicBezTo>
                        <a:pt x="9455706" y="1223708"/>
                        <a:pt x="9456976" y="1205515"/>
                        <a:pt x="9456976" y="1185923"/>
                      </a:cubicBezTo>
                      <a:cubicBezTo>
                        <a:pt x="9456976" y="1163532"/>
                        <a:pt x="9456976" y="1139742"/>
                        <a:pt x="9462056" y="1110353"/>
                      </a:cubicBezTo>
                      <a:close/>
                      <a:moveTo>
                        <a:pt x="27940" y="495300"/>
                      </a:moveTo>
                      <a:lnTo>
                        <a:pt x="27940" y="488950"/>
                      </a:lnTo>
                      <a:lnTo>
                        <a:pt x="29210" y="488950"/>
                      </a:lnTo>
                      <a:cubicBezTo>
                        <a:pt x="27940" y="491490"/>
                        <a:pt x="27940" y="492760"/>
                        <a:pt x="27940" y="495300"/>
                      </a:cubicBezTo>
                      <a:close/>
                      <a:moveTo>
                        <a:pt x="38100" y="3033588"/>
                      </a:moveTo>
                      <a:cubicBezTo>
                        <a:pt x="38100" y="3029778"/>
                        <a:pt x="36830" y="3027238"/>
                        <a:pt x="36830" y="3024698"/>
                      </a:cubicBezTo>
                      <a:lnTo>
                        <a:pt x="38100" y="3024698"/>
                      </a:lnTo>
                      <a:lnTo>
                        <a:pt x="38100" y="3033588"/>
                      </a:lnTo>
                      <a:close/>
                      <a:moveTo>
                        <a:pt x="9387126" y="546100"/>
                      </a:moveTo>
                      <a:lnTo>
                        <a:pt x="9388396" y="577850"/>
                      </a:lnTo>
                      <a:lnTo>
                        <a:pt x="9379506" y="563880"/>
                      </a:lnTo>
                      <a:lnTo>
                        <a:pt x="9382046" y="591820"/>
                      </a:lnTo>
                      <a:cubicBezTo>
                        <a:pt x="9387126" y="647700"/>
                        <a:pt x="9385856" y="669290"/>
                        <a:pt x="9384586" y="718820"/>
                      </a:cubicBezTo>
                      <a:lnTo>
                        <a:pt x="9383316" y="741680"/>
                      </a:lnTo>
                      <a:lnTo>
                        <a:pt x="9380776" y="762000"/>
                      </a:lnTo>
                      <a:cubicBezTo>
                        <a:pt x="9378236" y="786130"/>
                        <a:pt x="9378236" y="817880"/>
                        <a:pt x="9379506" y="843280"/>
                      </a:cubicBezTo>
                      <a:lnTo>
                        <a:pt x="9375696" y="843280"/>
                      </a:lnTo>
                      <a:lnTo>
                        <a:pt x="9375696" y="887842"/>
                      </a:lnTo>
                      <a:lnTo>
                        <a:pt x="9379506" y="887842"/>
                      </a:lnTo>
                      <a:lnTo>
                        <a:pt x="9384586" y="966211"/>
                      </a:lnTo>
                      <a:lnTo>
                        <a:pt x="9379506" y="966211"/>
                      </a:lnTo>
                      <a:cubicBezTo>
                        <a:pt x="9379506" y="973208"/>
                        <a:pt x="9379506" y="978806"/>
                        <a:pt x="9380776" y="985803"/>
                      </a:cubicBezTo>
                      <a:lnTo>
                        <a:pt x="9371886" y="985803"/>
                      </a:lnTo>
                      <a:lnTo>
                        <a:pt x="9371886" y="988602"/>
                      </a:lnTo>
                      <a:lnTo>
                        <a:pt x="9376966" y="1100557"/>
                      </a:lnTo>
                      <a:cubicBezTo>
                        <a:pt x="9375696" y="1104756"/>
                        <a:pt x="9375696" y="1111753"/>
                        <a:pt x="9374426" y="1121549"/>
                      </a:cubicBezTo>
                      <a:cubicBezTo>
                        <a:pt x="9373156" y="1129945"/>
                        <a:pt x="9371886" y="1142540"/>
                        <a:pt x="9370616" y="1145339"/>
                      </a:cubicBezTo>
                      <a:lnTo>
                        <a:pt x="9369346" y="1145339"/>
                      </a:lnTo>
                      <a:cubicBezTo>
                        <a:pt x="9368076" y="1176127"/>
                        <a:pt x="9369346" y="1212512"/>
                        <a:pt x="9371886" y="1251697"/>
                      </a:cubicBezTo>
                      <a:cubicBezTo>
                        <a:pt x="9374426" y="1296479"/>
                        <a:pt x="9376966" y="1344060"/>
                        <a:pt x="9374426" y="1388842"/>
                      </a:cubicBezTo>
                      <a:lnTo>
                        <a:pt x="9374426" y="1391641"/>
                      </a:lnTo>
                      <a:cubicBezTo>
                        <a:pt x="9375696" y="1395839"/>
                        <a:pt x="9375696" y="1407035"/>
                        <a:pt x="9376966" y="1421029"/>
                      </a:cubicBezTo>
                      <a:cubicBezTo>
                        <a:pt x="9376966" y="1443420"/>
                        <a:pt x="9375696" y="1464412"/>
                        <a:pt x="9375696" y="1486803"/>
                      </a:cubicBezTo>
                      <a:cubicBezTo>
                        <a:pt x="9374426" y="1541381"/>
                        <a:pt x="9371886" y="1598758"/>
                        <a:pt x="9376966" y="1667331"/>
                      </a:cubicBezTo>
                      <a:lnTo>
                        <a:pt x="9368076" y="1721909"/>
                      </a:lnTo>
                      <a:lnTo>
                        <a:pt x="9368076" y="1723308"/>
                      </a:lnTo>
                      <a:cubicBezTo>
                        <a:pt x="9368076" y="1744300"/>
                        <a:pt x="9369346" y="1751297"/>
                        <a:pt x="9375696" y="1752697"/>
                      </a:cubicBezTo>
                      <a:cubicBezTo>
                        <a:pt x="9378236" y="1752697"/>
                        <a:pt x="9379506" y="1752697"/>
                        <a:pt x="9382046" y="1749898"/>
                      </a:cubicBezTo>
                      <a:cubicBezTo>
                        <a:pt x="9382046" y="1756895"/>
                        <a:pt x="9382046" y="1763892"/>
                        <a:pt x="9383316" y="1775088"/>
                      </a:cubicBezTo>
                      <a:cubicBezTo>
                        <a:pt x="9384586" y="1804476"/>
                        <a:pt x="9383316" y="1815672"/>
                        <a:pt x="9383316" y="1821269"/>
                      </a:cubicBezTo>
                      <a:cubicBezTo>
                        <a:pt x="9382046" y="1821269"/>
                        <a:pt x="9380776" y="1821269"/>
                        <a:pt x="9378236" y="1822669"/>
                      </a:cubicBezTo>
                      <a:cubicBezTo>
                        <a:pt x="9374426" y="1825467"/>
                        <a:pt x="9373156" y="1831065"/>
                        <a:pt x="9373156" y="1838062"/>
                      </a:cubicBezTo>
                      <a:lnTo>
                        <a:pt x="9374426" y="1847859"/>
                      </a:lnTo>
                      <a:cubicBezTo>
                        <a:pt x="9378236" y="1878646"/>
                        <a:pt x="9382046" y="1919230"/>
                        <a:pt x="9382046" y="1965412"/>
                      </a:cubicBezTo>
                      <a:lnTo>
                        <a:pt x="9380776" y="1965412"/>
                      </a:lnTo>
                      <a:lnTo>
                        <a:pt x="9380776" y="1958414"/>
                      </a:lnTo>
                      <a:cubicBezTo>
                        <a:pt x="9379506" y="1929026"/>
                        <a:pt x="9378236" y="1926227"/>
                        <a:pt x="9371886" y="1926227"/>
                      </a:cubicBezTo>
                      <a:cubicBezTo>
                        <a:pt x="9364266" y="1926227"/>
                        <a:pt x="9364266" y="1931825"/>
                        <a:pt x="9361726" y="1957015"/>
                      </a:cubicBezTo>
                      <a:lnTo>
                        <a:pt x="9360456" y="1961213"/>
                      </a:lnTo>
                      <a:lnTo>
                        <a:pt x="9364266" y="1964012"/>
                      </a:lnTo>
                      <a:cubicBezTo>
                        <a:pt x="9370616" y="1972409"/>
                        <a:pt x="9370616" y="2035384"/>
                        <a:pt x="9370616" y="2082965"/>
                      </a:cubicBezTo>
                      <a:cubicBezTo>
                        <a:pt x="9370616" y="2165532"/>
                        <a:pt x="9373156" y="2199118"/>
                        <a:pt x="9379506" y="2208914"/>
                      </a:cubicBezTo>
                      <a:lnTo>
                        <a:pt x="9378236" y="2221509"/>
                      </a:lnTo>
                      <a:lnTo>
                        <a:pt x="9375696" y="2221509"/>
                      </a:lnTo>
                      <a:cubicBezTo>
                        <a:pt x="9371886" y="2262093"/>
                        <a:pt x="9374426" y="2277487"/>
                        <a:pt x="9378236" y="2295680"/>
                      </a:cubicBezTo>
                      <a:cubicBezTo>
                        <a:pt x="9382046" y="2312473"/>
                        <a:pt x="9385856" y="2332065"/>
                        <a:pt x="9384586" y="2382445"/>
                      </a:cubicBezTo>
                      <a:cubicBezTo>
                        <a:pt x="9383316" y="2400638"/>
                        <a:pt x="9383316" y="2413233"/>
                        <a:pt x="9382046" y="2418830"/>
                      </a:cubicBezTo>
                      <a:lnTo>
                        <a:pt x="9378236" y="2418830"/>
                      </a:lnTo>
                      <a:lnTo>
                        <a:pt x="9382046" y="2497199"/>
                      </a:lnTo>
                      <a:lnTo>
                        <a:pt x="9382046" y="2501398"/>
                      </a:lnTo>
                      <a:lnTo>
                        <a:pt x="9379506" y="2501398"/>
                      </a:lnTo>
                      <a:lnTo>
                        <a:pt x="9380776" y="2586763"/>
                      </a:lnTo>
                      <a:lnTo>
                        <a:pt x="9375696" y="2576967"/>
                      </a:lnTo>
                      <a:lnTo>
                        <a:pt x="9380776" y="2611953"/>
                      </a:lnTo>
                      <a:cubicBezTo>
                        <a:pt x="9382046" y="2621749"/>
                        <a:pt x="9384586" y="2638542"/>
                        <a:pt x="9385856" y="2653936"/>
                      </a:cubicBezTo>
                      <a:lnTo>
                        <a:pt x="9382046" y="2669331"/>
                      </a:lnTo>
                      <a:cubicBezTo>
                        <a:pt x="9373156" y="2701517"/>
                        <a:pt x="9374426" y="2716911"/>
                        <a:pt x="9375696" y="2740702"/>
                      </a:cubicBezTo>
                      <a:cubicBezTo>
                        <a:pt x="9376966" y="2750498"/>
                        <a:pt x="9376966" y="2761693"/>
                        <a:pt x="9378236" y="2777087"/>
                      </a:cubicBezTo>
                      <a:lnTo>
                        <a:pt x="9373156" y="2794828"/>
                      </a:lnTo>
                      <a:cubicBezTo>
                        <a:pt x="9371886" y="2798638"/>
                        <a:pt x="9371886" y="2801178"/>
                        <a:pt x="9370616" y="2804988"/>
                      </a:cubicBezTo>
                      <a:lnTo>
                        <a:pt x="9378236" y="2804988"/>
                      </a:lnTo>
                      <a:lnTo>
                        <a:pt x="9378236" y="2815148"/>
                      </a:lnTo>
                      <a:lnTo>
                        <a:pt x="9373156" y="2815148"/>
                      </a:lnTo>
                      <a:cubicBezTo>
                        <a:pt x="9370616" y="2827848"/>
                        <a:pt x="9369346" y="2849438"/>
                        <a:pt x="9368076" y="2877378"/>
                      </a:cubicBezTo>
                      <a:cubicBezTo>
                        <a:pt x="9366806" y="2897698"/>
                        <a:pt x="9366806" y="2919288"/>
                        <a:pt x="9364266" y="2944688"/>
                      </a:cubicBezTo>
                      <a:lnTo>
                        <a:pt x="9376966" y="2945958"/>
                      </a:lnTo>
                      <a:cubicBezTo>
                        <a:pt x="9378236" y="2943418"/>
                        <a:pt x="9378236" y="2937068"/>
                        <a:pt x="9379506" y="2930718"/>
                      </a:cubicBezTo>
                      <a:lnTo>
                        <a:pt x="9383316" y="2930718"/>
                      </a:lnTo>
                      <a:cubicBezTo>
                        <a:pt x="9383316" y="2938338"/>
                        <a:pt x="9384586" y="2947228"/>
                        <a:pt x="9385856" y="2956118"/>
                      </a:cubicBezTo>
                      <a:cubicBezTo>
                        <a:pt x="9380776" y="2962468"/>
                        <a:pt x="9380776" y="2980248"/>
                        <a:pt x="9382046" y="3018348"/>
                      </a:cubicBezTo>
                      <a:lnTo>
                        <a:pt x="9382046" y="3028508"/>
                      </a:lnTo>
                      <a:lnTo>
                        <a:pt x="9373156" y="3025968"/>
                      </a:lnTo>
                      <a:lnTo>
                        <a:pt x="9373156" y="3036128"/>
                      </a:lnTo>
                      <a:cubicBezTo>
                        <a:pt x="9374426" y="3066608"/>
                        <a:pt x="9376966" y="3075498"/>
                        <a:pt x="9379506" y="3086928"/>
                      </a:cubicBezTo>
                      <a:cubicBezTo>
                        <a:pt x="9380776" y="3092008"/>
                        <a:pt x="9382046" y="3098358"/>
                        <a:pt x="9383316" y="3107248"/>
                      </a:cubicBezTo>
                      <a:cubicBezTo>
                        <a:pt x="9382046" y="3154238"/>
                        <a:pt x="9376966" y="3166938"/>
                        <a:pt x="9371886" y="3177098"/>
                      </a:cubicBezTo>
                      <a:lnTo>
                        <a:pt x="9370616" y="3179638"/>
                      </a:lnTo>
                      <a:lnTo>
                        <a:pt x="9370616" y="3182178"/>
                      </a:lnTo>
                      <a:cubicBezTo>
                        <a:pt x="9370616" y="3211388"/>
                        <a:pt x="9370616" y="3215198"/>
                        <a:pt x="9376966" y="3216468"/>
                      </a:cubicBezTo>
                      <a:cubicBezTo>
                        <a:pt x="9379506" y="3216468"/>
                        <a:pt x="9380776" y="3216468"/>
                        <a:pt x="9382046" y="3215198"/>
                      </a:cubicBezTo>
                      <a:lnTo>
                        <a:pt x="9382046" y="3222818"/>
                      </a:lnTo>
                      <a:cubicBezTo>
                        <a:pt x="9379506" y="3288858"/>
                        <a:pt x="9382046" y="3337118"/>
                        <a:pt x="9385856" y="3410778"/>
                      </a:cubicBezTo>
                      <a:lnTo>
                        <a:pt x="9387126" y="3423478"/>
                      </a:lnTo>
                      <a:cubicBezTo>
                        <a:pt x="9380776" y="3423478"/>
                        <a:pt x="9380776" y="3429828"/>
                        <a:pt x="9379506" y="3432368"/>
                      </a:cubicBezTo>
                      <a:lnTo>
                        <a:pt x="9379506" y="3433638"/>
                      </a:lnTo>
                      <a:lnTo>
                        <a:pt x="9383316" y="3459038"/>
                      </a:lnTo>
                      <a:lnTo>
                        <a:pt x="9380776" y="3455228"/>
                      </a:lnTo>
                      <a:lnTo>
                        <a:pt x="9382046" y="3483168"/>
                      </a:lnTo>
                      <a:cubicBezTo>
                        <a:pt x="9383316" y="3499678"/>
                        <a:pt x="9384586" y="3503488"/>
                        <a:pt x="9387126" y="3507298"/>
                      </a:cubicBezTo>
                      <a:cubicBezTo>
                        <a:pt x="9388396" y="3509838"/>
                        <a:pt x="9390936" y="3512378"/>
                        <a:pt x="9392206" y="3542858"/>
                      </a:cubicBezTo>
                      <a:lnTo>
                        <a:pt x="9392206" y="3545398"/>
                      </a:lnTo>
                      <a:cubicBezTo>
                        <a:pt x="9394746" y="3551748"/>
                        <a:pt x="9393476" y="3566988"/>
                        <a:pt x="9392206" y="3577148"/>
                      </a:cubicBezTo>
                      <a:lnTo>
                        <a:pt x="9378236" y="3575878"/>
                      </a:lnTo>
                      <a:lnTo>
                        <a:pt x="9352836" y="3573338"/>
                      </a:lnTo>
                      <a:cubicBezTo>
                        <a:pt x="9332516" y="3572068"/>
                        <a:pt x="9313466" y="3573338"/>
                        <a:pt x="9298226" y="3574608"/>
                      </a:cubicBezTo>
                      <a:lnTo>
                        <a:pt x="9298226" y="3570798"/>
                      </a:lnTo>
                      <a:lnTo>
                        <a:pt x="9293146" y="3568258"/>
                      </a:lnTo>
                      <a:lnTo>
                        <a:pt x="9246156" y="3572068"/>
                      </a:lnTo>
                      <a:cubicBezTo>
                        <a:pt x="9201706" y="3574608"/>
                        <a:pt x="9194086" y="3575878"/>
                        <a:pt x="9148366" y="3580958"/>
                      </a:cubicBezTo>
                      <a:cubicBezTo>
                        <a:pt x="9121696" y="3578418"/>
                        <a:pt x="9095026" y="3577148"/>
                        <a:pt x="9068356" y="3577148"/>
                      </a:cubicBezTo>
                      <a:lnTo>
                        <a:pt x="9054386" y="3577148"/>
                      </a:lnTo>
                      <a:cubicBezTo>
                        <a:pt x="9044226" y="3575878"/>
                        <a:pt x="9031526" y="3574608"/>
                        <a:pt x="9015016" y="3574608"/>
                      </a:cubicBezTo>
                      <a:lnTo>
                        <a:pt x="9015016" y="3577148"/>
                      </a:lnTo>
                      <a:lnTo>
                        <a:pt x="9012476" y="3577148"/>
                      </a:lnTo>
                      <a:cubicBezTo>
                        <a:pt x="9011206" y="3575878"/>
                        <a:pt x="9009936" y="3575878"/>
                        <a:pt x="9008666" y="3574608"/>
                      </a:cubicBezTo>
                      <a:lnTo>
                        <a:pt x="9006126" y="3574608"/>
                      </a:lnTo>
                      <a:cubicBezTo>
                        <a:pt x="8994696" y="3577148"/>
                        <a:pt x="8981996" y="3578418"/>
                        <a:pt x="8966756" y="3579688"/>
                      </a:cubicBezTo>
                      <a:lnTo>
                        <a:pt x="8948976" y="3572068"/>
                      </a:lnTo>
                      <a:lnTo>
                        <a:pt x="8942626" y="3577148"/>
                      </a:lnTo>
                      <a:lnTo>
                        <a:pt x="8827056" y="3572068"/>
                      </a:lnTo>
                      <a:cubicBezTo>
                        <a:pt x="8809276" y="3574608"/>
                        <a:pt x="8791496" y="3575878"/>
                        <a:pt x="8774986" y="3578418"/>
                      </a:cubicBezTo>
                      <a:cubicBezTo>
                        <a:pt x="8749586" y="3578418"/>
                        <a:pt x="8725456" y="3577148"/>
                        <a:pt x="8700056" y="3577148"/>
                      </a:cubicBezTo>
                      <a:lnTo>
                        <a:pt x="8700056" y="3572068"/>
                      </a:lnTo>
                      <a:lnTo>
                        <a:pt x="8649256" y="3575878"/>
                      </a:lnTo>
                      <a:cubicBezTo>
                        <a:pt x="8640366" y="3575878"/>
                        <a:pt x="8632746" y="3575878"/>
                        <a:pt x="8622586" y="3574608"/>
                      </a:cubicBezTo>
                      <a:lnTo>
                        <a:pt x="8622586" y="3573338"/>
                      </a:lnTo>
                      <a:cubicBezTo>
                        <a:pt x="8533367" y="3569528"/>
                        <a:pt x="8376068" y="3568258"/>
                        <a:pt x="8190678" y="3568258"/>
                      </a:cubicBezTo>
                      <a:lnTo>
                        <a:pt x="8061468" y="3568258"/>
                      </a:lnTo>
                      <a:lnTo>
                        <a:pt x="8112028" y="3573338"/>
                      </a:lnTo>
                      <a:cubicBezTo>
                        <a:pt x="8078321" y="3573338"/>
                        <a:pt x="8055849" y="3572068"/>
                        <a:pt x="8027760" y="3572068"/>
                      </a:cubicBezTo>
                      <a:cubicBezTo>
                        <a:pt x="8010907" y="3572068"/>
                        <a:pt x="7994053" y="3570798"/>
                        <a:pt x="7977200" y="3570798"/>
                      </a:cubicBezTo>
                      <a:lnTo>
                        <a:pt x="7965964" y="3570798"/>
                      </a:lnTo>
                      <a:cubicBezTo>
                        <a:pt x="7949110" y="3572068"/>
                        <a:pt x="7926639" y="3573338"/>
                        <a:pt x="7915403" y="3575878"/>
                      </a:cubicBezTo>
                      <a:lnTo>
                        <a:pt x="7915403" y="3574608"/>
                      </a:lnTo>
                      <a:cubicBezTo>
                        <a:pt x="7786193" y="3570798"/>
                        <a:pt x="7696307" y="3572068"/>
                        <a:pt x="7623275" y="3575878"/>
                      </a:cubicBezTo>
                      <a:lnTo>
                        <a:pt x="7612039" y="3575878"/>
                      </a:lnTo>
                      <a:cubicBezTo>
                        <a:pt x="7342382" y="3575878"/>
                        <a:pt x="7039018" y="3575878"/>
                        <a:pt x="6971605" y="3568258"/>
                      </a:cubicBezTo>
                      <a:lnTo>
                        <a:pt x="6960368" y="3568258"/>
                      </a:lnTo>
                      <a:cubicBezTo>
                        <a:pt x="6864865" y="3568258"/>
                        <a:pt x="6836776" y="3568258"/>
                        <a:pt x="6831158" y="3574608"/>
                      </a:cubicBezTo>
                      <a:lnTo>
                        <a:pt x="6786215" y="3574608"/>
                      </a:lnTo>
                      <a:lnTo>
                        <a:pt x="6713183" y="3570798"/>
                      </a:lnTo>
                      <a:lnTo>
                        <a:pt x="6645769" y="3575878"/>
                      </a:lnTo>
                      <a:cubicBezTo>
                        <a:pt x="6612062" y="3575878"/>
                        <a:pt x="6578355" y="3575878"/>
                        <a:pt x="6555883" y="3574608"/>
                      </a:cubicBezTo>
                      <a:lnTo>
                        <a:pt x="6555883" y="3565718"/>
                      </a:lnTo>
                      <a:cubicBezTo>
                        <a:pt x="6415437" y="3563178"/>
                        <a:pt x="6207576" y="3564448"/>
                        <a:pt x="6055894" y="3565718"/>
                      </a:cubicBezTo>
                      <a:cubicBezTo>
                        <a:pt x="5988480" y="3565718"/>
                        <a:pt x="5926684" y="3566988"/>
                        <a:pt x="5892976" y="3566988"/>
                      </a:cubicBezTo>
                      <a:lnTo>
                        <a:pt x="5892976" y="3569528"/>
                      </a:lnTo>
                      <a:lnTo>
                        <a:pt x="5432313" y="3569528"/>
                      </a:lnTo>
                      <a:lnTo>
                        <a:pt x="5432313" y="3566988"/>
                      </a:lnTo>
                      <a:cubicBezTo>
                        <a:pt x="5415460" y="3568258"/>
                        <a:pt x="5398606" y="3568258"/>
                        <a:pt x="5387370" y="3569528"/>
                      </a:cubicBezTo>
                      <a:lnTo>
                        <a:pt x="5235688" y="3569528"/>
                      </a:lnTo>
                      <a:cubicBezTo>
                        <a:pt x="4836821" y="3569528"/>
                        <a:pt x="4421099" y="3569528"/>
                        <a:pt x="4055939" y="3573338"/>
                      </a:cubicBezTo>
                      <a:lnTo>
                        <a:pt x="4033468" y="3573338"/>
                      </a:lnTo>
                      <a:cubicBezTo>
                        <a:pt x="3994143" y="3573338"/>
                        <a:pt x="3960435" y="3574608"/>
                        <a:pt x="3921111" y="3574608"/>
                      </a:cubicBezTo>
                      <a:lnTo>
                        <a:pt x="3730104" y="3577148"/>
                      </a:lnTo>
                      <a:lnTo>
                        <a:pt x="3769428" y="3579688"/>
                      </a:lnTo>
                      <a:lnTo>
                        <a:pt x="3685161" y="3579688"/>
                      </a:lnTo>
                      <a:cubicBezTo>
                        <a:pt x="3657071" y="3575878"/>
                        <a:pt x="3606511" y="3573338"/>
                        <a:pt x="3572804" y="3570798"/>
                      </a:cubicBezTo>
                      <a:lnTo>
                        <a:pt x="3567186" y="3577148"/>
                      </a:lnTo>
                      <a:lnTo>
                        <a:pt x="3561568" y="3572068"/>
                      </a:lnTo>
                      <a:cubicBezTo>
                        <a:pt x="3544714" y="3573338"/>
                        <a:pt x="3437975" y="3572068"/>
                        <a:pt x="3348089" y="3572068"/>
                      </a:cubicBezTo>
                      <a:lnTo>
                        <a:pt x="3089668" y="3572068"/>
                      </a:lnTo>
                      <a:lnTo>
                        <a:pt x="3089668" y="3575878"/>
                      </a:lnTo>
                      <a:cubicBezTo>
                        <a:pt x="3067197" y="3575878"/>
                        <a:pt x="3050344" y="3575878"/>
                        <a:pt x="3027872" y="3577148"/>
                      </a:cubicBezTo>
                      <a:lnTo>
                        <a:pt x="3022254" y="3577148"/>
                      </a:lnTo>
                      <a:cubicBezTo>
                        <a:pt x="2960458" y="3578418"/>
                        <a:pt x="2893044" y="3579688"/>
                        <a:pt x="2814394" y="3580958"/>
                      </a:cubicBezTo>
                      <a:cubicBezTo>
                        <a:pt x="2820012" y="3579688"/>
                        <a:pt x="2820012" y="3578418"/>
                        <a:pt x="2825629" y="3577148"/>
                      </a:cubicBezTo>
                      <a:cubicBezTo>
                        <a:pt x="2831247" y="3570798"/>
                        <a:pt x="2797540" y="3566988"/>
                        <a:pt x="2780686" y="3565718"/>
                      </a:cubicBezTo>
                      <a:lnTo>
                        <a:pt x="2769451" y="3565718"/>
                      </a:lnTo>
                      <a:cubicBezTo>
                        <a:pt x="2617769" y="3564448"/>
                        <a:pt x="2589680" y="3565718"/>
                        <a:pt x="2567208" y="3569528"/>
                      </a:cubicBezTo>
                      <a:cubicBezTo>
                        <a:pt x="2561590" y="3570798"/>
                        <a:pt x="2544737" y="3572068"/>
                        <a:pt x="2421144" y="3570798"/>
                      </a:cubicBezTo>
                      <a:lnTo>
                        <a:pt x="2409908" y="3570798"/>
                      </a:lnTo>
                      <a:cubicBezTo>
                        <a:pt x="2393055" y="3572068"/>
                        <a:pt x="2381819" y="3573338"/>
                        <a:pt x="2376201" y="3574608"/>
                      </a:cubicBezTo>
                      <a:cubicBezTo>
                        <a:pt x="2230137" y="3575878"/>
                        <a:pt x="2179576" y="3577148"/>
                        <a:pt x="2140251" y="3578418"/>
                      </a:cubicBezTo>
                      <a:lnTo>
                        <a:pt x="1999805" y="3575878"/>
                      </a:lnTo>
                      <a:cubicBezTo>
                        <a:pt x="1949245" y="3574608"/>
                        <a:pt x="1921155" y="3574608"/>
                        <a:pt x="1904302" y="3573338"/>
                      </a:cubicBezTo>
                      <a:lnTo>
                        <a:pt x="1904302" y="3564448"/>
                      </a:lnTo>
                      <a:lnTo>
                        <a:pt x="1235777" y="3561908"/>
                      </a:lnTo>
                      <a:lnTo>
                        <a:pt x="1252631" y="3566988"/>
                      </a:lnTo>
                      <a:cubicBezTo>
                        <a:pt x="1207688" y="3568258"/>
                        <a:pt x="1117802" y="3570798"/>
                        <a:pt x="1056006" y="3570798"/>
                      </a:cubicBezTo>
                      <a:cubicBezTo>
                        <a:pt x="1027917" y="3570798"/>
                        <a:pt x="999828" y="3572068"/>
                        <a:pt x="977356" y="3572068"/>
                      </a:cubicBezTo>
                      <a:lnTo>
                        <a:pt x="840740" y="3572068"/>
                      </a:lnTo>
                      <a:lnTo>
                        <a:pt x="840740" y="3568258"/>
                      </a:lnTo>
                      <a:lnTo>
                        <a:pt x="836930" y="3569528"/>
                      </a:lnTo>
                      <a:cubicBezTo>
                        <a:pt x="830580" y="3570798"/>
                        <a:pt x="805180" y="3572068"/>
                        <a:pt x="778510" y="3573338"/>
                      </a:cubicBezTo>
                      <a:lnTo>
                        <a:pt x="778510" y="3568258"/>
                      </a:lnTo>
                      <a:cubicBezTo>
                        <a:pt x="754380" y="3566988"/>
                        <a:pt x="734060" y="3568258"/>
                        <a:pt x="713740" y="3570798"/>
                      </a:cubicBezTo>
                      <a:cubicBezTo>
                        <a:pt x="687070" y="3573338"/>
                        <a:pt x="660400" y="3575878"/>
                        <a:pt x="623570" y="3570798"/>
                      </a:cubicBezTo>
                      <a:cubicBezTo>
                        <a:pt x="614680" y="3570798"/>
                        <a:pt x="601980" y="3568258"/>
                        <a:pt x="589280" y="3566988"/>
                      </a:cubicBezTo>
                      <a:cubicBezTo>
                        <a:pt x="561340" y="3563178"/>
                        <a:pt x="551180" y="3561908"/>
                        <a:pt x="546100" y="3566988"/>
                      </a:cubicBezTo>
                      <a:lnTo>
                        <a:pt x="544830" y="3568258"/>
                      </a:lnTo>
                      <a:cubicBezTo>
                        <a:pt x="537210" y="3568258"/>
                        <a:pt x="529590" y="3568258"/>
                        <a:pt x="520700" y="3569528"/>
                      </a:cubicBezTo>
                      <a:cubicBezTo>
                        <a:pt x="497840" y="3570798"/>
                        <a:pt x="474980" y="3572068"/>
                        <a:pt x="448310" y="3568258"/>
                      </a:cubicBezTo>
                      <a:lnTo>
                        <a:pt x="445770" y="3568258"/>
                      </a:lnTo>
                      <a:cubicBezTo>
                        <a:pt x="444500" y="3568258"/>
                        <a:pt x="443230" y="3568258"/>
                        <a:pt x="443230" y="3569528"/>
                      </a:cubicBezTo>
                      <a:lnTo>
                        <a:pt x="429260" y="3566988"/>
                      </a:lnTo>
                      <a:cubicBezTo>
                        <a:pt x="416560" y="3564448"/>
                        <a:pt x="393700" y="3565718"/>
                        <a:pt x="373380" y="3566988"/>
                      </a:cubicBezTo>
                      <a:cubicBezTo>
                        <a:pt x="363220" y="3566988"/>
                        <a:pt x="351790" y="3568258"/>
                        <a:pt x="346710" y="3568258"/>
                      </a:cubicBezTo>
                      <a:lnTo>
                        <a:pt x="345440" y="3563178"/>
                      </a:lnTo>
                      <a:cubicBezTo>
                        <a:pt x="323850" y="3569528"/>
                        <a:pt x="297180" y="3569528"/>
                        <a:pt x="266700" y="3568258"/>
                      </a:cubicBezTo>
                      <a:cubicBezTo>
                        <a:pt x="242570" y="3566988"/>
                        <a:pt x="214630" y="3566988"/>
                        <a:pt x="185420" y="3569528"/>
                      </a:cubicBezTo>
                      <a:lnTo>
                        <a:pt x="189230" y="3564448"/>
                      </a:lnTo>
                      <a:lnTo>
                        <a:pt x="166370" y="3566988"/>
                      </a:lnTo>
                      <a:cubicBezTo>
                        <a:pt x="163830" y="3566988"/>
                        <a:pt x="161290" y="3566988"/>
                        <a:pt x="157480" y="3568258"/>
                      </a:cubicBezTo>
                      <a:lnTo>
                        <a:pt x="156210" y="3561908"/>
                      </a:lnTo>
                      <a:cubicBezTo>
                        <a:pt x="139700" y="3563178"/>
                        <a:pt x="123190" y="3564448"/>
                        <a:pt x="101600" y="3563178"/>
                      </a:cubicBezTo>
                      <a:lnTo>
                        <a:pt x="97790" y="3563178"/>
                      </a:lnTo>
                      <a:lnTo>
                        <a:pt x="87630" y="3561908"/>
                      </a:lnTo>
                      <a:lnTo>
                        <a:pt x="87630" y="3541588"/>
                      </a:lnTo>
                      <a:lnTo>
                        <a:pt x="74930" y="3541588"/>
                      </a:lnTo>
                      <a:lnTo>
                        <a:pt x="74930" y="3535238"/>
                      </a:lnTo>
                      <a:cubicBezTo>
                        <a:pt x="76200" y="3521268"/>
                        <a:pt x="77470" y="3512378"/>
                        <a:pt x="80010" y="3502218"/>
                      </a:cubicBezTo>
                      <a:lnTo>
                        <a:pt x="80010" y="3499678"/>
                      </a:lnTo>
                      <a:cubicBezTo>
                        <a:pt x="85090" y="3475548"/>
                        <a:pt x="88900" y="3448878"/>
                        <a:pt x="87630" y="3379028"/>
                      </a:cubicBezTo>
                      <a:lnTo>
                        <a:pt x="83820" y="3379028"/>
                      </a:lnTo>
                      <a:cubicBezTo>
                        <a:pt x="85090" y="3357438"/>
                        <a:pt x="86360" y="3339658"/>
                        <a:pt x="88900" y="3329498"/>
                      </a:cubicBezTo>
                      <a:cubicBezTo>
                        <a:pt x="88900" y="3281238"/>
                        <a:pt x="87630" y="3278698"/>
                        <a:pt x="81280" y="3278698"/>
                      </a:cubicBezTo>
                      <a:cubicBezTo>
                        <a:pt x="81280" y="3265998"/>
                        <a:pt x="80010" y="3255838"/>
                        <a:pt x="77470" y="3243138"/>
                      </a:cubicBezTo>
                      <a:cubicBezTo>
                        <a:pt x="76200" y="3232978"/>
                        <a:pt x="73660" y="3221548"/>
                        <a:pt x="73660" y="3207578"/>
                      </a:cubicBezTo>
                      <a:lnTo>
                        <a:pt x="78740" y="3207578"/>
                      </a:lnTo>
                      <a:lnTo>
                        <a:pt x="78740" y="3201228"/>
                      </a:lnTo>
                      <a:cubicBezTo>
                        <a:pt x="81280" y="3137728"/>
                        <a:pt x="77470" y="3130108"/>
                        <a:pt x="73660" y="3122488"/>
                      </a:cubicBezTo>
                      <a:cubicBezTo>
                        <a:pt x="72390" y="3119948"/>
                        <a:pt x="71120" y="3116138"/>
                        <a:pt x="69850" y="3105978"/>
                      </a:cubicBezTo>
                      <a:lnTo>
                        <a:pt x="78740" y="3104708"/>
                      </a:lnTo>
                      <a:lnTo>
                        <a:pt x="77470" y="3072958"/>
                      </a:lnTo>
                      <a:lnTo>
                        <a:pt x="86360" y="3086928"/>
                      </a:lnTo>
                      <a:lnTo>
                        <a:pt x="83820" y="3058988"/>
                      </a:lnTo>
                      <a:cubicBezTo>
                        <a:pt x="78740" y="3003108"/>
                        <a:pt x="80010" y="2981518"/>
                        <a:pt x="81280" y="2931988"/>
                      </a:cubicBezTo>
                      <a:lnTo>
                        <a:pt x="82550" y="2909128"/>
                      </a:lnTo>
                      <a:lnTo>
                        <a:pt x="85090" y="2888808"/>
                      </a:lnTo>
                      <a:cubicBezTo>
                        <a:pt x="87630" y="2864678"/>
                        <a:pt x="87630" y="2834198"/>
                        <a:pt x="86360" y="2808798"/>
                      </a:cubicBezTo>
                      <a:lnTo>
                        <a:pt x="88900" y="2808798"/>
                      </a:lnTo>
                      <a:cubicBezTo>
                        <a:pt x="87630" y="2802448"/>
                        <a:pt x="87630" y="2797368"/>
                        <a:pt x="87630" y="2792288"/>
                      </a:cubicBezTo>
                      <a:lnTo>
                        <a:pt x="87630" y="2763093"/>
                      </a:lnTo>
                      <a:lnTo>
                        <a:pt x="83820" y="2763093"/>
                      </a:lnTo>
                      <a:lnTo>
                        <a:pt x="78740" y="2684724"/>
                      </a:lnTo>
                      <a:lnTo>
                        <a:pt x="83820" y="2684724"/>
                      </a:lnTo>
                      <a:cubicBezTo>
                        <a:pt x="83820" y="2677727"/>
                        <a:pt x="83820" y="2672129"/>
                        <a:pt x="82550" y="2665132"/>
                      </a:cubicBezTo>
                      <a:lnTo>
                        <a:pt x="91440" y="2665132"/>
                      </a:lnTo>
                      <a:lnTo>
                        <a:pt x="91440" y="2662333"/>
                      </a:lnTo>
                      <a:lnTo>
                        <a:pt x="86360" y="2550378"/>
                      </a:lnTo>
                      <a:cubicBezTo>
                        <a:pt x="87630" y="2546180"/>
                        <a:pt x="87630" y="2539182"/>
                        <a:pt x="88900" y="2529386"/>
                      </a:cubicBezTo>
                      <a:cubicBezTo>
                        <a:pt x="90170" y="2520990"/>
                        <a:pt x="91440" y="2508395"/>
                        <a:pt x="92710" y="2505596"/>
                      </a:cubicBezTo>
                      <a:lnTo>
                        <a:pt x="93980" y="2505596"/>
                      </a:lnTo>
                      <a:cubicBezTo>
                        <a:pt x="95250" y="2474808"/>
                        <a:pt x="92710" y="2438423"/>
                        <a:pt x="91440" y="2399238"/>
                      </a:cubicBezTo>
                      <a:cubicBezTo>
                        <a:pt x="88900" y="2354456"/>
                        <a:pt x="86360" y="2306875"/>
                        <a:pt x="88900" y="2260694"/>
                      </a:cubicBezTo>
                      <a:lnTo>
                        <a:pt x="88900" y="2257895"/>
                      </a:lnTo>
                      <a:cubicBezTo>
                        <a:pt x="87630" y="2253697"/>
                        <a:pt x="87630" y="2242501"/>
                        <a:pt x="86360" y="2228507"/>
                      </a:cubicBezTo>
                      <a:cubicBezTo>
                        <a:pt x="86360" y="2206115"/>
                        <a:pt x="87630" y="2185124"/>
                        <a:pt x="87630" y="2162733"/>
                      </a:cubicBezTo>
                      <a:cubicBezTo>
                        <a:pt x="88900" y="2108154"/>
                        <a:pt x="91440" y="2050778"/>
                        <a:pt x="86360" y="1980806"/>
                      </a:cubicBezTo>
                      <a:lnTo>
                        <a:pt x="95250" y="1926227"/>
                      </a:lnTo>
                      <a:lnTo>
                        <a:pt x="95250" y="1924828"/>
                      </a:lnTo>
                      <a:cubicBezTo>
                        <a:pt x="95250" y="1903836"/>
                        <a:pt x="93980" y="1896839"/>
                        <a:pt x="87630" y="1895440"/>
                      </a:cubicBezTo>
                      <a:cubicBezTo>
                        <a:pt x="85090" y="1895440"/>
                        <a:pt x="83820" y="1895440"/>
                        <a:pt x="81280" y="1898238"/>
                      </a:cubicBezTo>
                      <a:cubicBezTo>
                        <a:pt x="81280" y="1891241"/>
                        <a:pt x="81280" y="1884244"/>
                        <a:pt x="80010" y="1873049"/>
                      </a:cubicBezTo>
                      <a:cubicBezTo>
                        <a:pt x="78740" y="1843660"/>
                        <a:pt x="80010" y="1832465"/>
                        <a:pt x="80010" y="1826867"/>
                      </a:cubicBezTo>
                      <a:cubicBezTo>
                        <a:pt x="81280" y="1826867"/>
                        <a:pt x="82550" y="1826867"/>
                        <a:pt x="85090" y="1825467"/>
                      </a:cubicBezTo>
                      <a:cubicBezTo>
                        <a:pt x="88900" y="1822669"/>
                        <a:pt x="90170" y="1817071"/>
                        <a:pt x="90170" y="1810074"/>
                      </a:cubicBezTo>
                      <a:lnTo>
                        <a:pt x="90170" y="1808674"/>
                      </a:lnTo>
                      <a:lnTo>
                        <a:pt x="88900" y="1801677"/>
                      </a:lnTo>
                      <a:cubicBezTo>
                        <a:pt x="85090" y="1770889"/>
                        <a:pt x="81280" y="1730306"/>
                        <a:pt x="81280" y="1684124"/>
                      </a:cubicBezTo>
                      <a:lnTo>
                        <a:pt x="82550" y="1684124"/>
                      </a:lnTo>
                      <a:lnTo>
                        <a:pt x="82550" y="1691121"/>
                      </a:lnTo>
                      <a:cubicBezTo>
                        <a:pt x="83820" y="1720510"/>
                        <a:pt x="85090" y="1723308"/>
                        <a:pt x="91440" y="1723308"/>
                      </a:cubicBezTo>
                      <a:cubicBezTo>
                        <a:pt x="99060" y="1723308"/>
                        <a:pt x="99060" y="1717711"/>
                        <a:pt x="101600" y="1692521"/>
                      </a:cubicBezTo>
                      <a:lnTo>
                        <a:pt x="102870" y="1688322"/>
                      </a:lnTo>
                      <a:lnTo>
                        <a:pt x="99060" y="1685524"/>
                      </a:lnTo>
                      <a:cubicBezTo>
                        <a:pt x="92710" y="1677127"/>
                        <a:pt x="92710" y="1614152"/>
                        <a:pt x="92710" y="1566571"/>
                      </a:cubicBezTo>
                      <a:cubicBezTo>
                        <a:pt x="92710" y="1484004"/>
                        <a:pt x="90170" y="1450417"/>
                        <a:pt x="83820" y="1440621"/>
                      </a:cubicBezTo>
                      <a:lnTo>
                        <a:pt x="85090" y="1428026"/>
                      </a:lnTo>
                      <a:lnTo>
                        <a:pt x="87630" y="1428026"/>
                      </a:lnTo>
                      <a:cubicBezTo>
                        <a:pt x="91440" y="1387443"/>
                        <a:pt x="88900" y="1372049"/>
                        <a:pt x="85090" y="1353856"/>
                      </a:cubicBezTo>
                      <a:cubicBezTo>
                        <a:pt x="81280" y="1337063"/>
                        <a:pt x="77470" y="1317470"/>
                        <a:pt x="78740" y="1267091"/>
                      </a:cubicBezTo>
                      <a:cubicBezTo>
                        <a:pt x="80010" y="1248898"/>
                        <a:pt x="80010" y="1236303"/>
                        <a:pt x="81280" y="1230705"/>
                      </a:cubicBezTo>
                      <a:lnTo>
                        <a:pt x="85090" y="1230705"/>
                      </a:lnTo>
                      <a:lnTo>
                        <a:pt x="81280" y="1152337"/>
                      </a:lnTo>
                      <a:lnTo>
                        <a:pt x="81280" y="1148138"/>
                      </a:lnTo>
                      <a:lnTo>
                        <a:pt x="83820" y="1148138"/>
                      </a:lnTo>
                      <a:lnTo>
                        <a:pt x="82550" y="1062772"/>
                      </a:lnTo>
                      <a:lnTo>
                        <a:pt x="87630" y="1072568"/>
                      </a:lnTo>
                      <a:lnTo>
                        <a:pt x="82550" y="1037582"/>
                      </a:lnTo>
                      <a:cubicBezTo>
                        <a:pt x="81280" y="1027786"/>
                        <a:pt x="78740" y="1012393"/>
                        <a:pt x="77470" y="995599"/>
                      </a:cubicBezTo>
                      <a:lnTo>
                        <a:pt x="81280" y="980205"/>
                      </a:lnTo>
                      <a:cubicBezTo>
                        <a:pt x="90170" y="948018"/>
                        <a:pt x="88900" y="932624"/>
                        <a:pt x="87630" y="908834"/>
                      </a:cubicBezTo>
                      <a:cubicBezTo>
                        <a:pt x="86360" y="899038"/>
                        <a:pt x="86360" y="887842"/>
                        <a:pt x="85090" y="872448"/>
                      </a:cubicBezTo>
                      <a:lnTo>
                        <a:pt x="90170" y="853440"/>
                      </a:lnTo>
                      <a:cubicBezTo>
                        <a:pt x="88900" y="852170"/>
                        <a:pt x="88900" y="848360"/>
                        <a:pt x="90170" y="845820"/>
                      </a:cubicBezTo>
                      <a:lnTo>
                        <a:pt x="73660" y="845820"/>
                      </a:lnTo>
                      <a:lnTo>
                        <a:pt x="90170" y="845820"/>
                      </a:lnTo>
                      <a:cubicBezTo>
                        <a:pt x="93980" y="825500"/>
                        <a:pt x="95250" y="802640"/>
                        <a:pt x="96520" y="775970"/>
                      </a:cubicBezTo>
                      <a:cubicBezTo>
                        <a:pt x="97790" y="755650"/>
                        <a:pt x="97790" y="734060"/>
                        <a:pt x="100330" y="708660"/>
                      </a:cubicBezTo>
                      <a:lnTo>
                        <a:pt x="87630" y="707390"/>
                      </a:lnTo>
                      <a:cubicBezTo>
                        <a:pt x="86360" y="711200"/>
                        <a:pt x="86360" y="718820"/>
                        <a:pt x="83820" y="728980"/>
                      </a:cubicBezTo>
                      <a:cubicBezTo>
                        <a:pt x="82550" y="734060"/>
                        <a:pt x="82550" y="741680"/>
                        <a:pt x="81280" y="749300"/>
                      </a:cubicBezTo>
                      <a:cubicBezTo>
                        <a:pt x="81280" y="735330"/>
                        <a:pt x="81280" y="718820"/>
                        <a:pt x="78740" y="697230"/>
                      </a:cubicBezTo>
                      <a:cubicBezTo>
                        <a:pt x="83820" y="690880"/>
                        <a:pt x="83820" y="673100"/>
                        <a:pt x="82550" y="635000"/>
                      </a:cubicBezTo>
                      <a:lnTo>
                        <a:pt x="82550" y="624840"/>
                      </a:lnTo>
                      <a:lnTo>
                        <a:pt x="91440" y="627380"/>
                      </a:lnTo>
                      <a:lnTo>
                        <a:pt x="91440" y="617220"/>
                      </a:lnTo>
                      <a:cubicBezTo>
                        <a:pt x="90170" y="586740"/>
                        <a:pt x="87630" y="576580"/>
                        <a:pt x="85090" y="566420"/>
                      </a:cubicBezTo>
                      <a:cubicBezTo>
                        <a:pt x="83820" y="561340"/>
                        <a:pt x="82550" y="554990"/>
                        <a:pt x="81280" y="546100"/>
                      </a:cubicBezTo>
                      <a:cubicBezTo>
                        <a:pt x="82550" y="499110"/>
                        <a:pt x="87630" y="486410"/>
                        <a:pt x="92710" y="476250"/>
                      </a:cubicBezTo>
                      <a:lnTo>
                        <a:pt x="93980" y="473710"/>
                      </a:lnTo>
                      <a:lnTo>
                        <a:pt x="93980" y="471170"/>
                      </a:lnTo>
                      <a:cubicBezTo>
                        <a:pt x="93980" y="441960"/>
                        <a:pt x="93980" y="438150"/>
                        <a:pt x="87630" y="436880"/>
                      </a:cubicBezTo>
                      <a:cubicBezTo>
                        <a:pt x="85090" y="436880"/>
                        <a:pt x="83820" y="436880"/>
                        <a:pt x="82550" y="438150"/>
                      </a:cubicBezTo>
                      <a:lnTo>
                        <a:pt x="82550" y="430530"/>
                      </a:lnTo>
                      <a:cubicBezTo>
                        <a:pt x="85090" y="364490"/>
                        <a:pt x="82550" y="316230"/>
                        <a:pt x="78740" y="242570"/>
                      </a:cubicBezTo>
                      <a:lnTo>
                        <a:pt x="77470" y="229870"/>
                      </a:lnTo>
                      <a:cubicBezTo>
                        <a:pt x="83820" y="229870"/>
                        <a:pt x="83820" y="223520"/>
                        <a:pt x="85090" y="220980"/>
                      </a:cubicBezTo>
                      <a:lnTo>
                        <a:pt x="85090" y="219710"/>
                      </a:lnTo>
                      <a:lnTo>
                        <a:pt x="81280" y="194310"/>
                      </a:lnTo>
                      <a:lnTo>
                        <a:pt x="83820" y="198120"/>
                      </a:lnTo>
                      <a:lnTo>
                        <a:pt x="82550" y="171450"/>
                      </a:lnTo>
                      <a:cubicBezTo>
                        <a:pt x="81280" y="154940"/>
                        <a:pt x="80010" y="151130"/>
                        <a:pt x="77470" y="147320"/>
                      </a:cubicBezTo>
                      <a:cubicBezTo>
                        <a:pt x="76200" y="144780"/>
                        <a:pt x="73660" y="142240"/>
                        <a:pt x="72390" y="111760"/>
                      </a:cubicBezTo>
                      <a:lnTo>
                        <a:pt x="72390" y="109220"/>
                      </a:lnTo>
                      <a:cubicBezTo>
                        <a:pt x="69850" y="102870"/>
                        <a:pt x="71120" y="87630"/>
                        <a:pt x="72390" y="77470"/>
                      </a:cubicBezTo>
                      <a:lnTo>
                        <a:pt x="83820" y="78740"/>
                      </a:lnTo>
                      <a:lnTo>
                        <a:pt x="109220" y="81280"/>
                      </a:lnTo>
                      <a:cubicBezTo>
                        <a:pt x="129540" y="82550"/>
                        <a:pt x="148590" y="81280"/>
                        <a:pt x="163830" y="80010"/>
                      </a:cubicBezTo>
                      <a:lnTo>
                        <a:pt x="163830" y="83820"/>
                      </a:lnTo>
                      <a:lnTo>
                        <a:pt x="168910" y="86360"/>
                      </a:lnTo>
                      <a:lnTo>
                        <a:pt x="217170" y="82550"/>
                      </a:lnTo>
                      <a:cubicBezTo>
                        <a:pt x="261620" y="80010"/>
                        <a:pt x="269240" y="78740"/>
                        <a:pt x="314960" y="73660"/>
                      </a:cubicBezTo>
                      <a:cubicBezTo>
                        <a:pt x="346710" y="76200"/>
                        <a:pt x="377190" y="78740"/>
                        <a:pt x="408940" y="77470"/>
                      </a:cubicBezTo>
                      <a:cubicBezTo>
                        <a:pt x="419100" y="78740"/>
                        <a:pt x="431800" y="80010"/>
                        <a:pt x="448310" y="80010"/>
                      </a:cubicBezTo>
                      <a:lnTo>
                        <a:pt x="448310" y="77470"/>
                      </a:lnTo>
                      <a:lnTo>
                        <a:pt x="450850" y="77470"/>
                      </a:lnTo>
                      <a:cubicBezTo>
                        <a:pt x="452120" y="78740"/>
                        <a:pt x="453390" y="78740"/>
                        <a:pt x="454660" y="80010"/>
                      </a:cubicBezTo>
                      <a:lnTo>
                        <a:pt x="457200" y="80010"/>
                      </a:lnTo>
                      <a:cubicBezTo>
                        <a:pt x="468630" y="77470"/>
                        <a:pt x="481330" y="76200"/>
                        <a:pt x="496570" y="74930"/>
                      </a:cubicBezTo>
                      <a:lnTo>
                        <a:pt x="514350" y="82550"/>
                      </a:lnTo>
                      <a:lnTo>
                        <a:pt x="519430" y="78740"/>
                      </a:lnTo>
                      <a:lnTo>
                        <a:pt x="635000" y="85090"/>
                      </a:lnTo>
                      <a:cubicBezTo>
                        <a:pt x="652780" y="82550"/>
                        <a:pt x="670560" y="81280"/>
                        <a:pt x="687070" y="78740"/>
                      </a:cubicBezTo>
                      <a:cubicBezTo>
                        <a:pt x="712470" y="78740"/>
                        <a:pt x="736600" y="80010"/>
                        <a:pt x="762000" y="80010"/>
                      </a:cubicBezTo>
                      <a:lnTo>
                        <a:pt x="762000" y="85090"/>
                      </a:lnTo>
                      <a:lnTo>
                        <a:pt x="812800" y="81280"/>
                      </a:lnTo>
                      <a:cubicBezTo>
                        <a:pt x="821690" y="81280"/>
                        <a:pt x="830580" y="81280"/>
                        <a:pt x="840740" y="82550"/>
                      </a:cubicBezTo>
                      <a:lnTo>
                        <a:pt x="840740" y="85090"/>
                      </a:lnTo>
                      <a:cubicBezTo>
                        <a:pt x="926794" y="83820"/>
                        <a:pt x="1084094" y="85090"/>
                        <a:pt x="1269484" y="85090"/>
                      </a:cubicBezTo>
                      <a:lnTo>
                        <a:pt x="1398694" y="85090"/>
                      </a:lnTo>
                      <a:lnTo>
                        <a:pt x="1348134" y="80010"/>
                      </a:lnTo>
                      <a:cubicBezTo>
                        <a:pt x="1381841" y="80010"/>
                        <a:pt x="1404312" y="81280"/>
                        <a:pt x="1432402" y="81280"/>
                      </a:cubicBezTo>
                      <a:cubicBezTo>
                        <a:pt x="1449255" y="81280"/>
                        <a:pt x="1466109" y="82550"/>
                        <a:pt x="1482962" y="82550"/>
                      </a:cubicBezTo>
                      <a:lnTo>
                        <a:pt x="1494198" y="82550"/>
                      </a:lnTo>
                      <a:cubicBezTo>
                        <a:pt x="1511051" y="81280"/>
                        <a:pt x="1533523" y="80010"/>
                        <a:pt x="1544758" y="77470"/>
                      </a:cubicBezTo>
                      <a:lnTo>
                        <a:pt x="1544758" y="78740"/>
                      </a:lnTo>
                      <a:cubicBezTo>
                        <a:pt x="1673969" y="83820"/>
                        <a:pt x="1763855" y="82550"/>
                        <a:pt x="1836887" y="78740"/>
                      </a:cubicBezTo>
                      <a:lnTo>
                        <a:pt x="1848122" y="78740"/>
                      </a:lnTo>
                      <a:cubicBezTo>
                        <a:pt x="2117779" y="78740"/>
                        <a:pt x="2421143" y="78740"/>
                        <a:pt x="2488558" y="86360"/>
                      </a:cubicBezTo>
                      <a:lnTo>
                        <a:pt x="2499793" y="86360"/>
                      </a:lnTo>
                      <a:cubicBezTo>
                        <a:pt x="2600914" y="86360"/>
                        <a:pt x="2623386" y="86360"/>
                        <a:pt x="2629004" y="80010"/>
                      </a:cubicBezTo>
                      <a:lnTo>
                        <a:pt x="2673947" y="80010"/>
                      </a:lnTo>
                      <a:lnTo>
                        <a:pt x="2746979" y="83820"/>
                      </a:lnTo>
                      <a:lnTo>
                        <a:pt x="2814393" y="78740"/>
                      </a:lnTo>
                      <a:cubicBezTo>
                        <a:pt x="2848100" y="78740"/>
                        <a:pt x="2881807" y="78740"/>
                        <a:pt x="2904279" y="80010"/>
                      </a:cubicBezTo>
                      <a:lnTo>
                        <a:pt x="2904279" y="88900"/>
                      </a:lnTo>
                      <a:cubicBezTo>
                        <a:pt x="3044725" y="91440"/>
                        <a:pt x="3252585" y="90170"/>
                        <a:pt x="3404267" y="88900"/>
                      </a:cubicBezTo>
                      <a:cubicBezTo>
                        <a:pt x="3471682" y="88900"/>
                        <a:pt x="3533478" y="87630"/>
                        <a:pt x="3567185" y="87630"/>
                      </a:cubicBezTo>
                      <a:lnTo>
                        <a:pt x="3567185" y="85090"/>
                      </a:lnTo>
                      <a:lnTo>
                        <a:pt x="4027849" y="85090"/>
                      </a:lnTo>
                      <a:lnTo>
                        <a:pt x="4027849" y="87630"/>
                      </a:lnTo>
                      <a:cubicBezTo>
                        <a:pt x="4044702" y="86360"/>
                        <a:pt x="4061556" y="86360"/>
                        <a:pt x="4072792" y="85090"/>
                      </a:cubicBezTo>
                      <a:lnTo>
                        <a:pt x="4224474" y="85090"/>
                      </a:lnTo>
                      <a:cubicBezTo>
                        <a:pt x="4623341" y="85090"/>
                        <a:pt x="5039062" y="85090"/>
                        <a:pt x="5404222" y="81280"/>
                      </a:cubicBezTo>
                      <a:lnTo>
                        <a:pt x="5426694" y="81280"/>
                      </a:lnTo>
                      <a:cubicBezTo>
                        <a:pt x="5466019" y="81280"/>
                        <a:pt x="5499727" y="80010"/>
                        <a:pt x="5539051" y="80010"/>
                      </a:cubicBezTo>
                      <a:lnTo>
                        <a:pt x="5730058" y="77470"/>
                      </a:lnTo>
                      <a:lnTo>
                        <a:pt x="5690733" y="74930"/>
                      </a:lnTo>
                      <a:lnTo>
                        <a:pt x="5775001" y="74930"/>
                      </a:lnTo>
                      <a:cubicBezTo>
                        <a:pt x="5803090" y="78740"/>
                        <a:pt x="5853650" y="81280"/>
                        <a:pt x="5887358" y="83820"/>
                      </a:cubicBezTo>
                      <a:lnTo>
                        <a:pt x="5892976" y="77470"/>
                      </a:lnTo>
                      <a:lnTo>
                        <a:pt x="5898593" y="82550"/>
                      </a:lnTo>
                      <a:cubicBezTo>
                        <a:pt x="5915447" y="81280"/>
                        <a:pt x="6022186" y="82550"/>
                        <a:pt x="6112072" y="82550"/>
                      </a:cubicBezTo>
                      <a:lnTo>
                        <a:pt x="6370494" y="82550"/>
                      </a:lnTo>
                      <a:lnTo>
                        <a:pt x="6370494" y="78740"/>
                      </a:lnTo>
                      <a:cubicBezTo>
                        <a:pt x="6392965" y="78740"/>
                        <a:pt x="6409818" y="78740"/>
                        <a:pt x="6432290" y="77470"/>
                      </a:cubicBezTo>
                      <a:lnTo>
                        <a:pt x="6437908" y="77470"/>
                      </a:lnTo>
                      <a:cubicBezTo>
                        <a:pt x="6499704" y="76200"/>
                        <a:pt x="6567119" y="74930"/>
                        <a:pt x="6645768" y="73660"/>
                      </a:cubicBezTo>
                      <a:cubicBezTo>
                        <a:pt x="6640150" y="74930"/>
                        <a:pt x="6640150" y="76200"/>
                        <a:pt x="6634532" y="77470"/>
                      </a:cubicBezTo>
                      <a:cubicBezTo>
                        <a:pt x="6628914" y="83820"/>
                        <a:pt x="6662622" y="87630"/>
                        <a:pt x="6679475" y="88900"/>
                      </a:cubicBezTo>
                      <a:lnTo>
                        <a:pt x="6690711" y="88900"/>
                      </a:lnTo>
                      <a:cubicBezTo>
                        <a:pt x="6842393" y="90170"/>
                        <a:pt x="6870482" y="88900"/>
                        <a:pt x="6892953" y="85090"/>
                      </a:cubicBezTo>
                      <a:cubicBezTo>
                        <a:pt x="6898571" y="83820"/>
                        <a:pt x="6909807" y="82550"/>
                        <a:pt x="7039018" y="83820"/>
                      </a:cubicBezTo>
                      <a:lnTo>
                        <a:pt x="7050253" y="83820"/>
                      </a:lnTo>
                      <a:cubicBezTo>
                        <a:pt x="7067107" y="82550"/>
                        <a:pt x="7078342" y="81280"/>
                        <a:pt x="7083961" y="80010"/>
                      </a:cubicBezTo>
                      <a:cubicBezTo>
                        <a:pt x="7230025" y="78740"/>
                        <a:pt x="7280586" y="77470"/>
                        <a:pt x="7319911" y="76200"/>
                      </a:cubicBezTo>
                      <a:lnTo>
                        <a:pt x="7460356" y="78740"/>
                      </a:lnTo>
                      <a:cubicBezTo>
                        <a:pt x="7510917" y="80010"/>
                        <a:pt x="7539006" y="80010"/>
                        <a:pt x="7555860" y="81280"/>
                      </a:cubicBezTo>
                      <a:lnTo>
                        <a:pt x="7555860" y="90170"/>
                      </a:lnTo>
                      <a:lnTo>
                        <a:pt x="8224385" y="92710"/>
                      </a:lnTo>
                      <a:lnTo>
                        <a:pt x="8201913" y="91440"/>
                      </a:lnTo>
                      <a:cubicBezTo>
                        <a:pt x="8246856" y="90170"/>
                        <a:pt x="8336742" y="87630"/>
                        <a:pt x="8398538" y="87630"/>
                      </a:cubicBezTo>
                      <a:cubicBezTo>
                        <a:pt x="8533367" y="85090"/>
                        <a:pt x="8589545" y="83820"/>
                        <a:pt x="8609886" y="81280"/>
                      </a:cubicBezTo>
                      <a:lnTo>
                        <a:pt x="8620046" y="81280"/>
                      </a:lnTo>
                      <a:lnTo>
                        <a:pt x="8622586" y="85090"/>
                      </a:lnTo>
                      <a:lnTo>
                        <a:pt x="8622586" y="63500"/>
                      </a:lnTo>
                      <a:lnTo>
                        <a:pt x="8625125" y="63500"/>
                      </a:lnTo>
                      <a:lnTo>
                        <a:pt x="8623856" y="85090"/>
                      </a:lnTo>
                      <a:lnTo>
                        <a:pt x="8627666" y="83820"/>
                      </a:lnTo>
                      <a:cubicBezTo>
                        <a:pt x="8634016" y="82550"/>
                        <a:pt x="8659416" y="81280"/>
                        <a:pt x="8686086" y="80010"/>
                      </a:cubicBezTo>
                      <a:lnTo>
                        <a:pt x="8686086" y="85090"/>
                      </a:lnTo>
                      <a:cubicBezTo>
                        <a:pt x="8710216" y="86360"/>
                        <a:pt x="8730536" y="85090"/>
                        <a:pt x="8750856" y="82550"/>
                      </a:cubicBezTo>
                      <a:cubicBezTo>
                        <a:pt x="8777525" y="80010"/>
                        <a:pt x="8804196" y="77470"/>
                        <a:pt x="8841025" y="82550"/>
                      </a:cubicBezTo>
                      <a:cubicBezTo>
                        <a:pt x="8849916" y="82550"/>
                        <a:pt x="8862616" y="85090"/>
                        <a:pt x="8875316" y="86360"/>
                      </a:cubicBezTo>
                      <a:cubicBezTo>
                        <a:pt x="8903256" y="90170"/>
                        <a:pt x="8913416" y="91440"/>
                        <a:pt x="8918496" y="86360"/>
                      </a:cubicBezTo>
                      <a:lnTo>
                        <a:pt x="8919766" y="85090"/>
                      </a:lnTo>
                      <a:cubicBezTo>
                        <a:pt x="8927386" y="85090"/>
                        <a:pt x="8935006" y="85090"/>
                        <a:pt x="8943896" y="83820"/>
                      </a:cubicBezTo>
                      <a:cubicBezTo>
                        <a:pt x="8966756" y="82550"/>
                        <a:pt x="8989616" y="81280"/>
                        <a:pt x="9016286" y="85090"/>
                      </a:cubicBezTo>
                      <a:lnTo>
                        <a:pt x="9018825" y="85090"/>
                      </a:lnTo>
                      <a:cubicBezTo>
                        <a:pt x="9020096" y="85090"/>
                        <a:pt x="9021366" y="85090"/>
                        <a:pt x="9021366" y="83820"/>
                      </a:cubicBezTo>
                      <a:lnTo>
                        <a:pt x="9035336" y="86360"/>
                      </a:lnTo>
                      <a:cubicBezTo>
                        <a:pt x="9048036" y="88900"/>
                        <a:pt x="9070896" y="87630"/>
                        <a:pt x="9091216" y="86360"/>
                      </a:cubicBezTo>
                      <a:cubicBezTo>
                        <a:pt x="9101375" y="86360"/>
                        <a:pt x="9112806" y="85090"/>
                        <a:pt x="9119156" y="85090"/>
                      </a:cubicBezTo>
                      <a:lnTo>
                        <a:pt x="9120425" y="90170"/>
                      </a:lnTo>
                      <a:cubicBezTo>
                        <a:pt x="9142016" y="83820"/>
                        <a:pt x="9168686" y="83820"/>
                        <a:pt x="9199166" y="85090"/>
                      </a:cubicBezTo>
                      <a:cubicBezTo>
                        <a:pt x="9223296" y="86360"/>
                        <a:pt x="9251236" y="86360"/>
                        <a:pt x="9280446" y="83820"/>
                      </a:cubicBezTo>
                      <a:lnTo>
                        <a:pt x="9276636" y="87630"/>
                      </a:lnTo>
                      <a:lnTo>
                        <a:pt x="9299496" y="85090"/>
                      </a:lnTo>
                      <a:cubicBezTo>
                        <a:pt x="9302036" y="85090"/>
                        <a:pt x="9304576" y="85090"/>
                        <a:pt x="9308386" y="83820"/>
                      </a:cubicBezTo>
                      <a:lnTo>
                        <a:pt x="9309656" y="90170"/>
                      </a:lnTo>
                      <a:cubicBezTo>
                        <a:pt x="9326166" y="88900"/>
                        <a:pt x="9342676" y="87630"/>
                        <a:pt x="9364266" y="88900"/>
                      </a:cubicBezTo>
                      <a:lnTo>
                        <a:pt x="9368076" y="88900"/>
                      </a:lnTo>
                      <a:lnTo>
                        <a:pt x="9378236" y="90170"/>
                      </a:lnTo>
                      <a:lnTo>
                        <a:pt x="9378236" y="109220"/>
                      </a:lnTo>
                      <a:lnTo>
                        <a:pt x="9390936" y="109220"/>
                      </a:lnTo>
                      <a:lnTo>
                        <a:pt x="9390936" y="115570"/>
                      </a:lnTo>
                      <a:cubicBezTo>
                        <a:pt x="9389666" y="129540"/>
                        <a:pt x="9388396" y="138430"/>
                        <a:pt x="9385856" y="148590"/>
                      </a:cubicBezTo>
                      <a:lnTo>
                        <a:pt x="9385856" y="151130"/>
                      </a:lnTo>
                      <a:cubicBezTo>
                        <a:pt x="9380776" y="176530"/>
                        <a:pt x="9376966" y="201930"/>
                        <a:pt x="9378236" y="271780"/>
                      </a:cubicBezTo>
                      <a:lnTo>
                        <a:pt x="9382046" y="271780"/>
                      </a:lnTo>
                      <a:cubicBezTo>
                        <a:pt x="9380776" y="293370"/>
                        <a:pt x="9379506" y="311150"/>
                        <a:pt x="9376966" y="321310"/>
                      </a:cubicBezTo>
                      <a:cubicBezTo>
                        <a:pt x="9376966" y="369570"/>
                        <a:pt x="9378236" y="372110"/>
                        <a:pt x="9384586" y="372110"/>
                      </a:cubicBezTo>
                      <a:cubicBezTo>
                        <a:pt x="9384586" y="384810"/>
                        <a:pt x="9385856" y="394970"/>
                        <a:pt x="9388396" y="407670"/>
                      </a:cubicBezTo>
                      <a:cubicBezTo>
                        <a:pt x="9389666" y="417830"/>
                        <a:pt x="9392206" y="429260"/>
                        <a:pt x="9392206" y="443230"/>
                      </a:cubicBezTo>
                      <a:lnTo>
                        <a:pt x="9387126" y="443230"/>
                      </a:lnTo>
                      <a:lnTo>
                        <a:pt x="9387126" y="449580"/>
                      </a:lnTo>
                      <a:cubicBezTo>
                        <a:pt x="9384586" y="513080"/>
                        <a:pt x="9388396" y="520700"/>
                        <a:pt x="9392206" y="528320"/>
                      </a:cubicBezTo>
                      <a:cubicBezTo>
                        <a:pt x="9393476" y="530860"/>
                        <a:pt x="9394746" y="534670"/>
                        <a:pt x="9396016" y="544830"/>
                      </a:cubicBezTo>
                      <a:lnTo>
                        <a:pt x="9387126" y="546100"/>
                      </a:lnTo>
                      <a:close/>
                      <a:moveTo>
                        <a:pt x="9390936" y="756920"/>
                      </a:moveTo>
                      <a:lnTo>
                        <a:pt x="9388396" y="751840"/>
                      </a:lnTo>
                      <a:lnTo>
                        <a:pt x="9389666" y="745490"/>
                      </a:lnTo>
                      <a:cubicBezTo>
                        <a:pt x="9390936" y="750570"/>
                        <a:pt x="9390936" y="754380"/>
                        <a:pt x="9390936" y="756920"/>
                      </a:cubicBezTo>
                      <a:close/>
                      <a:moveTo>
                        <a:pt x="73660" y="2895158"/>
                      </a:moveTo>
                      <a:lnTo>
                        <a:pt x="76200" y="2900238"/>
                      </a:lnTo>
                      <a:lnTo>
                        <a:pt x="74930" y="2906588"/>
                      </a:lnTo>
                      <a:cubicBezTo>
                        <a:pt x="73660" y="2902778"/>
                        <a:pt x="73660" y="2898968"/>
                        <a:pt x="73660" y="2895158"/>
                      </a:cubicBezTo>
                      <a:close/>
                      <a:moveTo>
                        <a:pt x="9426496" y="628650"/>
                      </a:moveTo>
                      <a:lnTo>
                        <a:pt x="9426496" y="619760"/>
                      </a:lnTo>
                      <a:cubicBezTo>
                        <a:pt x="9426496" y="623570"/>
                        <a:pt x="9427766" y="626110"/>
                        <a:pt x="9427766" y="628650"/>
                      </a:cubicBezTo>
                      <a:lnTo>
                        <a:pt x="9426496" y="628650"/>
                      </a:lnTo>
                      <a:close/>
                      <a:moveTo>
                        <a:pt x="9455706" y="1367850"/>
                      </a:moveTo>
                      <a:lnTo>
                        <a:pt x="9451896" y="1366451"/>
                      </a:lnTo>
                      <a:cubicBezTo>
                        <a:pt x="9453166" y="1366451"/>
                        <a:pt x="9454436" y="1367850"/>
                        <a:pt x="9455706" y="1367850"/>
                      </a:cubicBezTo>
                      <a:close/>
                    </a:path>
                  </a:pathLst>
                </a:custGeom>
                <a:solidFill>
                  <a:srgbClr val="DFD4BA"/>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5" name="AutoShape 5"/>
              <p:cNvSpPr/>
              <p:nvPr/>
            </p:nvSpPr>
            <p:spPr>
              <a:xfrm>
                <a:off x="1017755" y="1957871"/>
                <a:ext cx="19431930" cy="7183607"/>
              </a:xfrm>
              <a:prstGeom prst="rect">
                <a:avLst/>
              </a:prstGeom>
              <a:solidFill>
                <a:srgbClr val="DFD4BA"/>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Freeform 6"/>
              <p:cNvSpPr/>
              <p:nvPr/>
            </p:nvSpPr>
            <p:spPr>
              <a:xfrm>
                <a:off x="0" y="0"/>
                <a:ext cx="5835277" cy="11070274"/>
              </a:xfrm>
              <a:custGeom>
                <a:avLst/>
                <a:gdLst/>
                <a:ahLst/>
                <a:cxnLst/>
                <a:rect l="l" t="t" r="r" b="b"/>
                <a:pathLst>
                  <a:path w="5835277" h="11070274">
                    <a:moveTo>
                      <a:pt x="0" y="0"/>
                    </a:moveTo>
                    <a:lnTo>
                      <a:pt x="5835277" y="0"/>
                    </a:lnTo>
                    <a:lnTo>
                      <a:pt x="5835277" y="11070274"/>
                    </a:lnTo>
                    <a:lnTo>
                      <a:pt x="0" y="11070274"/>
                    </a:lnTo>
                    <a:lnTo>
                      <a:pt x="0" y="0"/>
                    </a:lnTo>
                    <a:close/>
                  </a:path>
                </a:pathLst>
              </a:custGeom>
              <a:blipFill>
                <a:blip r:embed="rId2">
                  <a:extLst>
                    <a:ext uri="{96DAC541-7B7A-43D3-8B79-37D633B846F1}">
                      <asvg:svgBlip xmlns:asvg="http://schemas.microsoft.com/office/drawing/2016/SVG/main" xmlns="" r:embed="rId3"/>
                    </a:ext>
                  </a:extLst>
                </a:blip>
                <a:stretch>
                  <a:fillRect r="-74505"/>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a:off x="15805523" y="0"/>
                <a:ext cx="5835277" cy="11070274"/>
              </a:xfrm>
              <a:custGeom>
                <a:avLst/>
                <a:gdLst/>
                <a:ahLst/>
                <a:cxnLst/>
                <a:rect l="l" t="t" r="r" b="b"/>
                <a:pathLst>
                  <a:path w="5835277" h="11070274">
                    <a:moveTo>
                      <a:pt x="0" y="0"/>
                    </a:moveTo>
                    <a:lnTo>
                      <a:pt x="5835277" y="0"/>
                    </a:lnTo>
                    <a:lnTo>
                      <a:pt x="5835277" y="11070274"/>
                    </a:lnTo>
                    <a:lnTo>
                      <a:pt x="0" y="11070274"/>
                    </a:lnTo>
                    <a:lnTo>
                      <a:pt x="0" y="0"/>
                    </a:lnTo>
                    <a:close/>
                  </a:path>
                </a:pathLst>
              </a:custGeom>
              <a:blipFill>
                <a:blip r:embed="rId2">
                  <a:extLst>
                    <a:ext uri="{96DAC541-7B7A-43D3-8B79-37D633B846F1}">
                      <asvg:svgBlip xmlns:asvg="http://schemas.microsoft.com/office/drawing/2016/SVG/main" xmlns="" r:embed="rId3"/>
                    </a:ext>
                  </a:extLst>
                </a:blip>
                <a:stretch>
                  <a:fillRect l="-74505"/>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8" name="Freeform 8"/>
            <p:cNvSpPr/>
            <p:nvPr/>
          </p:nvSpPr>
          <p:spPr>
            <a:xfrm rot="1068124">
              <a:off x="10299552" y="4403758"/>
              <a:ext cx="1357639" cy="1240027"/>
            </a:xfrm>
            <a:custGeom>
              <a:avLst/>
              <a:gdLst/>
              <a:ahLst/>
              <a:cxnLst/>
              <a:rect l="l" t="t" r="r" b="b"/>
              <a:pathLst>
                <a:path w="2654473" h="2661716">
                  <a:moveTo>
                    <a:pt x="0" y="0"/>
                  </a:moveTo>
                  <a:lnTo>
                    <a:pt x="2654473" y="0"/>
                  </a:lnTo>
                  <a:lnTo>
                    <a:pt x="2654473" y="2661715"/>
                  </a:lnTo>
                  <a:lnTo>
                    <a:pt x="0" y="2661715"/>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p:cNvSpPr/>
            <p:nvPr/>
          </p:nvSpPr>
          <p:spPr>
            <a:xfrm rot="21439904">
              <a:off x="10459351" y="-37096"/>
              <a:ext cx="1207754" cy="1840069"/>
            </a:xfrm>
            <a:custGeom>
              <a:avLst/>
              <a:gdLst/>
              <a:ahLst/>
              <a:cxnLst/>
              <a:rect l="l" t="t" r="r" b="b"/>
              <a:pathLst>
                <a:path w="1811631" h="2760103">
                  <a:moveTo>
                    <a:pt x="0" y="0"/>
                  </a:moveTo>
                  <a:lnTo>
                    <a:pt x="1811631" y="0"/>
                  </a:lnTo>
                  <a:lnTo>
                    <a:pt x="1811631" y="2760103"/>
                  </a:lnTo>
                  <a:lnTo>
                    <a:pt x="0" y="2760103"/>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p:cNvSpPr/>
            <p:nvPr/>
          </p:nvSpPr>
          <p:spPr>
            <a:xfrm rot="21174668">
              <a:off x="87771" y="4545624"/>
              <a:ext cx="1595273" cy="1291586"/>
            </a:xfrm>
            <a:custGeom>
              <a:avLst/>
              <a:gdLst/>
              <a:ahLst/>
              <a:cxnLst/>
              <a:rect l="l" t="t" r="r" b="b"/>
              <a:pathLst>
                <a:path w="2392910" h="2762378">
                  <a:moveTo>
                    <a:pt x="0" y="0"/>
                  </a:moveTo>
                  <a:lnTo>
                    <a:pt x="2392910" y="0"/>
                  </a:lnTo>
                  <a:lnTo>
                    <a:pt x="2392910" y="2762378"/>
                  </a:lnTo>
                  <a:lnTo>
                    <a:pt x="0" y="2762378"/>
                  </a:lnTo>
                  <a:lnTo>
                    <a:pt x="0" y="0"/>
                  </a:lnTo>
                  <a:close/>
                </a:path>
              </a:pathLst>
            </a:custGeom>
            <a:blipFill>
              <a:blip r:embed="rId8"/>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p:cNvSpPr/>
            <p:nvPr/>
          </p:nvSpPr>
          <p:spPr>
            <a:xfrm>
              <a:off x="120650" y="541830"/>
              <a:ext cx="1850659" cy="1315803"/>
            </a:xfrm>
            <a:custGeom>
              <a:avLst/>
              <a:gdLst/>
              <a:ahLst/>
              <a:cxnLst/>
              <a:rect l="l" t="t" r="r" b="b"/>
              <a:pathLst>
                <a:path w="2775988" h="3477890">
                  <a:moveTo>
                    <a:pt x="0" y="0"/>
                  </a:moveTo>
                  <a:lnTo>
                    <a:pt x="2775988" y="0"/>
                  </a:lnTo>
                  <a:lnTo>
                    <a:pt x="2775988" y="3477889"/>
                  </a:lnTo>
                  <a:lnTo>
                    <a:pt x="0" y="3477889"/>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9" name="TextBox 8">
              <a:extLst>
                <a:ext uri="{FF2B5EF4-FFF2-40B4-BE49-F238E27FC236}">
                  <a16:creationId xmlns:a16="http://schemas.microsoft.com/office/drawing/2014/main" id="{09366D7D-E27D-1932-B5B6-1DB09FF8FCB5}"/>
                </a:ext>
              </a:extLst>
            </p:cNvPr>
            <p:cNvSpPr txBox="1"/>
            <p:nvPr/>
          </p:nvSpPr>
          <p:spPr>
            <a:xfrm>
              <a:off x="1400175" y="1812868"/>
              <a:ext cx="9229725" cy="3370920"/>
            </a:xfrm>
            <a:prstGeom prst="rect">
              <a:avLst/>
            </a:prstGeom>
            <a:noFill/>
          </p:spPr>
          <p:txBody>
            <a:bodyPr wrap="square" rtlCol="0">
              <a:spAutoFit/>
            </a:bodyPr>
            <a:lstStyle/>
            <a:p>
              <a:pPr marL="0" marR="0" lvl="0" indent="0" algn="just" defTabSz="60963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Sau khi chiếm được nước ta, chính quyền đô hộ phong kiến phương Bắc sáp nhập nước ta vào lãnh thổ Trung Quốc, chia thành các đơn vị hành chính như: châu – quận, huyện. Chúng bắt nhân dân ta phải cống nạp sản vật quý (ngà voi, tê giác, ngọc trai, đồi mồi,...), phải theo phong tục người Hán, học chữ Hán,... Những chính sách đó làm cho đời sống của nhân dân vô cùng cực khổ. Không cam chịu ách thống trị của phương Bắc</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nhân</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dân</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ta </a:t>
              </a:r>
              <a:r>
                <a:rPr lang="en-US" sz="2800" dirty="0" err="1">
                  <a:solidFill>
                    <a:prstClr val="black"/>
                  </a:solidFill>
                  <a:latin typeface="Cambria" panose="02040503050406030204" pitchFamily="18" charset="0"/>
                  <a:ea typeface="Cambria" panose="02040503050406030204" pitchFamily="18" charset="0"/>
                </a:rPr>
                <a:t>đã</a:t>
              </a:r>
              <a:r>
                <a:rPr lang="en-US" sz="2800" dirty="0">
                  <a:solidFill>
                    <a:prstClr val="black"/>
                  </a:solidFill>
                  <a:latin typeface="Cambria" panose="02040503050406030204" pitchFamily="18" charset="0"/>
                  <a:ea typeface="Cambria" panose="02040503050406030204" pitchFamily="18" charset="0"/>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đứng</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lên</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đấu</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tranh</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p:txBody>
        </p:sp>
      </p:grpSp>
      <p:sp>
        <p:nvSpPr>
          <p:cNvPr id="14" name="Oval 13"/>
          <p:cNvSpPr/>
          <p:nvPr/>
        </p:nvSpPr>
        <p:spPr>
          <a:xfrm>
            <a:off x="-2035277" y="-294968"/>
            <a:ext cx="2061728" cy="2061728"/>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12836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528"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anim calcmode="lin" valueType="num">
                                      <p:cBhvr>
                                        <p:cTn id="10" dur="500" fill="hold"/>
                                        <p:tgtEl>
                                          <p:spTgt spid="11"/>
                                        </p:tgtEl>
                                        <p:attrNameLst>
                                          <p:attrName>ppt_x</p:attrName>
                                        </p:attrNameLst>
                                      </p:cBhvr>
                                      <p:tavLst>
                                        <p:tav tm="0">
                                          <p:val>
                                            <p:fltVal val="0.5"/>
                                          </p:val>
                                        </p:tav>
                                        <p:tav tm="100000">
                                          <p:val>
                                            <p:strVal val="#ppt_x"/>
                                          </p:val>
                                        </p:tav>
                                      </p:tavLst>
                                    </p:anim>
                                    <p:anim calcmode="lin" valueType="num">
                                      <p:cBhvr>
                                        <p:cTn id="11" dur="500" fill="hold"/>
                                        <p:tgtEl>
                                          <p:spTgt spid="11"/>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627" t="-13111" r="-1430" b="-18232"/>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257175" y="0"/>
            <a:ext cx="11839575" cy="6670413"/>
            <a:chOff x="0" y="0"/>
            <a:chExt cx="22425921" cy="12686252"/>
          </a:xfrm>
        </p:grpSpPr>
        <p:sp>
          <p:nvSpPr>
            <p:cNvPr id="4" name="Freeform 4"/>
            <p:cNvSpPr/>
            <p:nvPr/>
          </p:nvSpPr>
          <p:spPr>
            <a:xfrm flipH="1">
              <a:off x="18129687" y="63500"/>
              <a:ext cx="4296235" cy="12622752"/>
            </a:xfrm>
            <a:custGeom>
              <a:avLst/>
              <a:gdLst/>
              <a:ahLst/>
              <a:cxnLst/>
              <a:rect l="l" t="t" r="r" b="b"/>
              <a:pathLst>
                <a:path w="4296235" h="12622752">
                  <a:moveTo>
                    <a:pt x="4296234" y="0"/>
                  </a:moveTo>
                  <a:lnTo>
                    <a:pt x="0" y="0"/>
                  </a:lnTo>
                  <a:lnTo>
                    <a:pt x="0" y="12622752"/>
                  </a:lnTo>
                  <a:lnTo>
                    <a:pt x="4296234" y="12622752"/>
                  </a:lnTo>
                  <a:lnTo>
                    <a:pt x="4296234" y="0"/>
                  </a:lnTo>
                  <a:close/>
                </a:path>
              </a:pathLst>
            </a:custGeom>
            <a:blipFill>
              <a:blip r:embed="rId3"/>
              <a:stretch>
                <a:fillRect r="-340429"/>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flipH="1">
              <a:off x="0" y="0"/>
              <a:ext cx="18921873" cy="12622752"/>
            </a:xfrm>
            <a:custGeom>
              <a:avLst/>
              <a:gdLst/>
              <a:ahLst/>
              <a:cxnLst/>
              <a:rect l="l" t="t" r="r" b="b"/>
              <a:pathLst>
                <a:path w="18921873" h="12622752">
                  <a:moveTo>
                    <a:pt x="18921873" y="0"/>
                  </a:moveTo>
                  <a:lnTo>
                    <a:pt x="0" y="0"/>
                  </a:lnTo>
                  <a:lnTo>
                    <a:pt x="0" y="12622752"/>
                  </a:lnTo>
                  <a:lnTo>
                    <a:pt x="18921873" y="12622752"/>
                  </a:lnTo>
                  <a:lnTo>
                    <a:pt x="18921873"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6" name="Freeform 6"/>
          <p:cNvSpPr/>
          <p:nvPr/>
        </p:nvSpPr>
        <p:spPr>
          <a:xfrm rot="-68087">
            <a:off x="6101653" y="397570"/>
            <a:ext cx="565653" cy="576461"/>
          </a:xfrm>
          <a:custGeom>
            <a:avLst/>
            <a:gdLst/>
            <a:ahLst/>
            <a:cxnLst/>
            <a:rect l="l" t="t" r="r" b="b"/>
            <a:pathLst>
              <a:path w="848479" h="864692">
                <a:moveTo>
                  <a:pt x="0" y="0"/>
                </a:moveTo>
                <a:lnTo>
                  <a:pt x="848479" y="0"/>
                </a:lnTo>
                <a:lnTo>
                  <a:pt x="848479" y="864692"/>
                </a:lnTo>
                <a:lnTo>
                  <a:pt x="0" y="864692"/>
                </a:lnTo>
                <a:lnTo>
                  <a:pt x="0" y="0"/>
                </a:lnTo>
                <a:close/>
              </a:path>
            </a:pathLst>
          </a:custGeom>
          <a:blipFill>
            <a:blip r:embed="rId4"/>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8" name="Rectangle 7">
            <a:extLst>
              <a:ext uri="{FF2B5EF4-FFF2-40B4-BE49-F238E27FC236}">
                <a16:creationId xmlns:a16="http://schemas.microsoft.com/office/drawing/2014/main" id="{3A7ABB9D-56EE-306F-875B-255A6A821FCA}"/>
              </a:ext>
            </a:extLst>
          </p:cNvPr>
          <p:cNvSpPr/>
          <p:nvPr/>
        </p:nvSpPr>
        <p:spPr>
          <a:xfrm>
            <a:off x="285750" y="176767"/>
            <a:ext cx="11658600" cy="2528333"/>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3200" b="1" dirty="0">
                <a:solidFill>
                  <a:srgbClr val="002060"/>
                </a:solidFill>
                <a:latin typeface="Cambria" panose="02040503050406030204" pitchFamily="18" charset="0"/>
                <a:ea typeface="Cambria" panose="02040503050406030204" pitchFamily="18" charset="0"/>
                <a:cs typeface="Calibri" panose="020F0502020204030204" pitchFamily="34" charset="0"/>
              </a:rPr>
              <a:t>Đ</a:t>
            </a:r>
            <a:r>
              <a:rPr lang="vi-VN" sz="3200" b="1" dirty="0">
                <a:solidFill>
                  <a:srgbClr val="002060"/>
                </a:solidFill>
                <a:latin typeface="Cambria" panose="02040503050406030204" pitchFamily="18" charset="0"/>
                <a:ea typeface="Cambria" panose="02040503050406030204" pitchFamily="18" charset="0"/>
                <a:cs typeface="Calibri" panose="020F0502020204030204" pitchFamily="34" charset="0"/>
              </a:rPr>
              <a:t>ọc nội dung mục 1 trong SGK trang 36 và trả lời các câu hỏi:</a:t>
            </a:r>
          </a:p>
          <a:p>
            <a:pPr lvl="0" algn="just">
              <a:defRPr/>
            </a:pPr>
            <a:r>
              <a:rPr lang="vi-VN" sz="3200" dirty="0">
                <a:solidFill>
                  <a:srgbClr val="002060"/>
                </a:solidFill>
                <a:latin typeface="Cambria" panose="02040503050406030204" pitchFamily="18" charset="0"/>
                <a:ea typeface="Cambria" panose="02040503050406030204" pitchFamily="18" charset="0"/>
                <a:cs typeface="Calibri" panose="020F0502020204030204" pitchFamily="34" charset="0"/>
              </a:rPr>
              <a:t>1. Kể tên một số cuộc đấu tranh tiêu biểu trong thời kì Bắc thuộc.</a:t>
            </a:r>
          </a:p>
          <a:p>
            <a:pPr lvl="0" algn="just">
              <a:defRPr/>
            </a:pPr>
            <a:r>
              <a:rPr lang="vi-VN" sz="3200" dirty="0">
                <a:solidFill>
                  <a:srgbClr val="002060"/>
                </a:solidFill>
                <a:latin typeface="Cambria" panose="02040503050406030204" pitchFamily="18" charset="0"/>
                <a:ea typeface="Cambria" panose="02040503050406030204" pitchFamily="18" charset="0"/>
                <a:cs typeface="Calibri" panose="020F0502020204030204" pitchFamily="34" charset="0"/>
              </a:rPr>
              <a:t>2. Em hãy cho biết việc nhân dân ta liên tục đứng lên đấu tranh giành độc lập thể hiện điều gì?</a:t>
            </a:r>
          </a:p>
        </p:txBody>
      </p:sp>
      <p:grpSp>
        <p:nvGrpSpPr>
          <p:cNvPr id="7" name="Google Shape;1801;p61">
            <a:extLst>
              <a:ext uri="{FF2B5EF4-FFF2-40B4-BE49-F238E27FC236}">
                <a16:creationId xmlns:a16="http://schemas.microsoft.com/office/drawing/2014/main" id="{23D5ED40-63F0-E5EF-D94A-FF73C0248AE9}"/>
              </a:ext>
            </a:extLst>
          </p:cNvPr>
          <p:cNvGrpSpPr/>
          <p:nvPr/>
        </p:nvGrpSpPr>
        <p:grpSpPr>
          <a:xfrm>
            <a:off x="9281173" y="3126580"/>
            <a:ext cx="2607789" cy="3731420"/>
            <a:chOff x="5935827" y="724913"/>
            <a:chExt cx="2395220" cy="3697695"/>
          </a:xfrm>
        </p:grpSpPr>
        <p:sp>
          <p:nvSpPr>
            <p:cNvPr id="9" name="Google Shape;1802;p61">
              <a:extLst>
                <a:ext uri="{FF2B5EF4-FFF2-40B4-BE49-F238E27FC236}">
                  <a16:creationId xmlns:a16="http://schemas.microsoft.com/office/drawing/2014/main" id="{A90260DC-A218-3A00-89F6-68C52AC63733}"/>
                </a:ext>
              </a:extLst>
            </p:cNvPr>
            <p:cNvSpPr/>
            <p:nvPr/>
          </p:nvSpPr>
          <p:spPr>
            <a:xfrm>
              <a:off x="6717393" y="2212159"/>
              <a:ext cx="835100" cy="509909"/>
            </a:xfrm>
            <a:custGeom>
              <a:avLst/>
              <a:gdLst/>
              <a:ahLst/>
              <a:cxnLst/>
              <a:rect l="l" t="t" r="r" b="b"/>
              <a:pathLst>
                <a:path w="16628" h="10153" extrusionOk="0">
                  <a:moveTo>
                    <a:pt x="16627" y="0"/>
                  </a:moveTo>
                  <a:lnTo>
                    <a:pt x="1" y="61"/>
                  </a:lnTo>
                  <a:lnTo>
                    <a:pt x="1" y="10152"/>
                  </a:lnTo>
                  <a:lnTo>
                    <a:pt x="16019" y="10092"/>
                  </a:lnTo>
                  <a:lnTo>
                    <a:pt x="16627" y="0"/>
                  </a:lnTo>
                  <a:close/>
                </a:path>
              </a:pathLst>
            </a:custGeom>
            <a:solidFill>
              <a:srgbClr val="3B32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803;p61">
              <a:extLst>
                <a:ext uri="{FF2B5EF4-FFF2-40B4-BE49-F238E27FC236}">
                  <a16:creationId xmlns:a16="http://schemas.microsoft.com/office/drawing/2014/main" id="{1B8D2BFA-BECD-937B-3A81-8B90790D4B3D}"/>
                </a:ext>
              </a:extLst>
            </p:cNvPr>
            <p:cNvSpPr/>
            <p:nvPr/>
          </p:nvSpPr>
          <p:spPr>
            <a:xfrm>
              <a:off x="6564766" y="1966369"/>
              <a:ext cx="117571" cy="996866"/>
            </a:xfrm>
            <a:custGeom>
              <a:avLst/>
              <a:gdLst/>
              <a:ahLst/>
              <a:cxnLst/>
              <a:rect l="l" t="t" r="r" b="b"/>
              <a:pathLst>
                <a:path w="2341" h="19849" extrusionOk="0">
                  <a:moveTo>
                    <a:pt x="2189" y="1"/>
                  </a:moveTo>
                  <a:lnTo>
                    <a:pt x="304" y="61"/>
                  </a:lnTo>
                  <a:lnTo>
                    <a:pt x="0" y="19849"/>
                  </a:lnTo>
                  <a:lnTo>
                    <a:pt x="2341" y="19758"/>
                  </a:lnTo>
                  <a:lnTo>
                    <a:pt x="2189" y="1"/>
                  </a:lnTo>
                  <a:close/>
                </a:path>
              </a:pathLst>
            </a:custGeom>
            <a:solidFill>
              <a:srgbClr val="635B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804;p61">
              <a:extLst>
                <a:ext uri="{FF2B5EF4-FFF2-40B4-BE49-F238E27FC236}">
                  <a16:creationId xmlns:a16="http://schemas.microsoft.com/office/drawing/2014/main" id="{EF85AC68-6781-15D7-16F4-ECDAD0525B4D}"/>
                </a:ext>
              </a:extLst>
            </p:cNvPr>
            <p:cNvSpPr/>
            <p:nvPr/>
          </p:nvSpPr>
          <p:spPr>
            <a:xfrm>
              <a:off x="6674654" y="1966369"/>
              <a:ext cx="68755" cy="992296"/>
            </a:xfrm>
            <a:custGeom>
              <a:avLst/>
              <a:gdLst/>
              <a:ahLst/>
              <a:cxnLst/>
              <a:rect l="l" t="t" r="r" b="b"/>
              <a:pathLst>
                <a:path w="1369" h="19758" extrusionOk="0">
                  <a:moveTo>
                    <a:pt x="1" y="1"/>
                  </a:moveTo>
                  <a:lnTo>
                    <a:pt x="153" y="19758"/>
                  </a:lnTo>
                  <a:lnTo>
                    <a:pt x="1369" y="19697"/>
                  </a:lnTo>
                  <a:lnTo>
                    <a:pt x="1338" y="973"/>
                  </a:lnTo>
                  <a:lnTo>
                    <a:pt x="1" y="1"/>
                  </a:lnTo>
                  <a:close/>
                </a:path>
              </a:pathLst>
            </a:custGeom>
            <a:solidFill>
              <a:srgbClr val="3B32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805;p61">
              <a:extLst>
                <a:ext uri="{FF2B5EF4-FFF2-40B4-BE49-F238E27FC236}">
                  <a16:creationId xmlns:a16="http://schemas.microsoft.com/office/drawing/2014/main" id="{B59BA288-7F44-C222-E508-F9602E268616}"/>
                </a:ext>
              </a:extLst>
            </p:cNvPr>
            <p:cNvSpPr/>
            <p:nvPr/>
          </p:nvSpPr>
          <p:spPr>
            <a:xfrm>
              <a:off x="7468474" y="1990777"/>
              <a:ext cx="142029" cy="992296"/>
            </a:xfrm>
            <a:custGeom>
              <a:avLst/>
              <a:gdLst/>
              <a:ahLst/>
              <a:cxnLst/>
              <a:rect l="l" t="t" r="r" b="b"/>
              <a:pathLst>
                <a:path w="2828" h="19758" extrusionOk="0">
                  <a:moveTo>
                    <a:pt x="973" y="1"/>
                  </a:moveTo>
                  <a:lnTo>
                    <a:pt x="1" y="19758"/>
                  </a:lnTo>
                  <a:lnTo>
                    <a:pt x="2311" y="19758"/>
                  </a:lnTo>
                  <a:lnTo>
                    <a:pt x="2827" y="1"/>
                  </a:lnTo>
                  <a:close/>
                </a:path>
              </a:pathLst>
            </a:custGeom>
            <a:solidFill>
              <a:srgbClr val="635B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806;p61">
              <a:extLst>
                <a:ext uri="{FF2B5EF4-FFF2-40B4-BE49-F238E27FC236}">
                  <a16:creationId xmlns:a16="http://schemas.microsoft.com/office/drawing/2014/main" id="{51771501-008D-F0BE-6BAC-FD6C12B64557}"/>
                </a:ext>
              </a:extLst>
            </p:cNvPr>
            <p:cNvSpPr/>
            <p:nvPr/>
          </p:nvSpPr>
          <p:spPr>
            <a:xfrm>
              <a:off x="7584489" y="1990777"/>
              <a:ext cx="91656" cy="992296"/>
            </a:xfrm>
            <a:custGeom>
              <a:avLst/>
              <a:gdLst/>
              <a:ahLst/>
              <a:cxnLst/>
              <a:rect l="l" t="t" r="r" b="b"/>
              <a:pathLst>
                <a:path w="1825" h="19758" extrusionOk="0">
                  <a:moveTo>
                    <a:pt x="517" y="1"/>
                  </a:moveTo>
                  <a:lnTo>
                    <a:pt x="1" y="19758"/>
                  </a:lnTo>
                  <a:lnTo>
                    <a:pt x="1247" y="19758"/>
                  </a:lnTo>
                  <a:lnTo>
                    <a:pt x="1824" y="1034"/>
                  </a:lnTo>
                  <a:lnTo>
                    <a:pt x="517" y="1"/>
                  </a:lnTo>
                  <a:close/>
                </a:path>
              </a:pathLst>
            </a:custGeom>
            <a:solidFill>
              <a:srgbClr val="3B32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807;p61">
              <a:extLst>
                <a:ext uri="{FF2B5EF4-FFF2-40B4-BE49-F238E27FC236}">
                  <a16:creationId xmlns:a16="http://schemas.microsoft.com/office/drawing/2014/main" id="{6A6BD98B-BE87-C7C5-21C8-02AA18F17B99}"/>
                </a:ext>
              </a:extLst>
            </p:cNvPr>
            <p:cNvSpPr/>
            <p:nvPr/>
          </p:nvSpPr>
          <p:spPr>
            <a:xfrm>
              <a:off x="6714380" y="3025818"/>
              <a:ext cx="116064" cy="972458"/>
            </a:xfrm>
            <a:custGeom>
              <a:avLst/>
              <a:gdLst/>
              <a:ahLst/>
              <a:cxnLst/>
              <a:rect l="l" t="t" r="r" b="b"/>
              <a:pathLst>
                <a:path w="2311" h="19363" extrusionOk="0">
                  <a:moveTo>
                    <a:pt x="0" y="0"/>
                  </a:moveTo>
                  <a:lnTo>
                    <a:pt x="517" y="19332"/>
                  </a:lnTo>
                  <a:lnTo>
                    <a:pt x="2310" y="19362"/>
                  </a:lnTo>
                  <a:lnTo>
                    <a:pt x="2249" y="61"/>
                  </a:lnTo>
                  <a:lnTo>
                    <a:pt x="0" y="0"/>
                  </a:lnTo>
                  <a:close/>
                </a:path>
              </a:pathLst>
            </a:custGeom>
            <a:solidFill>
              <a:srgbClr val="635B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808;p61">
              <a:extLst>
                <a:ext uri="{FF2B5EF4-FFF2-40B4-BE49-F238E27FC236}">
                  <a16:creationId xmlns:a16="http://schemas.microsoft.com/office/drawing/2014/main" id="{533B22DA-3069-ED9E-92CC-5907AA1F7F02}"/>
                </a:ext>
              </a:extLst>
            </p:cNvPr>
            <p:cNvSpPr/>
            <p:nvPr/>
          </p:nvSpPr>
          <p:spPr>
            <a:xfrm>
              <a:off x="6827331" y="3028831"/>
              <a:ext cx="70261" cy="969445"/>
            </a:xfrm>
            <a:custGeom>
              <a:avLst/>
              <a:gdLst/>
              <a:ahLst/>
              <a:cxnLst/>
              <a:rect l="l" t="t" r="r" b="b"/>
              <a:pathLst>
                <a:path w="1399" h="19303" extrusionOk="0">
                  <a:moveTo>
                    <a:pt x="0" y="1"/>
                  </a:moveTo>
                  <a:lnTo>
                    <a:pt x="61" y="19302"/>
                  </a:lnTo>
                  <a:lnTo>
                    <a:pt x="1399" y="18329"/>
                  </a:lnTo>
                  <a:lnTo>
                    <a:pt x="1186" y="31"/>
                  </a:lnTo>
                  <a:lnTo>
                    <a:pt x="0" y="1"/>
                  </a:lnTo>
                  <a:close/>
                </a:path>
              </a:pathLst>
            </a:custGeom>
            <a:solidFill>
              <a:srgbClr val="3B32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809;p61">
              <a:extLst>
                <a:ext uri="{FF2B5EF4-FFF2-40B4-BE49-F238E27FC236}">
                  <a16:creationId xmlns:a16="http://schemas.microsoft.com/office/drawing/2014/main" id="{B957BB27-7DF8-0F5B-6A54-33A3B9EB2DC2}"/>
                </a:ext>
              </a:extLst>
            </p:cNvPr>
            <p:cNvSpPr/>
            <p:nvPr/>
          </p:nvSpPr>
          <p:spPr>
            <a:xfrm>
              <a:off x="7503580" y="3073127"/>
              <a:ext cx="135902" cy="972458"/>
            </a:xfrm>
            <a:custGeom>
              <a:avLst/>
              <a:gdLst/>
              <a:ahLst/>
              <a:cxnLst/>
              <a:rect l="l" t="t" r="r" b="b"/>
              <a:pathLst>
                <a:path w="2706" h="19363" extrusionOk="0">
                  <a:moveTo>
                    <a:pt x="1" y="0"/>
                  </a:moveTo>
                  <a:lnTo>
                    <a:pt x="882" y="19332"/>
                  </a:lnTo>
                  <a:lnTo>
                    <a:pt x="2706" y="19362"/>
                  </a:lnTo>
                  <a:lnTo>
                    <a:pt x="2280" y="31"/>
                  </a:lnTo>
                  <a:lnTo>
                    <a:pt x="1" y="0"/>
                  </a:lnTo>
                  <a:close/>
                </a:path>
              </a:pathLst>
            </a:custGeom>
            <a:solidFill>
              <a:srgbClr val="635B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10;p61">
              <a:extLst>
                <a:ext uri="{FF2B5EF4-FFF2-40B4-BE49-F238E27FC236}">
                  <a16:creationId xmlns:a16="http://schemas.microsoft.com/office/drawing/2014/main" id="{3F0523FF-0C3A-E955-DBC5-367180CC639D}"/>
                </a:ext>
              </a:extLst>
            </p:cNvPr>
            <p:cNvSpPr/>
            <p:nvPr/>
          </p:nvSpPr>
          <p:spPr>
            <a:xfrm>
              <a:off x="7618088" y="3074634"/>
              <a:ext cx="87036" cy="970952"/>
            </a:xfrm>
            <a:custGeom>
              <a:avLst/>
              <a:gdLst/>
              <a:ahLst/>
              <a:cxnLst/>
              <a:rect l="l" t="t" r="r" b="b"/>
              <a:pathLst>
                <a:path w="1733" h="19333" extrusionOk="0">
                  <a:moveTo>
                    <a:pt x="0" y="1"/>
                  </a:moveTo>
                  <a:lnTo>
                    <a:pt x="426" y="19332"/>
                  </a:lnTo>
                  <a:lnTo>
                    <a:pt x="1733" y="18299"/>
                  </a:lnTo>
                  <a:lnTo>
                    <a:pt x="1186" y="1"/>
                  </a:lnTo>
                  <a:close/>
                </a:path>
              </a:pathLst>
            </a:custGeom>
            <a:solidFill>
              <a:srgbClr val="3B32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811;p61">
              <a:extLst>
                <a:ext uri="{FF2B5EF4-FFF2-40B4-BE49-F238E27FC236}">
                  <a16:creationId xmlns:a16="http://schemas.microsoft.com/office/drawing/2014/main" id="{D8AF36D1-3A1A-F06F-081F-D6A90CE164F2}"/>
                </a:ext>
              </a:extLst>
            </p:cNvPr>
            <p:cNvSpPr/>
            <p:nvPr/>
          </p:nvSpPr>
          <p:spPr>
            <a:xfrm>
              <a:off x="7207416" y="3079204"/>
              <a:ext cx="134395" cy="970952"/>
            </a:xfrm>
            <a:custGeom>
              <a:avLst/>
              <a:gdLst/>
              <a:ahLst/>
              <a:cxnLst/>
              <a:rect l="l" t="t" r="r" b="b"/>
              <a:pathLst>
                <a:path w="2676" h="19333" extrusionOk="0">
                  <a:moveTo>
                    <a:pt x="1" y="1"/>
                  </a:moveTo>
                  <a:lnTo>
                    <a:pt x="882" y="19332"/>
                  </a:lnTo>
                  <a:lnTo>
                    <a:pt x="2676" y="19332"/>
                  </a:lnTo>
                  <a:lnTo>
                    <a:pt x="2281" y="31"/>
                  </a:lnTo>
                  <a:lnTo>
                    <a:pt x="1" y="1"/>
                  </a:lnTo>
                  <a:close/>
                </a:path>
              </a:pathLst>
            </a:custGeom>
            <a:solidFill>
              <a:srgbClr val="635B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812;p61">
              <a:extLst>
                <a:ext uri="{FF2B5EF4-FFF2-40B4-BE49-F238E27FC236}">
                  <a16:creationId xmlns:a16="http://schemas.microsoft.com/office/drawing/2014/main" id="{6DF88584-1244-9215-CA09-F9FE4EB4E017}"/>
                </a:ext>
              </a:extLst>
            </p:cNvPr>
            <p:cNvSpPr/>
            <p:nvPr/>
          </p:nvSpPr>
          <p:spPr>
            <a:xfrm>
              <a:off x="7321924" y="3080761"/>
              <a:ext cx="85529" cy="969395"/>
            </a:xfrm>
            <a:custGeom>
              <a:avLst/>
              <a:gdLst/>
              <a:ahLst/>
              <a:cxnLst/>
              <a:rect l="l" t="t" r="r" b="b"/>
              <a:pathLst>
                <a:path w="1703" h="19302" extrusionOk="0">
                  <a:moveTo>
                    <a:pt x="1" y="0"/>
                  </a:moveTo>
                  <a:lnTo>
                    <a:pt x="396" y="19301"/>
                  </a:lnTo>
                  <a:lnTo>
                    <a:pt x="1703" y="18298"/>
                  </a:lnTo>
                  <a:lnTo>
                    <a:pt x="1186" y="0"/>
                  </a:lnTo>
                  <a:close/>
                </a:path>
              </a:pathLst>
            </a:custGeom>
            <a:solidFill>
              <a:srgbClr val="3B32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813;p61">
              <a:extLst>
                <a:ext uri="{FF2B5EF4-FFF2-40B4-BE49-F238E27FC236}">
                  <a16:creationId xmlns:a16="http://schemas.microsoft.com/office/drawing/2014/main" id="{3D25EBCD-B76D-3EE6-9E6D-031DE55AE5B7}"/>
                </a:ext>
              </a:extLst>
            </p:cNvPr>
            <p:cNvSpPr/>
            <p:nvPr/>
          </p:nvSpPr>
          <p:spPr>
            <a:xfrm>
              <a:off x="6656372" y="2126680"/>
              <a:ext cx="859458" cy="537381"/>
            </a:xfrm>
            <a:custGeom>
              <a:avLst/>
              <a:gdLst/>
              <a:ahLst/>
              <a:cxnLst/>
              <a:rect l="l" t="t" r="r" b="b"/>
              <a:pathLst>
                <a:path w="17113" h="10700" extrusionOk="0">
                  <a:moveTo>
                    <a:pt x="0" y="0"/>
                  </a:moveTo>
                  <a:lnTo>
                    <a:pt x="456" y="10699"/>
                  </a:lnTo>
                  <a:lnTo>
                    <a:pt x="16475" y="10669"/>
                  </a:lnTo>
                  <a:lnTo>
                    <a:pt x="17113" y="578"/>
                  </a:lnTo>
                  <a:lnTo>
                    <a:pt x="0" y="0"/>
                  </a:lnTo>
                  <a:close/>
                </a:path>
              </a:pathLst>
            </a:custGeom>
            <a:solidFill>
              <a:srgbClr val="635B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814;p61">
              <a:extLst>
                <a:ext uri="{FF2B5EF4-FFF2-40B4-BE49-F238E27FC236}">
                  <a16:creationId xmlns:a16="http://schemas.microsoft.com/office/drawing/2014/main" id="{83E6B842-8159-A5F1-9514-6048CD9DCF88}"/>
                </a:ext>
              </a:extLst>
            </p:cNvPr>
            <p:cNvSpPr/>
            <p:nvPr/>
          </p:nvSpPr>
          <p:spPr>
            <a:xfrm>
              <a:off x="7850117" y="1317591"/>
              <a:ext cx="1557" cy="3114"/>
            </a:xfrm>
            <a:custGeom>
              <a:avLst/>
              <a:gdLst/>
              <a:ahLst/>
              <a:cxnLst/>
              <a:rect l="l" t="t" r="r" b="b"/>
              <a:pathLst>
                <a:path w="31" h="62" extrusionOk="0">
                  <a:moveTo>
                    <a:pt x="31" y="0"/>
                  </a:moveTo>
                  <a:cubicBezTo>
                    <a:pt x="31" y="31"/>
                    <a:pt x="1" y="61"/>
                    <a:pt x="1" y="61"/>
                  </a:cubicBezTo>
                  <a:cubicBezTo>
                    <a:pt x="1" y="61"/>
                    <a:pt x="31" y="31"/>
                    <a:pt x="31" y="0"/>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815;p61">
              <a:extLst>
                <a:ext uri="{FF2B5EF4-FFF2-40B4-BE49-F238E27FC236}">
                  <a16:creationId xmlns:a16="http://schemas.microsoft.com/office/drawing/2014/main" id="{641A647F-7FED-0D4B-0B0D-949FF765DEAC}"/>
                </a:ext>
              </a:extLst>
            </p:cNvPr>
            <p:cNvSpPr/>
            <p:nvPr/>
          </p:nvSpPr>
          <p:spPr>
            <a:xfrm>
              <a:off x="6886845" y="2041150"/>
              <a:ext cx="50" cy="50"/>
            </a:xfrm>
            <a:custGeom>
              <a:avLst/>
              <a:gdLst/>
              <a:ahLst/>
              <a:cxnLst/>
              <a:rect l="l" t="t" r="r" b="b"/>
              <a:pathLst>
                <a:path w="1" h="1" extrusionOk="0">
                  <a:moveTo>
                    <a:pt x="1" y="1"/>
                  </a:move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816;p61">
              <a:extLst>
                <a:ext uri="{FF2B5EF4-FFF2-40B4-BE49-F238E27FC236}">
                  <a16:creationId xmlns:a16="http://schemas.microsoft.com/office/drawing/2014/main" id="{EDD4700A-95EF-DE09-2900-32CEC2F1B793}"/>
                </a:ext>
              </a:extLst>
            </p:cNvPr>
            <p:cNvSpPr/>
            <p:nvPr/>
          </p:nvSpPr>
          <p:spPr>
            <a:xfrm>
              <a:off x="6299138" y="1463991"/>
              <a:ext cx="216811" cy="137760"/>
            </a:xfrm>
            <a:custGeom>
              <a:avLst/>
              <a:gdLst/>
              <a:ahLst/>
              <a:cxnLst/>
              <a:rect l="l" t="t" r="r" b="b"/>
              <a:pathLst>
                <a:path w="4317" h="2743" extrusionOk="0">
                  <a:moveTo>
                    <a:pt x="2347" y="1"/>
                  </a:moveTo>
                  <a:cubicBezTo>
                    <a:pt x="1515" y="1"/>
                    <a:pt x="688" y="246"/>
                    <a:pt x="1" y="733"/>
                  </a:cubicBezTo>
                  <a:cubicBezTo>
                    <a:pt x="139" y="1746"/>
                    <a:pt x="975" y="2742"/>
                    <a:pt x="2562" y="2742"/>
                  </a:cubicBezTo>
                  <a:cubicBezTo>
                    <a:pt x="3070" y="2742"/>
                    <a:pt x="3654" y="2640"/>
                    <a:pt x="4317" y="2405"/>
                  </a:cubicBezTo>
                  <a:lnTo>
                    <a:pt x="4317" y="490"/>
                  </a:lnTo>
                  <a:cubicBezTo>
                    <a:pt x="3704" y="163"/>
                    <a:pt x="3024" y="1"/>
                    <a:pt x="2347" y="1"/>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817;p61">
              <a:extLst>
                <a:ext uri="{FF2B5EF4-FFF2-40B4-BE49-F238E27FC236}">
                  <a16:creationId xmlns:a16="http://schemas.microsoft.com/office/drawing/2014/main" id="{974D6894-BCC2-11B9-6EE0-74FA05882744}"/>
                </a:ext>
              </a:extLst>
            </p:cNvPr>
            <p:cNvSpPr/>
            <p:nvPr/>
          </p:nvSpPr>
          <p:spPr>
            <a:xfrm>
              <a:off x="6293011" y="1386145"/>
              <a:ext cx="222938" cy="114658"/>
            </a:xfrm>
            <a:custGeom>
              <a:avLst/>
              <a:gdLst/>
              <a:ahLst/>
              <a:cxnLst/>
              <a:rect l="l" t="t" r="r" b="b"/>
              <a:pathLst>
                <a:path w="4439" h="2283" extrusionOk="0">
                  <a:moveTo>
                    <a:pt x="2298" y="0"/>
                  </a:moveTo>
                  <a:cubicBezTo>
                    <a:pt x="1859" y="0"/>
                    <a:pt x="1386" y="99"/>
                    <a:pt x="913" y="368"/>
                  </a:cubicBezTo>
                  <a:cubicBezTo>
                    <a:pt x="275" y="733"/>
                    <a:pt x="1" y="1523"/>
                    <a:pt x="123" y="2283"/>
                  </a:cubicBezTo>
                  <a:cubicBezTo>
                    <a:pt x="810" y="1796"/>
                    <a:pt x="1637" y="1551"/>
                    <a:pt x="2469" y="1551"/>
                  </a:cubicBezTo>
                  <a:cubicBezTo>
                    <a:pt x="3146" y="1551"/>
                    <a:pt x="3826" y="1713"/>
                    <a:pt x="4439" y="2040"/>
                  </a:cubicBezTo>
                  <a:lnTo>
                    <a:pt x="4439" y="733"/>
                  </a:lnTo>
                  <a:cubicBezTo>
                    <a:pt x="4439" y="733"/>
                    <a:pt x="3495" y="0"/>
                    <a:pt x="2298" y="0"/>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818;p61">
              <a:extLst>
                <a:ext uri="{FF2B5EF4-FFF2-40B4-BE49-F238E27FC236}">
                  <a16:creationId xmlns:a16="http://schemas.microsoft.com/office/drawing/2014/main" id="{8EA3263F-CEED-2CC2-E4D4-4E137488C661}"/>
                </a:ext>
              </a:extLst>
            </p:cNvPr>
            <p:cNvSpPr/>
            <p:nvPr/>
          </p:nvSpPr>
          <p:spPr>
            <a:xfrm>
              <a:off x="6363273" y="1470068"/>
              <a:ext cx="134345" cy="114708"/>
            </a:xfrm>
            <a:custGeom>
              <a:avLst/>
              <a:gdLst/>
              <a:ahLst/>
              <a:cxnLst/>
              <a:rect l="l" t="t" r="r" b="b"/>
              <a:pathLst>
                <a:path w="2675" h="2284" extrusionOk="0">
                  <a:moveTo>
                    <a:pt x="1133" y="0"/>
                  </a:moveTo>
                  <a:cubicBezTo>
                    <a:pt x="750" y="0"/>
                    <a:pt x="358" y="82"/>
                    <a:pt x="31" y="156"/>
                  </a:cubicBezTo>
                  <a:cubicBezTo>
                    <a:pt x="0" y="186"/>
                    <a:pt x="0" y="217"/>
                    <a:pt x="31" y="217"/>
                  </a:cubicBezTo>
                  <a:cubicBezTo>
                    <a:pt x="387" y="217"/>
                    <a:pt x="795" y="137"/>
                    <a:pt x="1178" y="137"/>
                  </a:cubicBezTo>
                  <a:cubicBezTo>
                    <a:pt x="1580" y="137"/>
                    <a:pt x="1955" y="224"/>
                    <a:pt x="2219" y="581"/>
                  </a:cubicBezTo>
                  <a:cubicBezTo>
                    <a:pt x="2553" y="1037"/>
                    <a:pt x="2493" y="1676"/>
                    <a:pt x="2523" y="2192"/>
                  </a:cubicBezTo>
                  <a:cubicBezTo>
                    <a:pt x="2523" y="2253"/>
                    <a:pt x="2561" y="2284"/>
                    <a:pt x="2599" y="2284"/>
                  </a:cubicBezTo>
                  <a:cubicBezTo>
                    <a:pt x="2637" y="2284"/>
                    <a:pt x="2675" y="2253"/>
                    <a:pt x="2675" y="2192"/>
                  </a:cubicBezTo>
                  <a:cubicBezTo>
                    <a:pt x="2675" y="1585"/>
                    <a:pt x="2675" y="825"/>
                    <a:pt x="2219" y="369"/>
                  </a:cubicBezTo>
                  <a:cubicBezTo>
                    <a:pt x="1924" y="89"/>
                    <a:pt x="1534" y="0"/>
                    <a:pt x="1133"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819;p61">
              <a:extLst>
                <a:ext uri="{FF2B5EF4-FFF2-40B4-BE49-F238E27FC236}">
                  <a16:creationId xmlns:a16="http://schemas.microsoft.com/office/drawing/2014/main" id="{0ED4F923-BEBD-B110-D2B1-CF32BC2941D0}"/>
                </a:ext>
              </a:extLst>
            </p:cNvPr>
            <p:cNvSpPr/>
            <p:nvPr/>
          </p:nvSpPr>
          <p:spPr>
            <a:xfrm>
              <a:off x="6420275" y="1501758"/>
              <a:ext cx="78548" cy="47360"/>
            </a:xfrm>
            <a:custGeom>
              <a:avLst/>
              <a:gdLst/>
              <a:ahLst/>
              <a:cxnLst/>
              <a:rect l="l" t="t" r="r" b="b"/>
              <a:pathLst>
                <a:path w="1564" h="943" extrusionOk="0">
                  <a:moveTo>
                    <a:pt x="552" y="0"/>
                  </a:moveTo>
                  <a:cubicBezTo>
                    <a:pt x="390" y="0"/>
                    <a:pt x="220" y="58"/>
                    <a:pt x="51" y="194"/>
                  </a:cubicBezTo>
                  <a:cubicBezTo>
                    <a:pt x="1" y="243"/>
                    <a:pt x="32" y="293"/>
                    <a:pt x="79" y="293"/>
                  </a:cubicBezTo>
                  <a:cubicBezTo>
                    <a:pt x="89" y="293"/>
                    <a:pt x="100" y="290"/>
                    <a:pt x="111" y="285"/>
                  </a:cubicBezTo>
                  <a:cubicBezTo>
                    <a:pt x="250" y="229"/>
                    <a:pt x="383" y="193"/>
                    <a:pt x="512" y="193"/>
                  </a:cubicBezTo>
                  <a:cubicBezTo>
                    <a:pt x="666" y="193"/>
                    <a:pt x="814" y="244"/>
                    <a:pt x="962" y="376"/>
                  </a:cubicBezTo>
                  <a:cubicBezTo>
                    <a:pt x="1145" y="528"/>
                    <a:pt x="1236" y="741"/>
                    <a:pt x="1388" y="923"/>
                  </a:cubicBezTo>
                  <a:cubicBezTo>
                    <a:pt x="1402" y="937"/>
                    <a:pt x="1418" y="943"/>
                    <a:pt x="1436" y="943"/>
                  </a:cubicBezTo>
                  <a:cubicBezTo>
                    <a:pt x="1496" y="943"/>
                    <a:pt x="1564" y="872"/>
                    <a:pt x="1540" y="802"/>
                  </a:cubicBezTo>
                  <a:cubicBezTo>
                    <a:pt x="1343" y="385"/>
                    <a:pt x="972" y="0"/>
                    <a:pt x="552"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820;p61">
              <a:extLst>
                <a:ext uri="{FF2B5EF4-FFF2-40B4-BE49-F238E27FC236}">
                  <a16:creationId xmlns:a16="http://schemas.microsoft.com/office/drawing/2014/main" id="{11F2EFE7-3372-0BB9-0F1C-DA556C08B8CC}"/>
                </a:ext>
              </a:extLst>
            </p:cNvPr>
            <p:cNvSpPr/>
            <p:nvPr/>
          </p:nvSpPr>
          <p:spPr>
            <a:xfrm>
              <a:off x="7500516" y="1463991"/>
              <a:ext cx="216861" cy="137760"/>
            </a:xfrm>
            <a:custGeom>
              <a:avLst/>
              <a:gdLst/>
              <a:ahLst/>
              <a:cxnLst/>
              <a:rect l="l" t="t" r="r" b="b"/>
              <a:pathLst>
                <a:path w="4318" h="2743" extrusionOk="0">
                  <a:moveTo>
                    <a:pt x="1948" y="1"/>
                  </a:moveTo>
                  <a:cubicBezTo>
                    <a:pt x="1273" y="1"/>
                    <a:pt x="600" y="163"/>
                    <a:pt x="1" y="490"/>
                  </a:cubicBezTo>
                  <a:lnTo>
                    <a:pt x="1" y="2405"/>
                  </a:lnTo>
                  <a:cubicBezTo>
                    <a:pt x="656" y="2640"/>
                    <a:pt x="1235" y="2742"/>
                    <a:pt x="1739" y="2742"/>
                  </a:cubicBezTo>
                  <a:cubicBezTo>
                    <a:pt x="3314" y="2742"/>
                    <a:pt x="4156" y="1746"/>
                    <a:pt x="4317" y="733"/>
                  </a:cubicBezTo>
                  <a:cubicBezTo>
                    <a:pt x="3613" y="246"/>
                    <a:pt x="2779" y="1"/>
                    <a:pt x="1948" y="1"/>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821;p61">
              <a:extLst>
                <a:ext uri="{FF2B5EF4-FFF2-40B4-BE49-F238E27FC236}">
                  <a16:creationId xmlns:a16="http://schemas.microsoft.com/office/drawing/2014/main" id="{D0092527-8586-0B7C-D430-FDA8E3873D98}"/>
                </a:ext>
              </a:extLst>
            </p:cNvPr>
            <p:cNvSpPr/>
            <p:nvPr/>
          </p:nvSpPr>
          <p:spPr>
            <a:xfrm>
              <a:off x="7500516" y="1386145"/>
              <a:ext cx="222938" cy="114658"/>
            </a:xfrm>
            <a:custGeom>
              <a:avLst/>
              <a:gdLst/>
              <a:ahLst/>
              <a:cxnLst/>
              <a:rect l="l" t="t" r="r" b="b"/>
              <a:pathLst>
                <a:path w="4439" h="2283" extrusionOk="0">
                  <a:moveTo>
                    <a:pt x="2142" y="0"/>
                  </a:moveTo>
                  <a:cubicBezTo>
                    <a:pt x="945" y="0"/>
                    <a:pt x="1" y="733"/>
                    <a:pt x="1" y="733"/>
                  </a:cubicBezTo>
                  <a:lnTo>
                    <a:pt x="1" y="2040"/>
                  </a:lnTo>
                  <a:cubicBezTo>
                    <a:pt x="600" y="1713"/>
                    <a:pt x="1273" y="1551"/>
                    <a:pt x="1948" y="1551"/>
                  </a:cubicBezTo>
                  <a:cubicBezTo>
                    <a:pt x="2779" y="1551"/>
                    <a:pt x="3613" y="1796"/>
                    <a:pt x="4317" y="2283"/>
                  </a:cubicBezTo>
                  <a:cubicBezTo>
                    <a:pt x="4439" y="1523"/>
                    <a:pt x="4165" y="733"/>
                    <a:pt x="3527" y="368"/>
                  </a:cubicBezTo>
                  <a:cubicBezTo>
                    <a:pt x="3054" y="99"/>
                    <a:pt x="2581" y="0"/>
                    <a:pt x="2142" y="0"/>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822;p61">
              <a:extLst>
                <a:ext uri="{FF2B5EF4-FFF2-40B4-BE49-F238E27FC236}">
                  <a16:creationId xmlns:a16="http://schemas.microsoft.com/office/drawing/2014/main" id="{03626955-2C0B-D281-75C6-A3B30647A6B0}"/>
                </a:ext>
              </a:extLst>
            </p:cNvPr>
            <p:cNvSpPr/>
            <p:nvPr/>
          </p:nvSpPr>
          <p:spPr>
            <a:xfrm>
              <a:off x="7517341" y="1470068"/>
              <a:ext cx="134395" cy="114708"/>
            </a:xfrm>
            <a:custGeom>
              <a:avLst/>
              <a:gdLst/>
              <a:ahLst/>
              <a:cxnLst/>
              <a:rect l="l" t="t" r="r" b="b"/>
              <a:pathLst>
                <a:path w="2676" h="2284" extrusionOk="0">
                  <a:moveTo>
                    <a:pt x="1546" y="0"/>
                  </a:moveTo>
                  <a:cubicBezTo>
                    <a:pt x="1142" y="0"/>
                    <a:pt x="751" y="89"/>
                    <a:pt x="456" y="369"/>
                  </a:cubicBezTo>
                  <a:cubicBezTo>
                    <a:pt x="0" y="855"/>
                    <a:pt x="0" y="1585"/>
                    <a:pt x="31" y="2192"/>
                  </a:cubicBezTo>
                  <a:cubicBezTo>
                    <a:pt x="31" y="2253"/>
                    <a:pt x="69" y="2284"/>
                    <a:pt x="107" y="2284"/>
                  </a:cubicBezTo>
                  <a:cubicBezTo>
                    <a:pt x="145" y="2284"/>
                    <a:pt x="183" y="2253"/>
                    <a:pt x="183" y="2192"/>
                  </a:cubicBezTo>
                  <a:cubicBezTo>
                    <a:pt x="183" y="1676"/>
                    <a:pt x="152" y="1037"/>
                    <a:pt x="456" y="581"/>
                  </a:cubicBezTo>
                  <a:cubicBezTo>
                    <a:pt x="715" y="217"/>
                    <a:pt x="1087" y="126"/>
                    <a:pt x="1482" y="126"/>
                  </a:cubicBezTo>
                  <a:cubicBezTo>
                    <a:pt x="1877" y="126"/>
                    <a:pt x="2295" y="217"/>
                    <a:pt x="2645" y="217"/>
                  </a:cubicBezTo>
                  <a:cubicBezTo>
                    <a:pt x="2675" y="217"/>
                    <a:pt x="2675" y="186"/>
                    <a:pt x="2675" y="156"/>
                  </a:cubicBezTo>
                  <a:cubicBezTo>
                    <a:pt x="2333" y="82"/>
                    <a:pt x="1933" y="0"/>
                    <a:pt x="1546"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823;p61">
              <a:extLst>
                <a:ext uri="{FF2B5EF4-FFF2-40B4-BE49-F238E27FC236}">
                  <a16:creationId xmlns:a16="http://schemas.microsoft.com/office/drawing/2014/main" id="{7131556B-6488-4ECE-9D21-8DF01920F35B}"/>
                </a:ext>
              </a:extLst>
            </p:cNvPr>
            <p:cNvSpPr/>
            <p:nvPr/>
          </p:nvSpPr>
          <p:spPr>
            <a:xfrm>
              <a:off x="7517693" y="1502411"/>
              <a:ext cx="77242" cy="46707"/>
            </a:xfrm>
            <a:custGeom>
              <a:avLst/>
              <a:gdLst/>
              <a:ahLst/>
              <a:cxnLst/>
              <a:rect l="l" t="t" r="r" b="b"/>
              <a:pathLst>
                <a:path w="1538" h="930" extrusionOk="0">
                  <a:moveTo>
                    <a:pt x="1016" y="1"/>
                  </a:moveTo>
                  <a:cubicBezTo>
                    <a:pt x="595" y="1"/>
                    <a:pt x="222" y="371"/>
                    <a:pt x="24" y="789"/>
                  </a:cubicBezTo>
                  <a:cubicBezTo>
                    <a:pt x="0" y="859"/>
                    <a:pt x="50" y="930"/>
                    <a:pt x="101" y="930"/>
                  </a:cubicBezTo>
                  <a:cubicBezTo>
                    <a:pt x="116" y="930"/>
                    <a:pt x="132" y="924"/>
                    <a:pt x="145" y="910"/>
                  </a:cubicBezTo>
                  <a:cubicBezTo>
                    <a:pt x="297" y="728"/>
                    <a:pt x="388" y="515"/>
                    <a:pt x="571" y="363"/>
                  </a:cubicBezTo>
                  <a:cubicBezTo>
                    <a:pt x="719" y="231"/>
                    <a:pt x="868" y="180"/>
                    <a:pt x="1021" y="180"/>
                  </a:cubicBezTo>
                  <a:cubicBezTo>
                    <a:pt x="1150" y="180"/>
                    <a:pt x="1283" y="216"/>
                    <a:pt x="1422" y="272"/>
                  </a:cubicBezTo>
                  <a:cubicBezTo>
                    <a:pt x="1433" y="277"/>
                    <a:pt x="1444" y="280"/>
                    <a:pt x="1455" y="280"/>
                  </a:cubicBezTo>
                  <a:cubicBezTo>
                    <a:pt x="1502" y="280"/>
                    <a:pt x="1538" y="230"/>
                    <a:pt x="1513" y="181"/>
                  </a:cubicBezTo>
                  <a:cubicBezTo>
                    <a:pt x="1345" y="55"/>
                    <a:pt x="1177" y="1"/>
                    <a:pt x="1016"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824;p61">
              <a:extLst>
                <a:ext uri="{FF2B5EF4-FFF2-40B4-BE49-F238E27FC236}">
                  <a16:creationId xmlns:a16="http://schemas.microsoft.com/office/drawing/2014/main" id="{65A94B19-65D1-5087-AD55-C9945C9A4F9C}"/>
                </a:ext>
              </a:extLst>
            </p:cNvPr>
            <p:cNvSpPr/>
            <p:nvPr/>
          </p:nvSpPr>
          <p:spPr>
            <a:xfrm>
              <a:off x="6905176" y="1951101"/>
              <a:ext cx="253473" cy="118525"/>
            </a:xfrm>
            <a:custGeom>
              <a:avLst/>
              <a:gdLst/>
              <a:ahLst/>
              <a:cxnLst/>
              <a:rect l="l" t="t" r="r" b="b"/>
              <a:pathLst>
                <a:path w="5047" h="2360" extrusionOk="0">
                  <a:moveTo>
                    <a:pt x="5046" y="1"/>
                  </a:moveTo>
                  <a:lnTo>
                    <a:pt x="5046" y="1"/>
                  </a:lnTo>
                  <a:cubicBezTo>
                    <a:pt x="3375" y="122"/>
                    <a:pt x="1764" y="396"/>
                    <a:pt x="183" y="943"/>
                  </a:cubicBezTo>
                  <a:cubicBezTo>
                    <a:pt x="122" y="1125"/>
                    <a:pt x="92" y="1277"/>
                    <a:pt x="1" y="1429"/>
                  </a:cubicBezTo>
                  <a:cubicBezTo>
                    <a:pt x="1" y="1429"/>
                    <a:pt x="792" y="2360"/>
                    <a:pt x="2506" y="2360"/>
                  </a:cubicBezTo>
                  <a:cubicBezTo>
                    <a:pt x="3192" y="2360"/>
                    <a:pt x="4026" y="2211"/>
                    <a:pt x="5016" y="1794"/>
                  </a:cubicBezTo>
                  <a:cubicBezTo>
                    <a:pt x="5016" y="1794"/>
                    <a:pt x="4955" y="973"/>
                    <a:pt x="5046" y="1"/>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1825;p61">
              <a:extLst>
                <a:ext uri="{FF2B5EF4-FFF2-40B4-BE49-F238E27FC236}">
                  <a16:creationId xmlns:a16="http://schemas.microsoft.com/office/drawing/2014/main" id="{457A8C36-40C1-564E-2C5E-4D14E5CC3259}"/>
                </a:ext>
              </a:extLst>
            </p:cNvPr>
            <p:cNvSpPr/>
            <p:nvPr/>
          </p:nvSpPr>
          <p:spPr>
            <a:xfrm>
              <a:off x="6905176" y="1856481"/>
              <a:ext cx="271804" cy="141979"/>
            </a:xfrm>
            <a:custGeom>
              <a:avLst/>
              <a:gdLst/>
              <a:ahLst/>
              <a:cxnLst/>
              <a:rect l="l" t="t" r="r" b="b"/>
              <a:pathLst>
                <a:path w="5412" h="2827" extrusionOk="0">
                  <a:moveTo>
                    <a:pt x="5411" y="0"/>
                  </a:moveTo>
                  <a:lnTo>
                    <a:pt x="1" y="426"/>
                  </a:lnTo>
                  <a:cubicBezTo>
                    <a:pt x="1" y="426"/>
                    <a:pt x="426" y="1763"/>
                    <a:pt x="183" y="2827"/>
                  </a:cubicBezTo>
                  <a:cubicBezTo>
                    <a:pt x="1764" y="2280"/>
                    <a:pt x="3375" y="2006"/>
                    <a:pt x="5046" y="1885"/>
                  </a:cubicBezTo>
                  <a:cubicBezTo>
                    <a:pt x="5077" y="1277"/>
                    <a:pt x="5198" y="578"/>
                    <a:pt x="5411" y="0"/>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826;p61">
              <a:extLst>
                <a:ext uri="{FF2B5EF4-FFF2-40B4-BE49-F238E27FC236}">
                  <a16:creationId xmlns:a16="http://schemas.microsoft.com/office/drawing/2014/main" id="{0D7DBFA3-170B-05EF-88EC-DEEF184EF71B}"/>
                </a:ext>
              </a:extLst>
            </p:cNvPr>
            <p:cNvSpPr/>
            <p:nvPr/>
          </p:nvSpPr>
          <p:spPr>
            <a:xfrm>
              <a:off x="6492797" y="891100"/>
              <a:ext cx="1050504" cy="989835"/>
            </a:xfrm>
            <a:custGeom>
              <a:avLst/>
              <a:gdLst/>
              <a:ahLst/>
              <a:cxnLst/>
              <a:rect l="l" t="t" r="r" b="b"/>
              <a:pathLst>
                <a:path w="20917" h="19709" extrusionOk="0">
                  <a:moveTo>
                    <a:pt x="7883" y="1"/>
                  </a:moveTo>
                  <a:cubicBezTo>
                    <a:pt x="3784" y="1"/>
                    <a:pt x="0" y="2091"/>
                    <a:pt x="187" y="9921"/>
                  </a:cubicBezTo>
                  <a:cubicBezTo>
                    <a:pt x="187" y="9921"/>
                    <a:pt x="66" y="13599"/>
                    <a:pt x="947" y="15423"/>
                  </a:cubicBezTo>
                  <a:cubicBezTo>
                    <a:pt x="1859" y="17246"/>
                    <a:pt x="4807" y="19283"/>
                    <a:pt x="8789" y="19648"/>
                  </a:cubicBezTo>
                  <a:cubicBezTo>
                    <a:pt x="9232" y="19688"/>
                    <a:pt x="9691" y="19708"/>
                    <a:pt x="10158" y="19708"/>
                  </a:cubicBezTo>
                  <a:cubicBezTo>
                    <a:pt x="13891" y="19708"/>
                    <a:pt x="18165" y="18415"/>
                    <a:pt x="19245" y="15848"/>
                  </a:cubicBezTo>
                  <a:cubicBezTo>
                    <a:pt x="20431" y="12991"/>
                    <a:pt x="20917" y="10985"/>
                    <a:pt x="20552" y="8067"/>
                  </a:cubicBezTo>
                  <a:cubicBezTo>
                    <a:pt x="20188" y="5149"/>
                    <a:pt x="20005" y="3842"/>
                    <a:pt x="17300" y="2535"/>
                  </a:cubicBezTo>
                  <a:cubicBezTo>
                    <a:pt x="15980" y="1897"/>
                    <a:pt x="11788" y="1"/>
                    <a:pt x="7883" y="1"/>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827;p61">
              <a:extLst>
                <a:ext uri="{FF2B5EF4-FFF2-40B4-BE49-F238E27FC236}">
                  <a16:creationId xmlns:a16="http://schemas.microsoft.com/office/drawing/2014/main" id="{F6356818-27D5-D2BF-2EC7-E35D98C954F3}"/>
                </a:ext>
              </a:extLst>
            </p:cNvPr>
            <p:cNvSpPr/>
            <p:nvPr/>
          </p:nvSpPr>
          <p:spPr>
            <a:xfrm>
              <a:off x="6972374" y="1388204"/>
              <a:ext cx="73275" cy="126510"/>
            </a:xfrm>
            <a:custGeom>
              <a:avLst/>
              <a:gdLst/>
              <a:ahLst/>
              <a:cxnLst/>
              <a:rect l="l" t="t" r="r" b="b"/>
              <a:pathLst>
                <a:path w="1459" h="2519" extrusionOk="0">
                  <a:moveTo>
                    <a:pt x="334" y="0"/>
                  </a:moveTo>
                  <a:cubicBezTo>
                    <a:pt x="319" y="0"/>
                    <a:pt x="304" y="8"/>
                    <a:pt x="304" y="23"/>
                  </a:cubicBezTo>
                  <a:cubicBezTo>
                    <a:pt x="213" y="327"/>
                    <a:pt x="182" y="692"/>
                    <a:pt x="91" y="1026"/>
                  </a:cubicBezTo>
                  <a:cubicBezTo>
                    <a:pt x="61" y="1239"/>
                    <a:pt x="0" y="1482"/>
                    <a:pt x="122" y="1695"/>
                  </a:cubicBezTo>
                  <a:cubicBezTo>
                    <a:pt x="176" y="1831"/>
                    <a:pt x="304" y="1943"/>
                    <a:pt x="439" y="1943"/>
                  </a:cubicBezTo>
                  <a:cubicBezTo>
                    <a:pt x="455" y="1943"/>
                    <a:pt x="471" y="1941"/>
                    <a:pt x="486" y="1938"/>
                  </a:cubicBezTo>
                  <a:cubicBezTo>
                    <a:pt x="578" y="1938"/>
                    <a:pt x="669" y="1877"/>
                    <a:pt x="730" y="1847"/>
                  </a:cubicBezTo>
                  <a:cubicBezTo>
                    <a:pt x="760" y="1816"/>
                    <a:pt x="821" y="1756"/>
                    <a:pt x="851" y="1756"/>
                  </a:cubicBezTo>
                  <a:cubicBezTo>
                    <a:pt x="902" y="1715"/>
                    <a:pt x="942" y="1695"/>
                    <a:pt x="974" y="1695"/>
                  </a:cubicBezTo>
                  <a:cubicBezTo>
                    <a:pt x="1037" y="1695"/>
                    <a:pt x="1064" y="1776"/>
                    <a:pt x="1064" y="1938"/>
                  </a:cubicBezTo>
                  <a:cubicBezTo>
                    <a:pt x="1216" y="2151"/>
                    <a:pt x="1185" y="2272"/>
                    <a:pt x="942" y="2333"/>
                  </a:cubicBezTo>
                  <a:cubicBezTo>
                    <a:pt x="830" y="2361"/>
                    <a:pt x="873" y="2519"/>
                    <a:pt x="952" y="2519"/>
                  </a:cubicBezTo>
                  <a:cubicBezTo>
                    <a:pt x="959" y="2519"/>
                    <a:pt x="966" y="2518"/>
                    <a:pt x="973" y="2515"/>
                  </a:cubicBezTo>
                  <a:cubicBezTo>
                    <a:pt x="1216" y="2424"/>
                    <a:pt x="1459" y="2181"/>
                    <a:pt x="1459" y="1908"/>
                  </a:cubicBezTo>
                  <a:cubicBezTo>
                    <a:pt x="1429" y="1664"/>
                    <a:pt x="1216" y="1512"/>
                    <a:pt x="1003" y="1512"/>
                  </a:cubicBezTo>
                  <a:cubicBezTo>
                    <a:pt x="851" y="1512"/>
                    <a:pt x="790" y="1634"/>
                    <a:pt x="638" y="1695"/>
                  </a:cubicBezTo>
                  <a:cubicBezTo>
                    <a:pt x="562" y="1724"/>
                    <a:pt x="499" y="1737"/>
                    <a:pt x="447" y="1737"/>
                  </a:cubicBezTo>
                  <a:cubicBezTo>
                    <a:pt x="124" y="1737"/>
                    <a:pt x="221" y="1231"/>
                    <a:pt x="274" y="996"/>
                  </a:cubicBezTo>
                  <a:cubicBezTo>
                    <a:pt x="304" y="722"/>
                    <a:pt x="517" y="297"/>
                    <a:pt x="365" y="23"/>
                  </a:cubicBezTo>
                  <a:cubicBezTo>
                    <a:pt x="365" y="8"/>
                    <a:pt x="350" y="0"/>
                    <a:pt x="334"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828;p61">
              <a:extLst>
                <a:ext uri="{FF2B5EF4-FFF2-40B4-BE49-F238E27FC236}">
                  <a16:creationId xmlns:a16="http://schemas.microsoft.com/office/drawing/2014/main" id="{81B2BDD8-3E87-66CF-D4BF-FEF8AECF3725}"/>
                </a:ext>
              </a:extLst>
            </p:cNvPr>
            <p:cNvSpPr/>
            <p:nvPr/>
          </p:nvSpPr>
          <p:spPr>
            <a:xfrm>
              <a:off x="6961677" y="1589698"/>
              <a:ext cx="108430" cy="51629"/>
            </a:xfrm>
            <a:custGeom>
              <a:avLst/>
              <a:gdLst/>
              <a:ahLst/>
              <a:cxnLst/>
              <a:rect l="l" t="t" r="r" b="b"/>
              <a:pathLst>
                <a:path w="2159" h="1028" extrusionOk="0">
                  <a:moveTo>
                    <a:pt x="2048" y="0"/>
                  </a:moveTo>
                  <a:cubicBezTo>
                    <a:pt x="1991" y="0"/>
                    <a:pt x="1930" y="38"/>
                    <a:pt x="1915" y="114"/>
                  </a:cubicBezTo>
                  <a:cubicBezTo>
                    <a:pt x="1857" y="547"/>
                    <a:pt x="1581" y="816"/>
                    <a:pt x="1162" y="816"/>
                  </a:cubicBezTo>
                  <a:cubicBezTo>
                    <a:pt x="1140" y="816"/>
                    <a:pt x="1118" y="815"/>
                    <a:pt x="1095" y="814"/>
                  </a:cubicBezTo>
                  <a:cubicBezTo>
                    <a:pt x="882" y="814"/>
                    <a:pt x="669" y="753"/>
                    <a:pt x="517" y="601"/>
                  </a:cubicBezTo>
                  <a:cubicBezTo>
                    <a:pt x="365" y="479"/>
                    <a:pt x="335" y="297"/>
                    <a:pt x="213" y="175"/>
                  </a:cubicBezTo>
                  <a:cubicBezTo>
                    <a:pt x="213" y="160"/>
                    <a:pt x="205" y="152"/>
                    <a:pt x="194" y="152"/>
                  </a:cubicBezTo>
                  <a:cubicBezTo>
                    <a:pt x="183" y="152"/>
                    <a:pt x="167" y="160"/>
                    <a:pt x="152" y="175"/>
                  </a:cubicBezTo>
                  <a:cubicBezTo>
                    <a:pt x="0" y="662"/>
                    <a:pt x="730" y="1026"/>
                    <a:pt x="1125" y="1026"/>
                  </a:cubicBezTo>
                  <a:cubicBezTo>
                    <a:pt x="1145" y="1027"/>
                    <a:pt x="1164" y="1028"/>
                    <a:pt x="1184" y="1028"/>
                  </a:cubicBezTo>
                  <a:cubicBezTo>
                    <a:pt x="1707" y="1028"/>
                    <a:pt x="2158" y="642"/>
                    <a:pt x="2158" y="114"/>
                  </a:cubicBezTo>
                  <a:cubicBezTo>
                    <a:pt x="2158" y="38"/>
                    <a:pt x="2105" y="0"/>
                    <a:pt x="2048"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829;p61">
              <a:extLst>
                <a:ext uri="{FF2B5EF4-FFF2-40B4-BE49-F238E27FC236}">
                  <a16:creationId xmlns:a16="http://schemas.microsoft.com/office/drawing/2014/main" id="{F466D6D6-0F87-6569-8BFC-495AD9B80535}"/>
                </a:ext>
              </a:extLst>
            </p:cNvPr>
            <p:cNvSpPr/>
            <p:nvPr/>
          </p:nvSpPr>
          <p:spPr>
            <a:xfrm>
              <a:off x="6641657" y="1253256"/>
              <a:ext cx="98687" cy="69106"/>
            </a:xfrm>
            <a:custGeom>
              <a:avLst/>
              <a:gdLst/>
              <a:ahLst/>
              <a:cxnLst/>
              <a:rect l="l" t="t" r="r" b="b"/>
              <a:pathLst>
                <a:path w="1965" h="1376" extrusionOk="0">
                  <a:moveTo>
                    <a:pt x="1756" y="1"/>
                  </a:moveTo>
                  <a:cubicBezTo>
                    <a:pt x="1088" y="1"/>
                    <a:pt x="136" y="642"/>
                    <a:pt x="20" y="1312"/>
                  </a:cubicBezTo>
                  <a:cubicBezTo>
                    <a:pt x="1" y="1349"/>
                    <a:pt x="17" y="1375"/>
                    <a:pt x="39" y="1375"/>
                  </a:cubicBezTo>
                  <a:cubicBezTo>
                    <a:pt x="53" y="1375"/>
                    <a:pt x="69" y="1365"/>
                    <a:pt x="80" y="1342"/>
                  </a:cubicBezTo>
                  <a:cubicBezTo>
                    <a:pt x="567" y="704"/>
                    <a:pt x="1083" y="309"/>
                    <a:pt x="1874" y="157"/>
                  </a:cubicBezTo>
                  <a:cubicBezTo>
                    <a:pt x="1965" y="126"/>
                    <a:pt x="1934" y="5"/>
                    <a:pt x="1843" y="5"/>
                  </a:cubicBezTo>
                  <a:cubicBezTo>
                    <a:pt x="1815" y="2"/>
                    <a:pt x="1786" y="1"/>
                    <a:pt x="1756"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830;p61">
              <a:extLst>
                <a:ext uri="{FF2B5EF4-FFF2-40B4-BE49-F238E27FC236}">
                  <a16:creationId xmlns:a16="http://schemas.microsoft.com/office/drawing/2014/main" id="{4CEAA629-A4A3-8C7F-AB43-C4A0771F44CE}"/>
                </a:ext>
              </a:extLst>
            </p:cNvPr>
            <p:cNvSpPr/>
            <p:nvPr/>
          </p:nvSpPr>
          <p:spPr>
            <a:xfrm>
              <a:off x="7228811" y="1241554"/>
              <a:ext cx="105718" cy="47812"/>
            </a:xfrm>
            <a:custGeom>
              <a:avLst/>
              <a:gdLst/>
              <a:ahLst/>
              <a:cxnLst/>
              <a:rect l="l" t="t" r="r" b="b"/>
              <a:pathLst>
                <a:path w="2105" h="952" extrusionOk="0">
                  <a:moveTo>
                    <a:pt x="343" y="0"/>
                  </a:moveTo>
                  <a:cubicBezTo>
                    <a:pt x="245" y="0"/>
                    <a:pt x="150" y="8"/>
                    <a:pt x="61" y="25"/>
                  </a:cubicBezTo>
                  <a:cubicBezTo>
                    <a:pt x="1" y="25"/>
                    <a:pt x="1" y="116"/>
                    <a:pt x="61" y="116"/>
                  </a:cubicBezTo>
                  <a:cubicBezTo>
                    <a:pt x="730" y="299"/>
                    <a:pt x="1368" y="390"/>
                    <a:pt x="1885" y="907"/>
                  </a:cubicBezTo>
                  <a:cubicBezTo>
                    <a:pt x="1917" y="938"/>
                    <a:pt x="1948" y="951"/>
                    <a:pt x="1976" y="951"/>
                  </a:cubicBezTo>
                  <a:cubicBezTo>
                    <a:pt x="2055" y="951"/>
                    <a:pt x="2105" y="845"/>
                    <a:pt x="2037" y="755"/>
                  </a:cubicBezTo>
                  <a:cubicBezTo>
                    <a:pt x="1697" y="310"/>
                    <a:pt x="951" y="0"/>
                    <a:pt x="343"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831;p61">
              <a:extLst>
                <a:ext uri="{FF2B5EF4-FFF2-40B4-BE49-F238E27FC236}">
                  <a16:creationId xmlns:a16="http://schemas.microsoft.com/office/drawing/2014/main" id="{2357AEF1-6BD7-FC96-5FEB-ED7EC1BD094F}"/>
                </a:ext>
              </a:extLst>
            </p:cNvPr>
            <p:cNvSpPr/>
            <p:nvPr/>
          </p:nvSpPr>
          <p:spPr>
            <a:xfrm>
              <a:off x="6644118" y="1545050"/>
              <a:ext cx="195466" cy="183212"/>
            </a:xfrm>
            <a:custGeom>
              <a:avLst/>
              <a:gdLst/>
              <a:ahLst/>
              <a:cxnLst/>
              <a:rect l="l" t="t" r="r" b="b"/>
              <a:pathLst>
                <a:path w="3892" h="3648" extrusionOk="0">
                  <a:moveTo>
                    <a:pt x="1946" y="0"/>
                  </a:moveTo>
                  <a:cubicBezTo>
                    <a:pt x="882" y="0"/>
                    <a:pt x="1" y="821"/>
                    <a:pt x="1" y="1824"/>
                  </a:cubicBezTo>
                  <a:cubicBezTo>
                    <a:pt x="1" y="2827"/>
                    <a:pt x="882" y="3648"/>
                    <a:pt x="1946" y="3648"/>
                  </a:cubicBezTo>
                  <a:cubicBezTo>
                    <a:pt x="3041" y="3648"/>
                    <a:pt x="3892" y="2827"/>
                    <a:pt x="3892" y="1824"/>
                  </a:cubicBezTo>
                  <a:cubicBezTo>
                    <a:pt x="3892" y="821"/>
                    <a:pt x="3041" y="0"/>
                    <a:pt x="1946" y="0"/>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832;p61">
              <a:extLst>
                <a:ext uri="{FF2B5EF4-FFF2-40B4-BE49-F238E27FC236}">
                  <a16:creationId xmlns:a16="http://schemas.microsoft.com/office/drawing/2014/main" id="{3F29A08F-4BFE-C2A7-A73F-BE6577049457}"/>
                </a:ext>
              </a:extLst>
            </p:cNvPr>
            <p:cNvSpPr/>
            <p:nvPr/>
          </p:nvSpPr>
          <p:spPr>
            <a:xfrm>
              <a:off x="7178438" y="1545050"/>
              <a:ext cx="195466" cy="183212"/>
            </a:xfrm>
            <a:custGeom>
              <a:avLst/>
              <a:gdLst/>
              <a:ahLst/>
              <a:cxnLst/>
              <a:rect l="l" t="t" r="r" b="b"/>
              <a:pathLst>
                <a:path w="3892" h="3648" extrusionOk="0">
                  <a:moveTo>
                    <a:pt x="1946" y="0"/>
                  </a:moveTo>
                  <a:cubicBezTo>
                    <a:pt x="882" y="0"/>
                    <a:pt x="0" y="821"/>
                    <a:pt x="0" y="1824"/>
                  </a:cubicBezTo>
                  <a:cubicBezTo>
                    <a:pt x="0" y="2827"/>
                    <a:pt x="882" y="3648"/>
                    <a:pt x="1946" y="3648"/>
                  </a:cubicBezTo>
                  <a:cubicBezTo>
                    <a:pt x="3040" y="3648"/>
                    <a:pt x="3891" y="2827"/>
                    <a:pt x="3891" y="1824"/>
                  </a:cubicBezTo>
                  <a:cubicBezTo>
                    <a:pt x="3891" y="821"/>
                    <a:pt x="3040" y="0"/>
                    <a:pt x="1946" y="0"/>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833;p61">
              <a:extLst>
                <a:ext uri="{FF2B5EF4-FFF2-40B4-BE49-F238E27FC236}">
                  <a16:creationId xmlns:a16="http://schemas.microsoft.com/office/drawing/2014/main" id="{ABF82F0D-FA02-C2FA-3CB4-BC9571631DEC}"/>
                </a:ext>
              </a:extLst>
            </p:cNvPr>
            <p:cNvSpPr/>
            <p:nvPr/>
          </p:nvSpPr>
          <p:spPr>
            <a:xfrm>
              <a:off x="6434991" y="948153"/>
              <a:ext cx="1215184" cy="474804"/>
            </a:xfrm>
            <a:custGeom>
              <a:avLst/>
              <a:gdLst/>
              <a:ahLst/>
              <a:cxnLst/>
              <a:rect l="l" t="t" r="r" b="b"/>
              <a:pathLst>
                <a:path w="24196" h="9454" extrusionOk="0">
                  <a:moveTo>
                    <a:pt x="17448" y="1"/>
                  </a:moveTo>
                  <a:cubicBezTo>
                    <a:pt x="17448" y="1369"/>
                    <a:pt x="16713" y="3235"/>
                    <a:pt x="15475" y="3235"/>
                  </a:cubicBezTo>
                  <a:cubicBezTo>
                    <a:pt x="15310" y="3235"/>
                    <a:pt x="15137" y="3203"/>
                    <a:pt x="14955" y="3131"/>
                  </a:cubicBezTo>
                  <a:cubicBezTo>
                    <a:pt x="14013" y="2493"/>
                    <a:pt x="13375" y="1247"/>
                    <a:pt x="12433" y="305"/>
                  </a:cubicBezTo>
                  <a:cubicBezTo>
                    <a:pt x="12062" y="2650"/>
                    <a:pt x="10866" y="3441"/>
                    <a:pt x="9380" y="3441"/>
                  </a:cubicBezTo>
                  <a:cubicBezTo>
                    <a:pt x="7092" y="3441"/>
                    <a:pt x="4116" y="1567"/>
                    <a:pt x="2402" y="609"/>
                  </a:cubicBezTo>
                  <a:cubicBezTo>
                    <a:pt x="1369" y="3223"/>
                    <a:pt x="1399" y="6262"/>
                    <a:pt x="1" y="8846"/>
                  </a:cubicBezTo>
                  <a:cubicBezTo>
                    <a:pt x="913" y="9028"/>
                    <a:pt x="1612" y="9454"/>
                    <a:pt x="1612" y="9454"/>
                  </a:cubicBezTo>
                  <a:cubicBezTo>
                    <a:pt x="3709" y="9028"/>
                    <a:pt x="3344" y="1825"/>
                    <a:pt x="3344" y="1824"/>
                  </a:cubicBezTo>
                  <a:lnTo>
                    <a:pt x="3344" y="1824"/>
                  </a:lnTo>
                  <a:cubicBezTo>
                    <a:pt x="3345" y="1825"/>
                    <a:pt x="7965" y="4834"/>
                    <a:pt x="10305" y="5046"/>
                  </a:cubicBezTo>
                  <a:cubicBezTo>
                    <a:pt x="10409" y="5056"/>
                    <a:pt x="10510" y="5060"/>
                    <a:pt x="10606" y="5060"/>
                  </a:cubicBezTo>
                  <a:cubicBezTo>
                    <a:pt x="12677" y="5060"/>
                    <a:pt x="13010" y="2979"/>
                    <a:pt x="13010" y="2979"/>
                  </a:cubicBezTo>
                  <a:cubicBezTo>
                    <a:pt x="13010" y="2979"/>
                    <a:pt x="13952" y="4530"/>
                    <a:pt x="15685" y="4682"/>
                  </a:cubicBezTo>
                  <a:cubicBezTo>
                    <a:pt x="15753" y="4688"/>
                    <a:pt x="15818" y="4690"/>
                    <a:pt x="15881" y="4690"/>
                  </a:cubicBezTo>
                  <a:cubicBezTo>
                    <a:pt x="17408" y="4690"/>
                    <a:pt x="17296" y="2980"/>
                    <a:pt x="17296" y="2979"/>
                  </a:cubicBezTo>
                  <a:lnTo>
                    <a:pt x="17296" y="2979"/>
                  </a:lnTo>
                  <a:cubicBezTo>
                    <a:pt x="18222" y="4147"/>
                    <a:pt x="18935" y="4473"/>
                    <a:pt x="19442" y="4473"/>
                  </a:cubicBezTo>
                  <a:cubicBezTo>
                    <a:pt x="20084" y="4473"/>
                    <a:pt x="20396" y="3952"/>
                    <a:pt x="20396" y="3952"/>
                  </a:cubicBezTo>
                  <a:cubicBezTo>
                    <a:pt x="20396" y="3952"/>
                    <a:pt x="20396" y="8815"/>
                    <a:pt x="22038" y="8998"/>
                  </a:cubicBezTo>
                  <a:cubicBezTo>
                    <a:pt x="22123" y="9007"/>
                    <a:pt x="22203" y="9012"/>
                    <a:pt x="22280" y="9012"/>
                  </a:cubicBezTo>
                  <a:cubicBezTo>
                    <a:pt x="23682" y="9012"/>
                    <a:pt x="23709" y="7508"/>
                    <a:pt x="23709" y="7508"/>
                  </a:cubicBezTo>
                  <a:cubicBezTo>
                    <a:pt x="23801" y="7539"/>
                    <a:pt x="23884" y="7554"/>
                    <a:pt x="23964" y="7554"/>
                  </a:cubicBezTo>
                  <a:cubicBezTo>
                    <a:pt x="24044" y="7554"/>
                    <a:pt x="24120" y="7539"/>
                    <a:pt x="24196" y="7508"/>
                  </a:cubicBezTo>
                  <a:cubicBezTo>
                    <a:pt x="22676" y="6353"/>
                    <a:pt x="22129" y="3831"/>
                    <a:pt x="21855" y="1551"/>
                  </a:cubicBezTo>
                  <a:cubicBezTo>
                    <a:pt x="21559" y="2284"/>
                    <a:pt x="21067" y="2540"/>
                    <a:pt x="20531" y="2540"/>
                  </a:cubicBezTo>
                  <a:cubicBezTo>
                    <a:pt x="19910" y="2540"/>
                    <a:pt x="19230" y="2197"/>
                    <a:pt x="18724" y="1855"/>
                  </a:cubicBezTo>
                  <a:cubicBezTo>
                    <a:pt x="18390" y="1247"/>
                    <a:pt x="17448" y="943"/>
                    <a:pt x="17448" y="1"/>
                  </a:cubicBezTo>
                  <a:close/>
                </a:path>
              </a:pathLst>
            </a:custGeom>
            <a:solidFill>
              <a:srgbClr val="FCB3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834;p61">
              <a:extLst>
                <a:ext uri="{FF2B5EF4-FFF2-40B4-BE49-F238E27FC236}">
                  <a16:creationId xmlns:a16="http://schemas.microsoft.com/office/drawing/2014/main" id="{4A793DE1-1BC3-7207-D1F2-42E395D1AAD4}"/>
                </a:ext>
              </a:extLst>
            </p:cNvPr>
            <p:cNvSpPr/>
            <p:nvPr/>
          </p:nvSpPr>
          <p:spPr>
            <a:xfrm>
              <a:off x="6305265" y="724913"/>
              <a:ext cx="1459416" cy="667507"/>
            </a:xfrm>
            <a:custGeom>
              <a:avLst/>
              <a:gdLst/>
              <a:ahLst/>
              <a:cxnLst/>
              <a:rect l="l" t="t" r="r" b="b"/>
              <a:pathLst>
                <a:path w="29059" h="13291" extrusionOk="0">
                  <a:moveTo>
                    <a:pt x="14078" y="1"/>
                  </a:moveTo>
                  <a:cubicBezTo>
                    <a:pt x="9972" y="1"/>
                    <a:pt x="5532" y="3230"/>
                    <a:pt x="5532" y="3230"/>
                  </a:cubicBezTo>
                  <a:cubicBezTo>
                    <a:pt x="5532" y="3230"/>
                    <a:pt x="6262" y="616"/>
                    <a:pt x="4955" y="525"/>
                  </a:cubicBezTo>
                  <a:cubicBezTo>
                    <a:pt x="4930" y="522"/>
                    <a:pt x="4906" y="521"/>
                    <a:pt x="4883" y="521"/>
                  </a:cubicBezTo>
                  <a:cubicBezTo>
                    <a:pt x="3676" y="521"/>
                    <a:pt x="4407" y="3595"/>
                    <a:pt x="4407" y="3595"/>
                  </a:cubicBezTo>
                  <a:cubicBezTo>
                    <a:pt x="4407" y="3595"/>
                    <a:pt x="3460" y="2182"/>
                    <a:pt x="2675" y="2182"/>
                  </a:cubicBezTo>
                  <a:cubicBezTo>
                    <a:pt x="2437" y="2182"/>
                    <a:pt x="2214" y="2312"/>
                    <a:pt x="2037" y="2652"/>
                  </a:cubicBezTo>
                  <a:cubicBezTo>
                    <a:pt x="1246" y="4111"/>
                    <a:pt x="3739" y="5540"/>
                    <a:pt x="3739" y="5540"/>
                  </a:cubicBezTo>
                  <a:cubicBezTo>
                    <a:pt x="3459" y="5667"/>
                    <a:pt x="3276" y="5702"/>
                    <a:pt x="3136" y="5702"/>
                  </a:cubicBezTo>
                  <a:cubicBezTo>
                    <a:pt x="2968" y="5702"/>
                    <a:pt x="2863" y="5651"/>
                    <a:pt x="2727" y="5651"/>
                  </a:cubicBezTo>
                  <a:cubicBezTo>
                    <a:pt x="2573" y="5651"/>
                    <a:pt x="2379" y="5717"/>
                    <a:pt x="2006" y="5996"/>
                  </a:cubicBezTo>
                  <a:cubicBezTo>
                    <a:pt x="274" y="7607"/>
                    <a:pt x="1581" y="10008"/>
                    <a:pt x="1581" y="10008"/>
                  </a:cubicBezTo>
                  <a:cubicBezTo>
                    <a:pt x="0" y="11589"/>
                    <a:pt x="1581" y="13200"/>
                    <a:pt x="1581" y="13200"/>
                  </a:cubicBezTo>
                  <a:cubicBezTo>
                    <a:pt x="1648" y="13194"/>
                    <a:pt x="1714" y="13192"/>
                    <a:pt x="1778" y="13192"/>
                  </a:cubicBezTo>
                  <a:cubicBezTo>
                    <a:pt x="2067" y="13192"/>
                    <a:pt x="2336" y="13241"/>
                    <a:pt x="2584" y="13291"/>
                  </a:cubicBezTo>
                  <a:cubicBezTo>
                    <a:pt x="3982" y="10707"/>
                    <a:pt x="3952" y="7668"/>
                    <a:pt x="5015" y="5054"/>
                  </a:cubicBezTo>
                  <a:cubicBezTo>
                    <a:pt x="6711" y="6012"/>
                    <a:pt x="9680" y="7886"/>
                    <a:pt x="11965" y="7886"/>
                  </a:cubicBezTo>
                  <a:cubicBezTo>
                    <a:pt x="13449" y="7886"/>
                    <a:pt x="14645" y="7095"/>
                    <a:pt x="15016" y="4750"/>
                  </a:cubicBezTo>
                  <a:cubicBezTo>
                    <a:pt x="15958" y="5692"/>
                    <a:pt x="16596" y="6938"/>
                    <a:pt x="17538" y="7546"/>
                  </a:cubicBezTo>
                  <a:cubicBezTo>
                    <a:pt x="17727" y="7624"/>
                    <a:pt x="17907" y="7660"/>
                    <a:pt x="18078" y="7660"/>
                  </a:cubicBezTo>
                  <a:cubicBezTo>
                    <a:pt x="19304" y="7660"/>
                    <a:pt x="20031" y="5803"/>
                    <a:pt x="20031" y="4415"/>
                  </a:cubicBezTo>
                  <a:cubicBezTo>
                    <a:pt x="20031" y="5358"/>
                    <a:pt x="20973" y="5692"/>
                    <a:pt x="21307" y="6300"/>
                  </a:cubicBezTo>
                  <a:cubicBezTo>
                    <a:pt x="21810" y="6640"/>
                    <a:pt x="22486" y="6972"/>
                    <a:pt x="23104" y="6972"/>
                  </a:cubicBezTo>
                  <a:cubicBezTo>
                    <a:pt x="23645" y="6972"/>
                    <a:pt x="24141" y="6719"/>
                    <a:pt x="24438" y="5996"/>
                  </a:cubicBezTo>
                  <a:cubicBezTo>
                    <a:pt x="24712" y="8276"/>
                    <a:pt x="25259" y="10798"/>
                    <a:pt x="26779" y="11953"/>
                  </a:cubicBezTo>
                  <a:cubicBezTo>
                    <a:pt x="27265" y="11801"/>
                    <a:pt x="27630" y="11224"/>
                    <a:pt x="27630" y="11224"/>
                  </a:cubicBezTo>
                  <a:cubicBezTo>
                    <a:pt x="29058" y="8701"/>
                    <a:pt x="27143" y="8093"/>
                    <a:pt x="27143" y="8093"/>
                  </a:cubicBezTo>
                  <a:cubicBezTo>
                    <a:pt x="27287" y="5286"/>
                    <a:pt x="24974" y="5205"/>
                    <a:pt x="24706" y="5205"/>
                  </a:cubicBezTo>
                  <a:cubicBezTo>
                    <a:pt x="24690" y="5205"/>
                    <a:pt x="24681" y="5206"/>
                    <a:pt x="24681" y="5206"/>
                  </a:cubicBezTo>
                  <a:cubicBezTo>
                    <a:pt x="24129" y="2520"/>
                    <a:pt x="21571" y="2018"/>
                    <a:pt x="19738" y="2018"/>
                  </a:cubicBezTo>
                  <a:cubicBezTo>
                    <a:pt x="18647" y="2018"/>
                    <a:pt x="17812" y="2196"/>
                    <a:pt x="17812" y="2196"/>
                  </a:cubicBezTo>
                  <a:cubicBezTo>
                    <a:pt x="17812" y="2196"/>
                    <a:pt x="18572" y="160"/>
                    <a:pt x="14408" y="8"/>
                  </a:cubicBezTo>
                  <a:cubicBezTo>
                    <a:pt x="14298" y="3"/>
                    <a:pt x="14188" y="1"/>
                    <a:pt x="14078" y="1"/>
                  </a:cubicBezTo>
                  <a:close/>
                </a:path>
              </a:pathLst>
            </a:custGeom>
            <a:solidFill>
              <a:srgbClr val="FFBD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835;p61">
              <a:extLst>
                <a:ext uri="{FF2B5EF4-FFF2-40B4-BE49-F238E27FC236}">
                  <a16:creationId xmlns:a16="http://schemas.microsoft.com/office/drawing/2014/main" id="{C721E2F8-B952-94F0-A830-237A39624AA5}"/>
                </a:ext>
              </a:extLst>
            </p:cNvPr>
            <p:cNvSpPr/>
            <p:nvPr/>
          </p:nvSpPr>
          <p:spPr>
            <a:xfrm>
              <a:off x="6730250" y="789650"/>
              <a:ext cx="277278" cy="274114"/>
            </a:xfrm>
            <a:custGeom>
              <a:avLst/>
              <a:gdLst/>
              <a:ahLst/>
              <a:cxnLst/>
              <a:rect l="l" t="t" r="r" b="b"/>
              <a:pathLst>
                <a:path w="5521" h="5458" extrusionOk="0">
                  <a:moveTo>
                    <a:pt x="4065" y="1"/>
                  </a:moveTo>
                  <a:cubicBezTo>
                    <a:pt x="3982" y="1"/>
                    <a:pt x="3902" y="129"/>
                    <a:pt x="4000" y="178"/>
                  </a:cubicBezTo>
                  <a:cubicBezTo>
                    <a:pt x="4608" y="695"/>
                    <a:pt x="4851" y="1515"/>
                    <a:pt x="5034" y="2275"/>
                  </a:cubicBezTo>
                  <a:cubicBezTo>
                    <a:pt x="5201" y="3025"/>
                    <a:pt x="5062" y="4004"/>
                    <a:pt x="4155" y="4004"/>
                  </a:cubicBezTo>
                  <a:cubicBezTo>
                    <a:pt x="4070" y="4004"/>
                    <a:pt x="3978" y="3996"/>
                    <a:pt x="3879" y="3977"/>
                  </a:cubicBezTo>
                  <a:cubicBezTo>
                    <a:pt x="3301" y="3856"/>
                    <a:pt x="2785" y="3369"/>
                    <a:pt x="2481" y="2883"/>
                  </a:cubicBezTo>
                  <a:cubicBezTo>
                    <a:pt x="2463" y="2856"/>
                    <a:pt x="2437" y="2845"/>
                    <a:pt x="2411" y="2845"/>
                  </a:cubicBezTo>
                  <a:cubicBezTo>
                    <a:pt x="2346" y="2845"/>
                    <a:pt x="2277" y="2910"/>
                    <a:pt x="2298" y="2974"/>
                  </a:cubicBezTo>
                  <a:cubicBezTo>
                    <a:pt x="2541" y="3521"/>
                    <a:pt x="2663" y="4099"/>
                    <a:pt x="2572" y="4676"/>
                  </a:cubicBezTo>
                  <a:cubicBezTo>
                    <a:pt x="2504" y="5031"/>
                    <a:pt x="2249" y="5151"/>
                    <a:pt x="1967" y="5151"/>
                  </a:cubicBezTo>
                  <a:cubicBezTo>
                    <a:pt x="1742" y="5151"/>
                    <a:pt x="1501" y="5075"/>
                    <a:pt x="1326" y="4980"/>
                  </a:cubicBezTo>
                  <a:cubicBezTo>
                    <a:pt x="748" y="4676"/>
                    <a:pt x="383" y="4038"/>
                    <a:pt x="170" y="3491"/>
                  </a:cubicBezTo>
                  <a:cubicBezTo>
                    <a:pt x="158" y="3453"/>
                    <a:pt x="124" y="3436"/>
                    <a:pt x="91" y="3436"/>
                  </a:cubicBezTo>
                  <a:cubicBezTo>
                    <a:pt x="45" y="3436"/>
                    <a:pt x="1" y="3468"/>
                    <a:pt x="19" y="3521"/>
                  </a:cubicBezTo>
                  <a:cubicBezTo>
                    <a:pt x="169" y="4074"/>
                    <a:pt x="1109" y="5457"/>
                    <a:pt x="1945" y="5457"/>
                  </a:cubicBezTo>
                  <a:cubicBezTo>
                    <a:pt x="2121" y="5457"/>
                    <a:pt x="2292" y="5396"/>
                    <a:pt x="2450" y="5254"/>
                  </a:cubicBezTo>
                  <a:cubicBezTo>
                    <a:pt x="2754" y="4980"/>
                    <a:pt x="2785" y="4585"/>
                    <a:pt x="2785" y="4190"/>
                  </a:cubicBezTo>
                  <a:cubicBezTo>
                    <a:pt x="2785" y="3937"/>
                    <a:pt x="2732" y="3683"/>
                    <a:pt x="2676" y="3454"/>
                  </a:cubicBezTo>
                  <a:lnTo>
                    <a:pt x="2676" y="3454"/>
                  </a:lnTo>
                  <a:cubicBezTo>
                    <a:pt x="3046" y="3822"/>
                    <a:pt x="3768" y="4214"/>
                    <a:pt x="4356" y="4214"/>
                  </a:cubicBezTo>
                  <a:cubicBezTo>
                    <a:pt x="4753" y="4214"/>
                    <a:pt x="5089" y="4036"/>
                    <a:pt x="5216" y="3552"/>
                  </a:cubicBezTo>
                  <a:cubicBezTo>
                    <a:pt x="5520" y="2458"/>
                    <a:pt x="5064" y="725"/>
                    <a:pt x="4122" y="26"/>
                  </a:cubicBezTo>
                  <a:cubicBezTo>
                    <a:pt x="4104" y="8"/>
                    <a:pt x="4084" y="1"/>
                    <a:pt x="4065" y="1"/>
                  </a:cubicBezTo>
                  <a:close/>
                </a:path>
              </a:pathLst>
            </a:custGeom>
            <a:solidFill>
              <a:srgbClr val="FFC7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836;p61">
              <a:extLst>
                <a:ext uri="{FF2B5EF4-FFF2-40B4-BE49-F238E27FC236}">
                  <a16:creationId xmlns:a16="http://schemas.microsoft.com/office/drawing/2014/main" id="{09187F78-3660-6DA2-9E74-BC10EDF805AB}"/>
                </a:ext>
              </a:extLst>
            </p:cNvPr>
            <p:cNvSpPr/>
            <p:nvPr/>
          </p:nvSpPr>
          <p:spPr>
            <a:xfrm>
              <a:off x="7394245" y="975574"/>
              <a:ext cx="156694" cy="142280"/>
            </a:xfrm>
            <a:custGeom>
              <a:avLst/>
              <a:gdLst/>
              <a:ahLst/>
              <a:cxnLst/>
              <a:rect l="l" t="t" r="r" b="b"/>
              <a:pathLst>
                <a:path w="3120" h="2833" extrusionOk="0">
                  <a:moveTo>
                    <a:pt x="85" y="1"/>
                  </a:moveTo>
                  <a:cubicBezTo>
                    <a:pt x="44" y="1"/>
                    <a:pt x="0" y="34"/>
                    <a:pt x="20" y="93"/>
                  </a:cubicBezTo>
                  <a:cubicBezTo>
                    <a:pt x="263" y="1035"/>
                    <a:pt x="628" y="2707"/>
                    <a:pt x="1813" y="2829"/>
                  </a:cubicBezTo>
                  <a:cubicBezTo>
                    <a:pt x="1838" y="2831"/>
                    <a:pt x="1862" y="2832"/>
                    <a:pt x="1886" y="2832"/>
                  </a:cubicBezTo>
                  <a:cubicBezTo>
                    <a:pt x="2774" y="2832"/>
                    <a:pt x="3120" y="1230"/>
                    <a:pt x="3120" y="579"/>
                  </a:cubicBezTo>
                  <a:cubicBezTo>
                    <a:pt x="3120" y="519"/>
                    <a:pt x="3074" y="488"/>
                    <a:pt x="3025" y="488"/>
                  </a:cubicBezTo>
                  <a:cubicBezTo>
                    <a:pt x="2976" y="488"/>
                    <a:pt x="2922" y="519"/>
                    <a:pt x="2907" y="579"/>
                  </a:cubicBezTo>
                  <a:cubicBezTo>
                    <a:pt x="2653" y="1173"/>
                    <a:pt x="2688" y="2580"/>
                    <a:pt x="1815" y="2580"/>
                  </a:cubicBezTo>
                  <a:cubicBezTo>
                    <a:pt x="1749" y="2580"/>
                    <a:pt x="1677" y="2572"/>
                    <a:pt x="1600" y="2555"/>
                  </a:cubicBezTo>
                  <a:cubicBezTo>
                    <a:pt x="658" y="2373"/>
                    <a:pt x="536" y="731"/>
                    <a:pt x="141" y="32"/>
                  </a:cubicBezTo>
                  <a:cubicBezTo>
                    <a:pt x="130" y="11"/>
                    <a:pt x="108" y="1"/>
                    <a:pt x="85" y="1"/>
                  </a:cubicBezTo>
                  <a:close/>
                </a:path>
              </a:pathLst>
            </a:custGeom>
            <a:solidFill>
              <a:srgbClr val="FFC7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1837;p61">
              <a:extLst>
                <a:ext uri="{FF2B5EF4-FFF2-40B4-BE49-F238E27FC236}">
                  <a16:creationId xmlns:a16="http://schemas.microsoft.com/office/drawing/2014/main" id="{E4A756F6-7D7C-653F-9AB8-4A2D77F5F931}"/>
                </a:ext>
              </a:extLst>
            </p:cNvPr>
            <p:cNvSpPr/>
            <p:nvPr/>
          </p:nvSpPr>
          <p:spPr>
            <a:xfrm>
              <a:off x="6418467" y="1170338"/>
              <a:ext cx="129524" cy="157548"/>
            </a:xfrm>
            <a:custGeom>
              <a:avLst/>
              <a:gdLst/>
              <a:ahLst/>
              <a:cxnLst/>
              <a:rect l="l" t="t" r="r" b="b"/>
              <a:pathLst>
                <a:path w="2579" h="3137" extrusionOk="0">
                  <a:moveTo>
                    <a:pt x="1960" y="0"/>
                  </a:moveTo>
                  <a:cubicBezTo>
                    <a:pt x="1897" y="0"/>
                    <a:pt x="1832" y="47"/>
                    <a:pt x="1850" y="136"/>
                  </a:cubicBezTo>
                  <a:cubicBezTo>
                    <a:pt x="2062" y="744"/>
                    <a:pt x="2153" y="1413"/>
                    <a:pt x="2093" y="2051"/>
                  </a:cubicBezTo>
                  <a:cubicBezTo>
                    <a:pt x="2062" y="2476"/>
                    <a:pt x="1910" y="2872"/>
                    <a:pt x="1454" y="2932"/>
                  </a:cubicBezTo>
                  <a:cubicBezTo>
                    <a:pt x="1432" y="2935"/>
                    <a:pt x="1409" y="2936"/>
                    <a:pt x="1387" y="2936"/>
                  </a:cubicBezTo>
                  <a:cubicBezTo>
                    <a:pt x="870" y="2936"/>
                    <a:pt x="438" y="2282"/>
                    <a:pt x="117" y="1990"/>
                  </a:cubicBezTo>
                  <a:cubicBezTo>
                    <a:pt x="111" y="1985"/>
                    <a:pt x="104" y="1982"/>
                    <a:pt x="95" y="1982"/>
                  </a:cubicBezTo>
                  <a:cubicBezTo>
                    <a:pt x="57" y="1982"/>
                    <a:pt x="1" y="2032"/>
                    <a:pt x="26" y="2081"/>
                  </a:cubicBezTo>
                  <a:cubicBezTo>
                    <a:pt x="288" y="2475"/>
                    <a:pt x="944" y="3136"/>
                    <a:pt x="1507" y="3136"/>
                  </a:cubicBezTo>
                  <a:cubicBezTo>
                    <a:pt x="1726" y="3136"/>
                    <a:pt x="1931" y="3036"/>
                    <a:pt x="2093" y="2780"/>
                  </a:cubicBezTo>
                  <a:cubicBezTo>
                    <a:pt x="2579" y="2051"/>
                    <a:pt x="2366" y="866"/>
                    <a:pt x="2062" y="75"/>
                  </a:cubicBezTo>
                  <a:cubicBezTo>
                    <a:pt x="2050" y="24"/>
                    <a:pt x="2005" y="0"/>
                    <a:pt x="1960" y="0"/>
                  </a:cubicBezTo>
                  <a:close/>
                </a:path>
              </a:pathLst>
            </a:custGeom>
            <a:solidFill>
              <a:srgbClr val="FFC7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838;p61">
              <a:extLst>
                <a:ext uri="{FF2B5EF4-FFF2-40B4-BE49-F238E27FC236}">
                  <a16:creationId xmlns:a16="http://schemas.microsoft.com/office/drawing/2014/main" id="{3E7D8B88-B652-A51D-15DE-4915C4B1D820}"/>
                </a:ext>
              </a:extLst>
            </p:cNvPr>
            <p:cNvSpPr/>
            <p:nvPr/>
          </p:nvSpPr>
          <p:spPr>
            <a:xfrm>
              <a:off x="7157043" y="1382780"/>
              <a:ext cx="107677" cy="105668"/>
            </a:xfrm>
            <a:custGeom>
              <a:avLst/>
              <a:gdLst/>
              <a:ahLst/>
              <a:cxnLst/>
              <a:rect l="l" t="t" r="r" b="b"/>
              <a:pathLst>
                <a:path w="2144" h="2104" extrusionOk="0">
                  <a:moveTo>
                    <a:pt x="1024" y="1"/>
                  </a:moveTo>
                  <a:cubicBezTo>
                    <a:pt x="988" y="1"/>
                    <a:pt x="951" y="4"/>
                    <a:pt x="913" y="9"/>
                  </a:cubicBezTo>
                  <a:cubicBezTo>
                    <a:pt x="1" y="131"/>
                    <a:pt x="1" y="1347"/>
                    <a:pt x="62" y="2046"/>
                  </a:cubicBezTo>
                  <a:cubicBezTo>
                    <a:pt x="62" y="2079"/>
                    <a:pt x="89" y="2103"/>
                    <a:pt x="119" y="2103"/>
                  </a:cubicBezTo>
                  <a:cubicBezTo>
                    <a:pt x="143" y="2103"/>
                    <a:pt x="170" y="2087"/>
                    <a:pt x="183" y="2046"/>
                  </a:cubicBezTo>
                  <a:cubicBezTo>
                    <a:pt x="214" y="1438"/>
                    <a:pt x="62" y="465"/>
                    <a:pt x="791" y="192"/>
                  </a:cubicBezTo>
                  <a:cubicBezTo>
                    <a:pt x="874" y="165"/>
                    <a:pt x="950" y="153"/>
                    <a:pt x="1021" y="153"/>
                  </a:cubicBezTo>
                  <a:cubicBezTo>
                    <a:pt x="1678" y="153"/>
                    <a:pt x="1842" y="1215"/>
                    <a:pt x="2007" y="1681"/>
                  </a:cubicBezTo>
                  <a:cubicBezTo>
                    <a:pt x="2022" y="1727"/>
                    <a:pt x="2060" y="1750"/>
                    <a:pt x="2091" y="1750"/>
                  </a:cubicBezTo>
                  <a:cubicBezTo>
                    <a:pt x="2121" y="1750"/>
                    <a:pt x="2144" y="1727"/>
                    <a:pt x="2129" y="1681"/>
                  </a:cubicBezTo>
                  <a:cubicBezTo>
                    <a:pt x="2100" y="1103"/>
                    <a:pt x="1740" y="1"/>
                    <a:pt x="1024"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1839;p61">
              <a:extLst>
                <a:ext uri="{FF2B5EF4-FFF2-40B4-BE49-F238E27FC236}">
                  <a16:creationId xmlns:a16="http://schemas.microsoft.com/office/drawing/2014/main" id="{081A1887-432F-BEBB-F90D-0D8A01BAD251}"/>
                </a:ext>
              </a:extLst>
            </p:cNvPr>
            <p:cNvSpPr/>
            <p:nvPr/>
          </p:nvSpPr>
          <p:spPr>
            <a:xfrm>
              <a:off x="6761690" y="1382780"/>
              <a:ext cx="108430" cy="105065"/>
            </a:xfrm>
            <a:custGeom>
              <a:avLst/>
              <a:gdLst/>
              <a:ahLst/>
              <a:cxnLst/>
              <a:rect l="l" t="t" r="r" b="b"/>
              <a:pathLst>
                <a:path w="2159" h="2092" extrusionOk="0">
                  <a:moveTo>
                    <a:pt x="1135" y="1"/>
                  </a:moveTo>
                  <a:cubicBezTo>
                    <a:pt x="419" y="1"/>
                    <a:pt x="58" y="1103"/>
                    <a:pt x="0" y="1681"/>
                  </a:cubicBezTo>
                  <a:cubicBezTo>
                    <a:pt x="0" y="1727"/>
                    <a:pt x="31" y="1750"/>
                    <a:pt x="65" y="1750"/>
                  </a:cubicBezTo>
                  <a:cubicBezTo>
                    <a:pt x="99" y="1750"/>
                    <a:pt x="137" y="1727"/>
                    <a:pt x="152" y="1681"/>
                  </a:cubicBezTo>
                  <a:cubicBezTo>
                    <a:pt x="317" y="1215"/>
                    <a:pt x="482" y="153"/>
                    <a:pt x="1117" y="153"/>
                  </a:cubicBezTo>
                  <a:cubicBezTo>
                    <a:pt x="1185" y="153"/>
                    <a:pt x="1258" y="165"/>
                    <a:pt x="1338" y="192"/>
                  </a:cubicBezTo>
                  <a:cubicBezTo>
                    <a:pt x="2067" y="435"/>
                    <a:pt x="1915" y="1438"/>
                    <a:pt x="1976" y="2046"/>
                  </a:cubicBezTo>
                  <a:cubicBezTo>
                    <a:pt x="1976" y="2076"/>
                    <a:pt x="1999" y="2092"/>
                    <a:pt x="2026" y="2092"/>
                  </a:cubicBezTo>
                  <a:cubicBezTo>
                    <a:pt x="2052" y="2092"/>
                    <a:pt x="2083" y="2076"/>
                    <a:pt x="2098" y="2046"/>
                  </a:cubicBezTo>
                  <a:cubicBezTo>
                    <a:pt x="2159" y="1347"/>
                    <a:pt x="2159" y="131"/>
                    <a:pt x="1247" y="9"/>
                  </a:cubicBezTo>
                  <a:cubicBezTo>
                    <a:pt x="1209" y="4"/>
                    <a:pt x="1171" y="1"/>
                    <a:pt x="1135"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840;p61">
              <a:extLst>
                <a:ext uri="{FF2B5EF4-FFF2-40B4-BE49-F238E27FC236}">
                  <a16:creationId xmlns:a16="http://schemas.microsoft.com/office/drawing/2014/main" id="{625F1DC9-D818-224E-B916-CD8899C2130F}"/>
                </a:ext>
              </a:extLst>
            </p:cNvPr>
            <p:cNvSpPr/>
            <p:nvPr/>
          </p:nvSpPr>
          <p:spPr>
            <a:xfrm>
              <a:off x="6245701" y="1886967"/>
              <a:ext cx="332825" cy="407656"/>
            </a:xfrm>
            <a:custGeom>
              <a:avLst/>
              <a:gdLst/>
              <a:ahLst/>
              <a:cxnLst/>
              <a:rect l="l" t="t" r="r" b="b"/>
              <a:pathLst>
                <a:path w="6627" h="8117" extrusionOk="0">
                  <a:moveTo>
                    <a:pt x="1" y="1"/>
                  </a:moveTo>
                  <a:cubicBezTo>
                    <a:pt x="1794" y="3557"/>
                    <a:pt x="4134" y="6870"/>
                    <a:pt x="5745" y="8117"/>
                  </a:cubicBezTo>
                  <a:lnTo>
                    <a:pt x="6627" y="1217"/>
                  </a:lnTo>
                  <a:lnTo>
                    <a:pt x="6627" y="1217"/>
                  </a:lnTo>
                  <a:cubicBezTo>
                    <a:pt x="6081" y="1315"/>
                    <a:pt x="5543" y="1361"/>
                    <a:pt x="5013" y="1361"/>
                  </a:cubicBezTo>
                  <a:cubicBezTo>
                    <a:pt x="3243" y="1361"/>
                    <a:pt x="1568" y="843"/>
                    <a:pt x="1" y="1"/>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1841;p61">
              <a:extLst>
                <a:ext uri="{FF2B5EF4-FFF2-40B4-BE49-F238E27FC236}">
                  <a16:creationId xmlns:a16="http://schemas.microsoft.com/office/drawing/2014/main" id="{6C4E7C00-99C8-1A1E-6CD7-BE1C7DBFD13B}"/>
                </a:ext>
              </a:extLst>
            </p:cNvPr>
            <p:cNvSpPr/>
            <p:nvPr/>
          </p:nvSpPr>
          <p:spPr>
            <a:xfrm>
              <a:off x="6076250" y="1204590"/>
              <a:ext cx="505339" cy="750776"/>
            </a:xfrm>
            <a:custGeom>
              <a:avLst/>
              <a:gdLst/>
              <a:ahLst/>
              <a:cxnLst/>
              <a:rect l="l" t="t" r="r" b="b"/>
              <a:pathLst>
                <a:path w="10062" h="14949" extrusionOk="0">
                  <a:moveTo>
                    <a:pt x="3548" y="0"/>
                  </a:moveTo>
                  <a:cubicBezTo>
                    <a:pt x="3541" y="0"/>
                    <a:pt x="3534" y="0"/>
                    <a:pt x="3527" y="1"/>
                  </a:cubicBezTo>
                  <a:cubicBezTo>
                    <a:pt x="2919" y="92"/>
                    <a:pt x="3405" y="2402"/>
                    <a:pt x="3405" y="2402"/>
                  </a:cubicBezTo>
                  <a:cubicBezTo>
                    <a:pt x="3405" y="2402"/>
                    <a:pt x="2862" y="86"/>
                    <a:pt x="2274" y="86"/>
                  </a:cubicBezTo>
                  <a:cubicBezTo>
                    <a:pt x="2256" y="86"/>
                    <a:pt x="2238" y="88"/>
                    <a:pt x="2220" y="92"/>
                  </a:cubicBezTo>
                  <a:cubicBezTo>
                    <a:pt x="1642" y="214"/>
                    <a:pt x="2068" y="2433"/>
                    <a:pt x="2159" y="2767"/>
                  </a:cubicBezTo>
                  <a:cubicBezTo>
                    <a:pt x="2070" y="2440"/>
                    <a:pt x="1661" y="545"/>
                    <a:pt x="1160" y="545"/>
                  </a:cubicBezTo>
                  <a:cubicBezTo>
                    <a:pt x="1149" y="545"/>
                    <a:pt x="1137" y="546"/>
                    <a:pt x="1125" y="548"/>
                  </a:cubicBezTo>
                  <a:cubicBezTo>
                    <a:pt x="578" y="609"/>
                    <a:pt x="1" y="4409"/>
                    <a:pt x="1612" y="9333"/>
                  </a:cubicBezTo>
                  <a:cubicBezTo>
                    <a:pt x="2068" y="10731"/>
                    <a:pt x="2676" y="12159"/>
                    <a:pt x="3375" y="13588"/>
                  </a:cubicBezTo>
                  <a:cubicBezTo>
                    <a:pt x="4942" y="14430"/>
                    <a:pt x="6635" y="14948"/>
                    <a:pt x="8400" y="14948"/>
                  </a:cubicBezTo>
                  <a:cubicBezTo>
                    <a:pt x="8927" y="14948"/>
                    <a:pt x="9462" y="14902"/>
                    <a:pt x="10001" y="14804"/>
                  </a:cubicBezTo>
                  <a:lnTo>
                    <a:pt x="10062" y="14257"/>
                  </a:lnTo>
                  <a:cubicBezTo>
                    <a:pt x="10062" y="14257"/>
                    <a:pt x="6201" y="9333"/>
                    <a:pt x="5442" y="7205"/>
                  </a:cubicBezTo>
                  <a:cubicBezTo>
                    <a:pt x="4712" y="5077"/>
                    <a:pt x="4712" y="4682"/>
                    <a:pt x="4712" y="4682"/>
                  </a:cubicBezTo>
                  <a:cubicBezTo>
                    <a:pt x="4712" y="4682"/>
                    <a:pt x="5928" y="2372"/>
                    <a:pt x="5229" y="1916"/>
                  </a:cubicBezTo>
                  <a:cubicBezTo>
                    <a:pt x="5118" y="1844"/>
                    <a:pt x="5023" y="1814"/>
                    <a:pt x="4941" y="1814"/>
                  </a:cubicBezTo>
                  <a:cubicBezTo>
                    <a:pt x="4503" y="1814"/>
                    <a:pt x="4439" y="2676"/>
                    <a:pt x="4439" y="2676"/>
                  </a:cubicBezTo>
                  <a:cubicBezTo>
                    <a:pt x="4439" y="2676"/>
                    <a:pt x="4171" y="0"/>
                    <a:pt x="3548" y="0"/>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1842;p61">
              <a:extLst>
                <a:ext uri="{FF2B5EF4-FFF2-40B4-BE49-F238E27FC236}">
                  <a16:creationId xmlns:a16="http://schemas.microsoft.com/office/drawing/2014/main" id="{953D028D-F0A6-B0B8-EFBE-A05DDD75B5C0}"/>
                </a:ext>
              </a:extLst>
            </p:cNvPr>
            <p:cNvSpPr/>
            <p:nvPr/>
          </p:nvSpPr>
          <p:spPr>
            <a:xfrm>
              <a:off x="6529660" y="2224363"/>
              <a:ext cx="906817" cy="830781"/>
            </a:xfrm>
            <a:custGeom>
              <a:avLst/>
              <a:gdLst/>
              <a:ahLst/>
              <a:cxnLst/>
              <a:rect l="l" t="t" r="r" b="b"/>
              <a:pathLst>
                <a:path w="18056" h="16542" extrusionOk="0">
                  <a:moveTo>
                    <a:pt x="61" y="0"/>
                  </a:moveTo>
                  <a:lnTo>
                    <a:pt x="61" y="0"/>
                  </a:lnTo>
                  <a:cubicBezTo>
                    <a:pt x="0" y="851"/>
                    <a:pt x="61" y="1520"/>
                    <a:pt x="243" y="1824"/>
                  </a:cubicBezTo>
                  <a:cubicBezTo>
                    <a:pt x="456" y="2158"/>
                    <a:pt x="730" y="2523"/>
                    <a:pt x="1034" y="2858"/>
                  </a:cubicBezTo>
                  <a:cubicBezTo>
                    <a:pt x="1794" y="3709"/>
                    <a:pt x="2645" y="4408"/>
                    <a:pt x="2645" y="4408"/>
                  </a:cubicBezTo>
                  <a:cubicBezTo>
                    <a:pt x="2645" y="4408"/>
                    <a:pt x="2493" y="5350"/>
                    <a:pt x="2250" y="6657"/>
                  </a:cubicBezTo>
                  <a:cubicBezTo>
                    <a:pt x="2067" y="7630"/>
                    <a:pt x="1885" y="8785"/>
                    <a:pt x="1672" y="9970"/>
                  </a:cubicBezTo>
                  <a:cubicBezTo>
                    <a:pt x="1490" y="11095"/>
                    <a:pt x="1277" y="12219"/>
                    <a:pt x="1125" y="13131"/>
                  </a:cubicBezTo>
                  <a:cubicBezTo>
                    <a:pt x="946" y="14327"/>
                    <a:pt x="796" y="15199"/>
                    <a:pt x="820" y="15199"/>
                  </a:cubicBezTo>
                  <a:cubicBezTo>
                    <a:pt x="820" y="15199"/>
                    <a:pt x="820" y="15199"/>
                    <a:pt x="821" y="15198"/>
                  </a:cubicBezTo>
                  <a:cubicBezTo>
                    <a:pt x="822" y="15198"/>
                    <a:pt x="825" y="15198"/>
                    <a:pt x="827" y="15198"/>
                  </a:cubicBezTo>
                  <a:cubicBezTo>
                    <a:pt x="1061" y="15198"/>
                    <a:pt x="6028" y="16445"/>
                    <a:pt x="9362" y="16536"/>
                  </a:cubicBezTo>
                  <a:cubicBezTo>
                    <a:pt x="9509" y="16540"/>
                    <a:pt x="9659" y="16542"/>
                    <a:pt x="9812" y="16542"/>
                  </a:cubicBezTo>
                  <a:cubicBezTo>
                    <a:pt x="13161" y="16542"/>
                    <a:pt x="17717" y="15600"/>
                    <a:pt x="17630" y="14408"/>
                  </a:cubicBezTo>
                  <a:cubicBezTo>
                    <a:pt x="17630" y="14195"/>
                    <a:pt x="18055" y="13891"/>
                    <a:pt x="18025" y="13405"/>
                  </a:cubicBezTo>
                  <a:cubicBezTo>
                    <a:pt x="17964" y="12615"/>
                    <a:pt x="17934" y="11946"/>
                    <a:pt x="17812" y="10760"/>
                  </a:cubicBezTo>
                  <a:cubicBezTo>
                    <a:pt x="17751" y="10396"/>
                    <a:pt x="17721" y="10001"/>
                    <a:pt x="17691" y="9605"/>
                  </a:cubicBezTo>
                  <a:cubicBezTo>
                    <a:pt x="11277" y="7599"/>
                    <a:pt x="5168" y="4134"/>
                    <a:pt x="61" y="0"/>
                  </a:cubicBezTo>
                  <a:close/>
                </a:path>
              </a:pathLst>
            </a:custGeom>
            <a:solidFill>
              <a:srgbClr val="0095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843;p61">
              <a:extLst>
                <a:ext uri="{FF2B5EF4-FFF2-40B4-BE49-F238E27FC236}">
                  <a16:creationId xmlns:a16="http://schemas.microsoft.com/office/drawing/2014/main" id="{AED3AAD8-FF51-BED4-6FD4-53C963E452A8}"/>
                </a:ext>
              </a:extLst>
            </p:cNvPr>
            <p:cNvSpPr/>
            <p:nvPr/>
          </p:nvSpPr>
          <p:spPr>
            <a:xfrm>
              <a:off x="6532724" y="1909868"/>
              <a:ext cx="1051810" cy="796931"/>
            </a:xfrm>
            <a:custGeom>
              <a:avLst/>
              <a:gdLst/>
              <a:ahLst/>
              <a:cxnLst/>
              <a:rect l="l" t="t" r="r" b="b"/>
              <a:pathLst>
                <a:path w="20943" h="15868" extrusionOk="0">
                  <a:moveTo>
                    <a:pt x="1003" y="1"/>
                  </a:moveTo>
                  <a:cubicBezTo>
                    <a:pt x="1003" y="1"/>
                    <a:pt x="790" y="974"/>
                    <a:pt x="547" y="2281"/>
                  </a:cubicBezTo>
                  <a:cubicBezTo>
                    <a:pt x="365" y="3223"/>
                    <a:pt x="182" y="4317"/>
                    <a:pt x="91" y="5320"/>
                  </a:cubicBezTo>
                  <a:cubicBezTo>
                    <a:pt x="30" y="5654"/>
                    <a:pt x="0" y="5958"/>
                    <a:pt x="0" y="6262"/>
                  </a:cubicBezTo>
                  <a:cubicBezTo>
                    <a:pt x="5107" y="10396"/>
                    <a:pt x="11216" y="13861"/>
                    <a:pt x="17630" y="15867"/>
                  </a:cubicBezTo>
                  <a:cubicBezTo>
                    <a:pt x="17508" y="14925"/>
                    <a:pt x="17417" y="13952"/>
                    <a:pt x="17356" y="13253"/>
                  </a:cubicBezTo>
                  <a:cubicBezTo>
                    <a:pt x="17204" y="11977"/>
                    <a:pt x="16961" y="10852"/>
                    <a:pt x="16961" y="10852"/>
                  </a:cubicBezTo>
                  <a:cubicBezTo>
                    <a:pt x="19332" y="10427"/>
                    <a:pt x="20943" y="8329"/>
                    <a:pt x="20943" y="8329"/>
                  </a:cubicBezTo>
                  <a:cubicBezTo>
                    <a:pt x="20791" y="8025"/>
                    <a:pt x="20608" y="7691"/>
                    <a:pt x="20426" y="7387"/>
                  </a:cubicBezTo>
                  <a:cubicBezTo>
                    <a:pt x="19940" y="6566"/>
                    <a:pt x="19393" y="5715"/>
                    <a:pt x="18785" y="4955"/>
                  </a:cubicBezTo>
                  <a:cubicBezTo>
                    <a:pt x="18359" y="4408"/>
                    <a:pt x="17934" y="3922"/>
                    <a:pt x="17508" y="3496"/>
                  </a:cubicBezTo>
                  <a:cubicBezTo>
                    <a:pt x="17174" y="3162"/>
                    <a:pt x="16839" y="2858"/>
                    <a:pt x="16505" y="2645"/>
                  </a:cubicBezTo>
                  <a:cubicBezTo>
                    <a:pt x="15259" y="1791"/>
                    <a:pt x="14149" y="1614"/>
                    <a:pt x="13443" y="1614"/>
                  </a:cubicBezTo>
                  <a:cubicBezTo>
                    <a:pt x="12943" y="1614"/>
                    <a:pt x="12645" y="1703"/>
                    <a:pt x="12645" y="1703"/>
                  </a:cubicBezTo>
                  <a:cubicBezTo>
                    <a:pt x="11806" y="2433"/>
                    <a:pt x="10840" y="2651"/>
                    <a:pt x="9984" y="2651"/>
                  </a:cubicBezTo>
                  <a:cubicBezTo>
                    <a:pt x="8699" y="2651"/>
                    <a:pt x="7660" y="2159"/>
                    <a:pt x="7660" y="2159"/>
                  </a:cubicBezTo>
                  <a:lnTo>
                    <a:pt x="5471" y="1855"/>
                  </a:lnTo>
                  <a:cubicBezTo>
                    <a:pt x="4955" y="1429"/>
                    <a:pt x="1003" y="1"/>
                    <a:pt x="1003" y="1"/>
                  </a:cubicBezTo>
                  <a:close/>
                </a:path>
              </a:pathLst>
            </a:custGeom>
            <a:solidFill>
              <a:srgbClr val="4FC1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1844;p61">
              <a:extLst>
                <a:ext uri="{FF2B5EF4-FFF2-40B4-BE49-F238E27FC236}">
                  <a16:creationId xmlns:a16="http://schemas.microsoft.com/office/drawing/2014/main" id="{C91B2428-535C-3021-EB2D-6E350B3CB702}"/>
                </a:ext>
              </a:extLst>
            </p:cNvPr>
            <p:cNvSpPr/>
            <p:nvPr/>
          </p:nvSpPr>
          <p:spPr>
            <a:xfrm>
              <a:off x="6787655" y="2222806"/>
              <a:ext cx="482437" cy="461645"/>
            </a:xfrm>
            <a:custGeom>
              <a:avLst/>
              <a:gdLst/>
              <a:ahLst/>
              <a:cxnLst/>
              <a:rect l="l" t="t" r="r" b="b"/>
              <a:pathLst>
                <a:path w="9606" h="9192" extrusionOk="0">
                  <a:moveTo>
                    <a:pt x="4256" y="1"/>
                  </a:moveTo>
                  <a:cubicBezTo>
                    <a:pt x="3465" y="1"/>
                    <a:pt x="3070" y="3071"/>
                    <a:pt x="3070" y="3071"/>
                  </a:cubicBezTo>
                  <a:cubicBezTo>
                    <a:pt x="3070" y="3071"/>
                    <a:pt x="274" y="3588"/>
                    <a:pt x="152" y="4287"/>
                  </a:cubicBezTo>
                  <a:cubicBezTo>
                    <a:pt x="0" y="5016"/>
                    <a:pt x="2797" y="5898"/>
                    <a:pt x="2797" y="5898"/>
                  </a:cubicBezTo>
                  <a:cubicBezTo>
                    <a:pt x="2797" y="5898"/>
                    <a:pt x="1976" y="9059"/>
                    <a:pt x="2462" y="9180"/>
                  </a:cubicBezTo>
                  <a:cubicBezTo>
                    <a:pt x="2495" y="9188"/>
                    <a:pt x="2530" y="9191"/>
                    <a:pt x="2567" y="9191"/>
                  </a:cubicBezTo>
                  <a:cubicBezTo>
                    <a:pt x="3454" y="9191"/>
                    <a:pt x="5471" y="7174"/>
                    <a:pt x="5471" y="7174"/>
                  </a:cubicBezTo>
                  <a:cubicBezTo>
                    <a:pt x="5471" y="7174"/>
                    <a:pt x="7686" y="8362"/>
                    <a:pt x="8613" y="8362"/>
                  </a:cubicBezTo>
                  <a:cubicBezTo>
                    <a:pt x="8755" y="8362"/>
                    <a:pt x="8868" y="8333"/>
                    <a:pt x="8936" y="8269"/>
                  </a:cubicBezTo>
                  <a:cubicBezTo>
                    <a:pt x="9453" y="7813"/>
                    <a:pt x="7569" y="5107"/>
                    <a:pt x="7569" y="5107"/>
                  </a:cubicBezTo>
                  <a:cubicBezTo>
                    <a:pt x="7569" y="5107"/>
                    <a:pt x="9605" y="3709"/>
                    <a:pt x="9423" y="2980"/>
                  </a:cubicBezTo>
                  <a:cubicBezTo>
                    <a:pt x="9240" y="2281"/>
                    <a:pt x="6201" y="2220"/>
                    <a:pt x="6201" y="2220"/>
                  </a:cubicBezTo>
                  <a:cubicBezTo>
                    <a:pt x="6201" y="2220"/>
                    <a:pt x="5015" y="31"/>
                    <a:pt x="4256" y="1"/>
                  </a:cubicBez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845;p61">
              <a:extLst>
                <a:ext uri="{FF2B5EF4-FFF2-40B4-BE49-F238E27FC236}">
                  <a16:creationId xmlns:a16="http://schemas.microsoft.com/office/drawing/2014/main" id="{16A6C5BC-7037-1D21-C7D4-5FC4966760D2}"/>
                </a:ext>
              </a:extLst>
            </p:cNvPr>
            <p:cNvSpPr/>
            <p:nvPr/>
          </p:nvSpPr>
          <p:spPr>
            <a:xfrm>
              <a:off x="6653309" y="3329565"/>
              <a:ext cx="355726" cy="322177"/>
            </a:xfrm>
            <a:custGeom>
              <a:avLst/>
              <a:gdLst/>
              <a:ahLst/>
              <a:cxnLst/>
              <a:rect l="l" t="t" r="r" b="b"/>
              <a:pathLst>
                <a:path w="7083" h="6415" extrusionOk="0">
                  <a:moveTo>
                    <a:pt x="6292" y="1"/>
                  </a:moveTo>
                  <a:lnTo>
                    <a:pt x="0" y="2159"/>
                  </a:lnTo>
                  <a:lnTo>
                    <a:pt x="2158" y="6414"/>
                  </a:lnTo>
                  <a:cubicBezTo>
                    <a:pt x="3557" y="4894"/>
                    <a:pt x="5228" y="3618"/>
                    <a:pt x="7083" y="2554"/>
                  </a:cubicBezTo>
                  <a:lnTo>
                    <a:pt x="6292" y="1"/>
                  </a:lnTo>
                  <a:close/>
                </a:path>
              </a:pathLst>
            </a:custGeom>
            <a:solidFill>
              <a:srgbClr val="B4AA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846;p61">
              <a:extLst>
                <a:ext uri="{FF2B5EF4-FFF2-40B4-BE49-F238E27FC236}">
                  <a16:creationId xmlns:a16="http://schemas.microsoft.com/office/drawing/2014/main" id="{58AF5412-B4FB-AD77-E6B7-D05804B11CA6}"/>
                </a:ext>
              </a:extLst>
            </p:cNvPr>
            <p:cNvSpPr/>
            <p:nvPr/>
          </p:nvSpPr>
          <p:spPr>
            <a:xfrm>
              <a:off x="6763196" y="3457834"/>
              <a:ext cx="369487" cy="471740"/>
            </a:xfrm>
            <a:custGeom>
              <a:avLst/>
              <a:gdLst/>
              <a:ahLst/>
              <a:cxnLst/>
              <a:rect l="l" t="t" r="r" b="b"/>
              <a:pathLst>
                <a:path w="7357" h="9393" extrusionOk="0">
                  <a:moveTo>
                    <a:pt x="4895" y="0"/>
                  </a:moveTo>
                  <a:cubicBezTo>
                    <a:pt x="3040" y="1064"/>
                    <a:pt x="1369" y="2340"/>
                    <a:pt x="1" y="3860"/>
                  </a:cubicBezTo>
                  <a:lnTo>
                    <a:pt x="2797" y="9392"/>
                  </a:lnTo>
                  <a:lnTo>
                    <a:pt x="7357" y="7903"/>
                  </a:lnTo>
                  <a:lnTo>
                    <a:pt x="4895" y="0"/>
                  </a:lnTo>
                  <a:close/>
                </a:path>
              </a:pathLst>
            </a:custGeom>
            <a:solidFill>
              <a:srgbClr val="C4BA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847;p61">
              <a:extLst>
                <a:ext uri="{FF2B5EF4-FFF2-40B4-BE49-F238E27FC236}">
                  <a16:creationId xmlns:a16="http://schemas.microsoft.com/office/drawing/2014/main" id="{F12FA678-587C-580B-7073-5BA5094E085E}"/>
                </a:ext>
              </a:extLst>
            </p:cNvPr>
            <p:cNvSpPr/>
            <p:nvPr/>
          </p:nvSpPr>
          <p:spPr>
            <a:xfrm>
              <a:off x="6818492" y="3830085"/>
              <a:ext cx="326044" cy="392188"/>
            </a:xfrm>
            <a:custGeom>
              <a:avLst/>
              <a:gdLst/>
              <a:ahLst/>
              <a:cxnLst/>
              <a:rect l="l" t="t" r="r" b="b"/>
              <a:pathLst>
                <a:path w="6492" h="7809" extrusionOk="0">
                  <a:moveTo>
                    <a:pt x="6127" y="1"/>
                  </a:moveTo>
                  <a:cubicBezTo>
                    <a:pt x="6048" y="1"/>
                    <a:pt x="6492" y="1950"/>
                    <a:pt x="1757" y="2193"/>
                  </a:cubicBezTo>
                  <a:cubicBezTo>
                    <a:pt x="1757" y="2193"/>
                    <a:pt x="1" y="7808"/>
                    <a:pt x="2340" y="7808"/>
                  </a:cubicBezTo>
                  <a:cubicBezTo>
                    <a:pt x="2500" y="7808"/>
                    <a:pt x="2680" y="7782"/>
                    <a:pt x="2882" y="7725"/>
                  </a:cubicBezTo>
                  <a:cubicBezTo>
                    <a:pt x="6408" y="6692"/>
                    <a:pt x="6377" y="430"/>
                    <a:pt x="6377" y="430"/>
                  </a:cubicBezTo>
                  <a:cubicBezTo>
                    <a:pt x="6200" y="124"/>
                    <a:pt x="6147" y="1"/>
                    <a:pt x="6127" y="1"/>
                  </a:cubicBez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848;p61">
              <a:extLst>
                <a:ext uri="{FF2B5EF4-FFF2-40B4-BE49-F238E27FC236}">
                  <a16:creationId xmlns:a16="http://schemas.microsoft.com/office/drawing/2014/main" id="{6A9507FA-4C9F-B3FB-8238-4D680960F3D5}"/>
                </a:ext>
              </a:extLst>
            </p:cNvPr>
            <p:cNvSpPr/>
            <p:nvPr/>
          </p:nvSpPr>
          <p:spPr>
            <a:xfrm>
              <a:off x="6867007" y="3844047"/>
              <a:ext cx="264170" cy="262613"/>
            </a:xfrm>
            <a:custGeom>
              <a:avLst/>
              <a:gdLst/>
              <a:ahLst/>
              <a:cxnLst/>
              <a:rect l="l" t="t" r="r" b="b"/>
              <a:pathLst>
                <a:path w="5260" h="5229" extrusionOk="0">
                  <a:moveTo>
                    <a:pt x="5198" y="0"/>
                  </a:moveTo>
                  <a:lnTo>
                    <a:pt x="5198" y="0"/>
                  </a:lnTo>
                  <a:cubicBezTo>
                    <a:pt x="3739" y="851"/>
                    <a:pt x="669" y="1550"/>
                    <a:pt x="669" y="1550"/>
                  </a:cubicBezTo>
                  <a:cubicBezTo>
                    <a:pt x="669" y="1550"/>
                    <a:pt x="1" y="3617"/>
                    <a:pt x="31" y="5228"/>
                  </a:cubicBezTo>
                  <a:cubicBezTo>
                    <a:pt x="1399" y="4316"/>
                    <a:pt x="2980" y="3921"/>
                    <a:pt x="4621" y="3860"/>
                  </a:cubicBezTo>
                  <a:cubicBezTo>
                    <a:pt x="5259" y="1976"/>
                    <a:pt x="5198" y="0"/>
                    <a:pt x="5198" y="0"/>
                  </a:cubicBezTo>
                  <a:close/>
                </a:path>
              </a:pathLst>
            </a:custGeom>
            <a:solidFill>
              <a:srgbClr val="EBE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849;p61">
              <a:extLst>
                <a:ext uri="{FF2B5EF4-FFF2-40B4-BE49-F238E27FC236}">
                  <a16:creationId xmlns:a16="http://schemas.microsoft.com/office/drawing/2014/main" id="{DBEDD642-4AF8-2A14-B437-F0327F2912A3}"/>
                </a:ext>
              </a:extLst>
            </p:cNvPr>
            <p:cNvSpPr/>
            <p:nvPr/>
          </p:nvSpPr>
          <p:spPr>
            <a:xfrm>
              <a:off x="6844105" y="3806731"/>
              <a:ext cx="227056" cy="146298"/>
            </a:xfrm>
            <a:custGeom>
              <a:avLst/>
              <a:gdLst/>
              <a:ahLst/>
              <a:cxnLst/>
              <a:rect l="l" t="t" r="r" b="b"/>
              <a:pathLst>
                <a:path w="4521" h="2913" extrusionOk="0">
                  <a:moveTo>
                    <a:pt x="1370" y="368"/>
                  </a:moveTo>
                  <a:cubicBezTo>
                    <a:pt x="1707" y="368"/>
                    <a:pt x="2202" y="1382"/>
                    <a:pt x="2250" y="1503"/>
                  </a:cubicBezTo>
                  <a:cubicBezTo>
                    <a:pt x="2327" y="1718"/>
                    <a:pt x="2388" y="1933"/>
                    <a:pt x="2446" y="2148"/>
                  </a:cubicBezTo>
                  <a:lnTo>
                    <a:pt x="2446" y="2148"/>
                  </a:lnTo>
                  <a:cubicBezTo>
                    <a:pt x="2448" y="2162"/>
                    <a:pt x="2451" y="2175"/>
                    <a:pt x="2454" y="2188"/>
                  </a:cubicBezTo>
                  <a:lnTo>
                    <a:pt x="2454" y="2188"/>
                  </a:lnTo>
                  <a:cubicBezTo>
                    <a:pt x="2285" y="2054"/>
                    <a:pt x="2115" y="1915"/>
                    <a:pt x="1946" y="1777"/>
                  </a:cubicBezTo>
                  <a:cubicBezTo>
                    <a:pt x="1703" y="1533"/>
                    <a:pt x="1004" y="986"/>
                    <a:pt x="1156" y="591"/>
                  </a:cubicBezTo>
                  <a:cubicBezTo>
                    <a:pt x="1211" y="432"/>
                    <a:pt x="1286" y="368"/>
                    <a:pt x="1370" y="368"/>
                  </a:cubicBezTo>
                  <a:close/>
                  <a:moveTo>
                    <a:pt x="3160" y="456"/>
                  </a:moveTo>
                  <a:cubicBezTo>
                    <a:pt x="3303" y="456"/>
                    <a:pt x="3431" y="554"/>
                    <a:pt x="3466" y="713"/>
                  </a:cubicBezTo>
                  <a:cubicBezTo>
                    <a:pt x="3567" y="1266"/>
                    <a:pt x="3250" y="1862"/>
                    <a:pt x="2914" y="2378"/>
                  </a:cubicBezTo>
                  <a:lnTo>
                    <a:pt x="2914" y="2378"/>
                  </a:lnTo>
                  <a:cubicBezTo>
                    <a:pt x="2831" y="2035"/>
                    <a:pt x="2743" y="1678"/>
                    <a:pt x="2767" y="1321"/>
                  </a:cubicBezTo>
                  <a:cubicBezTo>
                    <a:pt x="2767" y="1108"/>
                    <a:pt x="2736" y="834"/>
                    <a:pt x="2858" y="622"/>
                  </a:cubicBezTo>
                  <a:cubicBezTo>
                    <a:pt x="2947" y="507"/>
                    <a:pt x="3058" y="456"/>
                    <a:pt x="3160" y="456"/>
                  </a:cubicBezTo>
                  <a:close/>
                  <a:moveTo>
                    <a:pt x="1479" y="0"/>
                  </a:moveTo>
                  <a:cubicBezTo>
                    <a:pt x="1322" y="0"/>
                    <a:pt x="1154" y="68"/>
                    <a:pt x="973" y="226"/>
                  </a:cubicBezTo>
                  <a:cubicBezTo>
                    <a:pt x="1" y="1047"/>
                    <a:pt x="2068" y="2445"/>
                    <a:pt x="2615" y="2871"/>
                  </a:cubicBezTo>
                  <a:cubicBezTo>
                    <a:pt x="2655" y="2900"/>
                    <a:pt x="2702" y="2912"/>
                    <a:pt x="2748" y="2912"/>
                  </a:cubicBezTo>
                  <a:cubicBezTo>
                    <a:pt x="2920" y="2912"/>
                    <a:pt x="3096" y="2741"/>
                    <a:pt x="3005" y="2616"/>
                  </a:cubicBezTo>
                  <a:lnTo>
                    <a:pt x="3005" y="2616"/>
                  </a:lnTo>
                  <a:cubicBezTo>
                    <a:pt x="3607" y="1911"/>
                    <a:pt x="4520" y="438"/>
                    <a:pt x="3344" y="74"/>
                  </a:cubicBezTo>
                  <a:cubicBezTo>
                    <a:pt x="3297" y="60"/>
                    <a:pt x="3250" y="53"/>
                    <a:pt x="3203" y="53"/>
                  </a:cubicBezTo>
                  <a:cubicBezTo>
                    <a:pt x="2865" y="53"/>
                    <a:pt x="2573" y="411"/>
                    <a:pt x="2493" y="652"/>
                  </a:cubicBezTo>
                  <a:cubicBezTo>
                    <a:pt x="2463" y="744"/>
                    <a:pt x="2438" y="836"/>
                    <a:pt x="2419" y="928"/>
                  </a:cubicBezTo>
                  <a:lnTo>
                    <a:pt x="2419" y="928"/>
                  </a:lnTo>
                  <a:cubicBezTo>
                    <a:pt x="2180" y="419"/>
                    <a:pt x="1866" y="0"/>
                    <a:pt x="1479" y="0"/>
                  </a:cubicBez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850;p61">
              <a:extLst>
                <a:ext uri="{FF2B5EF4-FFF2-40B4-BE49-F238E27FC236}">
                  <a16:creationId xmlns:a16="http://schemas.microsoft.com/office/drawing/2014/main" id="{23BE5469-1919-CD78-549F-F58175503693}"/>
                </a:ext>
              </a:extLst>
            </p:cNvPr>
            <p:cNvSpPr/>
            <p:nvPr/>
          </p:nvSpPr>
          <p:spPr>
            <a:xfrm>
              <a:off x="6868564" y="4037906"/>
              <a:ext cx="230521" cy="165734"/>
            </a:xfrm>
            <a:custGeom>
              <a:avLst/>
              <a:gdLst/>
              <a:ahLst/>
              <a:cxnLst/>
              <a:rect l="l" t="t" r="r" b="b"/>
              <a:pathLst>
                <a:path w="4590" h="3300" extrusionOk="0">
                  <a:moveTo>
                    <a:pt x="4590" y="0"/>
                  </a:moveTo>
                  <a:lnTo>
                    <a:pt x="4590" y="0"/>
                  </a:lnTo>
                  <a:cubicBezTo>
                    <a:pt x="2949" y="61"/>
                    <a:pt x="1368" y="456"/>
                    <a:pt x="0" y="1399"/>
                  </a:cubicBezTo>
                  <a:cubicBezTo>
                    <a:pt x="26" y="2438"/>
                    <a:pt x="319" y="3300"/>
                    <a:pt x="1239" y="3300"/>
                  </a:cubicBezTo>
                  <a:cubicBezTo>
                    <a:pt x="1395" y="3300"/>
                    <a:pt x="1569" y="3275"/>
                    <a:pt x="1763" y="3222"/>
                  </a:cubicBezTo>
                  <a:cubicBezTo>
                    <a:pt x="3283" y="2766"/>
                    <a:pt x="4134" y="1429"/>
                    <a:pt x="4590" y="0"/>
                  </a:cubicBez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851;p61">
              <a:extLst>
                <a:ext uri="{FF2B5EF4-FFF2-40B4-BE49-F238E27FC236}">
                  <a16:creationId xmlns:a16="http://schemas.microsoft.com/office/drawing/2014/main" id="{6872E621-2253-1AF0-782C-0C6986CB5468}"/>
                </a:ext>
              </a:extLst>
            </p:cNvPr>
            <p:cNvSpPr/>
            <p:nvPr/>
          </p:nvSpPr>
          <p:spPr>
            <a:xfrm>
              <a:off x="6901058" y="3926412"/>
              <a:ext cx="191950" cy="64536"/>
            </a:xfrm>
            <a:custGeom>
              <a:avLst/>
              <a:gdLst/>
              <a:ahLst/>
              <a:cxnLst/>
              <a:rect l="l" t="t" r="r" b="b"/>
              <a:pathLst>
                <a:path w="3822" h="1285" extrusionOk="0">
                  <a:moveTo>
                    <a:pt x="3647" y="0"/>
                  </a:moveTo>
                  <a:cubicBezTo>
                    <a:pt x="2372" y="0"/>
                    <a:pt x="1183" y="682"/>
                    <a:pt x="52" y="1217"/>
                  </a:cubicBezTo>
                  <a:cubicBezTo>
                    <a:pt x="0" y="1217"/>
                    <a:pt x="15" y="1284"/>
                    <a:pt x="59" y="1284"/>
                  </a:cubicBezTo>
                  <a:cubicBezTo>
                    <a:pt x="66" y="1284"/>
                    <a:pt x="74" y="1282"/>
                    <a:pt x="83" y="1278"/>
                  </a:cubicBezTo>
                  <a:cubicBezTo>
                    <a:pt x="1298" y="792"/>
                    <a:pt x="2393" y="214"/>
                    <a:pt x="3730" y="123"/>
                  </a:cubicBezTo>
                  <a:cubicBezTo>
                    <a:pt x="3791" y="123"/>
                    <a:pt x="3821" y="1"/>
                    <a:pt x="3730" y="1"/>
                  </a:cubicBezTo>
                  <a:cubicBezTo>
                    <a:pt x="3703" y="1"/>
                    <a:pt x="3675" y="0"/>
                    <a:pt x="3647" y="0"/>
                  </a:cubicBez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852;p61">
              <a:extLst>
                <a:ext uri="{FF2B5EF4-FFF2-40B4-BE49-F238E27FC236}">
                  <a16:creationId xmlns:a16="http://schemas.microsoft.com/office/drawing/2014/main" id="{89FC9F4B-F9B5-4089-1219-C95FB644EE5E}"/>
                </a:ext>
              </a:extLst>
            </p:cNvPr>
            <p:cNvSpPr/>
            <p:nvPr/>
          </p:nvSpPr>
          <p:spPr>
            <a:xfrm>
              <a:off x="6896437" y="3973621"/>
              <a:ext cx="192001" cy="64636"/>
            </a:xfrm>
            <a:custGeom>
              <a:avLst/>
              <a:gdLst/>
              <a:ahLst/>
              <a:cxnLst/>
              <a:rect l="l" t="t" r="r" b="b"/>
              <a:pathLst>
                <a:path w="3823" h="1287" extrusionOk="0">
                  <a:moveTo>
                    <a:pt x="3571" y="0"/>
                  </a:moveTo>
                  <a:cubicBezTo>
                    <a:pt x="2324" y="0"/>
                    <a:pt x="1161" y="664"/>
                    <a:pt x="53" y="1189"/>
                  </a:cubicBezTo>
                  <a:cubicBezTo>
                    <a:pt x="1" y="1215"/>
                    <a:pt x="16" y="1286"/>
                    <a:pt x="60" y="1286"/>
                  </a:cubicBezTo>
                  <a:cubicBezTo>
                    <a:pt x="67" y="1286"/>
                    <a:pt x="75" y="1285"/>
                    <a:pt x="83" y="1280"/>
                  </a:cubicBezTo>
                  <a:cubicBezTo>
                    <a:pt x="1299" y="764"/>
                    <a:pt x="2394" y="186"/>
                    <a:pt x="3731" y="125"/>
                  </a:cubicBezTo>
                  <a:cubicBezTo>
                    <a:pt x="3792" y="125"/>
                    <a:pt x="3822" y="4"/>
                    <a:pt x="3731" y="4"/>
                  </a:cubicBezTo>
                  <a:cubicBezTo>
                    <a:pt x="3677" y="1"/>
                    <a:pt x="3624" y="0"/>
                    <a:pt x="3571" y="0"/>
                  </a:cubicBez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853;p61">
              <a:extLst>
                <a:ext uri="{FF2B5EF4-FFF2-40B4-BE49-F238E27FC236}">
                  <a16:creationId xmlns:a16="http://schemas.microsoft.com/office/drawing/2014/main" id="{7C3D62C5-26B7-D984-2261-788C34746405}"/>
                </a:ext>
              </a:extLst>
            </p:cNvPr>
            <p:cNvSpPr/>
            <p:nvPr/>
          </p:nvSpPr>
          <p:spPr>
            <a:xfrm>
              <a:off x="6961677" y="3430312"/>
              <a:ext cx="332825" cy="238205"/>
            </a:xfrm>
            <a:custGeom>
              <a:avLst/>
              <a:gdLst/>
              <a:ahLst/>
              <a:cxnLst/>
              <a:rect l="l" t="t" r="r" b="b"/>
              <a:pathLst>
                <a:path w="6627" h="4743" extrusionOk="0">
                  <a:moveTo>
                    <a:pt x="0" y="1"/>
                  </a:moveTo>
                  <a:lnTo>
                    <a:pt x="669" y="4743"/>
                  </a:lnTo>
                  <a:cubicBezTo>
                    <a:pt x="2462" y="3770"/>
                    <a:pt x="4468" y="3071"/>
                    <a:pt x="6566" y="2676"/>
                  </a:cubicBezTo>
                  <a:lnTo>
                    <a:pt x="6627" y="1"/>
                  </a:lnTo>
                  <a:close/>
                </a:path>
              </a:pathLst>
            </a:custGeom>
            <a:solidFill>
              <a:srgbClr val="B4AA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854;p61">
              <a:extLst>
                <a:ext uri="{FF2B5EF4-FFF2-40B4-BE49-F238E27FC236}">
                  <a16:creationId xmlns:a16="http://schemas.microsoft.com/office/drawing/2014/main" id="{E6CD45E3-7F3E-1CF1-3297-C1690EEC91F3}"/>
                </a:ext>
              </a:extLst>
            </p:cNvPr>
            <p:cNvSpPr/>
            <p:nvPr/>
          </p:nvSpPr>
          <p:spPr>
            <a:xfrm>
              <a:off x="6995225" y="3564657"/>
              <a:ext cx="296212" cy="415290"/>
            </a:xfrm>
            <a:custGeom>
              <a:avLst/>
              <a:gdLst/>
              <a:ahLst/>
              <a:cxnLst/>
              <a:rect l="l" t="t" r="r" b="b"/>
              <a:pathLst>
                <a:path w="5898" h="8269" extrusionOk="0">
                  <a:moveTo>
                    <a:pt x="5898" y="1"/>
                  </a:moveTo>
                  <a:cubicBezTo>
                    <a:pt x="3800" y="426"/>
                    <a:pt x="1794" y="1095"/>
                    <a:pt x="1" y="2098"/>
                  </a:cubicBezTo>
                  <a:lnTo>
                    <a:pt x="882" y="8208"/>
                  </a:lnTo>
                  <a:lnTo>
                    <a:pt x="5655" y="8268"/>
                  </a:lnTo>
                  <a:lnTo>
                    <a:pt x="5898" y="1"/>
                  </a:lnTo>
                  <a:close/>
                </a:path>
              </a:pathLst>
            </a:custGeom>
            <a:solidFill>
              <a:srgbClr val="C4BA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855;p61">
              <a:extLst>
                <a:ext uri="{FF2B5EF4-FFF2-40B4-BE49-F238E27FC236}">
                  <a16:creationId xmlns:a16="http://schemas.microsoft.com/office/drawing/2014/main" id="{0AF589E9-FB18-E903-ED27-3E50667BCA4F}"/>
                </a:ext>
              </a:extLst>
            </p:cNvPr>
            <p:cNvSpPr/>
            <p:nvPr/>
          </p:nvSpPr>
          <p:spPr>
            <a:xfrm>
              <a:off x="6839535" y="3955139"/>
              <a:ext cx="447332" cy="313589"/>
            </a:xfrm>
            <a:custGeom>
              <a:avLst/>
              <a:gdLst/>
              <a:ahLst/>
              <a:cxnLst/>
              <a:rect l="l" t="t" r="r" b="b"/>
              <a:pathLst>
                <a:path w="8907" h="6244" extrusionOk="0">
                  <a:moveTo>
                    <a:pt x="8798" y="1"/>
                  </a:moveTo>
                  <a:cubicBezTo>
                    <a:pt x="8735" y="1"/>
                    <a:pt x="8589" y="1093"/>
                    <a:pt x="6613" y="1093"/>
                  </a:cubicBezTo>
                  <a:cubicBezTo>
                    <a:pt x="5952" y="1093"/>
                    <a:pt x="5087" y="971"/>
                    <a:pt x="3952" y="645"/>
                  </a:cubicBezTo>
                  <a:cubicBezTo>
                    <a:pt x="3952" y="645"/>
                    <a:pt x="1" y="6086"/>
                    <a:pt x="3253" y="6238"/>
                  </a:cubicBezTo>
                  <a:cubicBezTo>
                    <a:pt x="3317" y="6242"/>
                    <a:pt x="3380" y="6244"/>
                    <a:pt x="3443" y="6244"/>
                  </a:cubicBezTo>
                  <a:cubicBezTo>
                    <a:pt x="6970" y="6244"/>
                    <a:pt x="8907" y="493"/>
                    <a:pt x="8907" y="493"/>
                  </a:cubicBezTo>
                  <a:cubicBezTo>
                    <a:pt x="8831" y="134"/>
                    <a:pt x="8819" y="1"/>
                    <a:pt x="8798" y="1"/>
                  </a:cubicBez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856;p61">
              <a:extLst>
                <a:ext uri="{FF2B5EF4-FFF2-40B4-BE49-F238E27FC236}">
                  <a16:creationId xmlns:a16="http://schemas.microsoft.com/office/drawing/2014/main" id="{C289A0B1-F73D-C0FE-8BC6-AAE833002CFB}"/>
                </a:ext>
              </a:extLst>
            </p:cNvPr>
            <p:cNvSpPr/>
            <p:nvPr/>
          </p:nvSpPr>
          <p:spPr>
            <a:xfrm>
              <a:off x="6949472" y="3967695"/>
              <a:ext cx="329761" cy="175578"/>
            </a:xfrm>
            <a:custGeom>
              <a:avLst/>
              <a:gdLst/>
              <a:ahLst/>
              <a:cxnLst/>
              <a:rect l="l" t="t" r="r" b="b"/>
              <a:pathLst>
                <a:path w="6566" h="3496" extrusionOk="0">
                  <a:moveTo>
                    <a:pt x="1763" y="0"/>
                  </a:moveTo>
                  <a:cubicBezTo>
                    <a:pt x="1763" y="0"/>
                    <a:pt x="486" y="1763"/>
                    <a:pt x="0" y="3313"/>
                  </a:cubicBezTo>
                  <a:cubicBezTo>
                    <a:pt x="661" y="3135"/>
                    <a:pt x="1332" y="3053"/>
                    <a:pt x="2003" y="3053"/>
                  </a:cubicBezTo>
                  <a:cubicBezTo>
                    <a:pt x="2937" y="3053"/>
                    <a:pt x="3870" y="3213"/>
                    <a:pt x="4772" y="3496"/>
                  </a:cubicBezTo>
                  <a:cubicBezTo>
                    <a:pt x="5958" y="1885"/>
                    <a:pt x="6566" y="0"/>
                    <a:pt x="6566" y="0"/>
                  </a:cubicBezTo>
                  <a:lnTo>
                    <a:pt x="6566" y="0"/>
                  </a:lnTo>
                  <a:cubicBezTo>
                    <a:pt x="6018" y="122"/>
                    <a:pt x="5302" y="162"/>
                    <a:pt x="4591" y="162"/>
                  </a:cubicBezTo>
                  <a:cubicBezTo>
                    <a:pt x="3168" y="162"/>
                    <a:pt x="1763" y="0"/>
                    <a:pt x="1763" y="0"/>
                  </a:cubicBezTo>
                  <a:close/>
                </a:path>
              </a:pathLst>
            </a:custGeom>
            <a:solidFill>
              <a:srgbClr val="EBE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857;p61">
              <a:extLst>
                <a:ext uri="{FF2B5EF4-FFF2-40B4-BE49-F238E27FC236}">
                  <a16:creationId xmlns:a16="http://schemas.microsoft.com/office/drawing/2014/main" id="{9ADEC52A-70F1-22E9-045C-B9CF5459121D}"/>
                </a:ext>
              </a:extLst>
            </p:cNvPr>
            <p:cNvSpPr/>
            <p:nvPr/>
          </p:nvSpPr>
          <p:spPr>
            <a:xfrm>
              <a:off x="7005923" y="3864437"/>
              <a:ext cx="224896" cy="161465"/>
            </a:xfrm>
            <a:custGeom>
              <a:avLst/>
              <a:gdLst/>
              <a:ahLst/>
              <a:cxnLst/>
              <a:rect l="l" t="t" r="r" b="b"/>
              <a:pathLst>
                <a:path w="4478" h="3215" extrusionOk="0">
                  <a:moveTo>
                    <a:pt x="1455" y="323"/>
                  </a:moveTo>
                  <a:cubicBezTo>
                    <a:pt x="1827" y="323"/>
                    <a:pt x="1976" y="1564"/>
                    <a:pt x="1976" y="1691"/>
                  </a:cubicBezTo>
                  <a:cubicBezTo>
                    <a:pt x="1976" y="1934"/>
                    <a:pt x="1968" y="2169"/>
                    <a:pt x="1955" y="2399"/>
                  </a:cubicBezTo>
                  <a:lnTo>
                    <a:pt x="1955" y="2399"/>
                  </a:lnTo>
                  <a:cubicBezTo>
                    <a:pt x="1836" y="2214"/>
                    <a:pt x="1720" y="2028"/>
                    <a:pt x="1612" y="1843"/>
                  </a:cubicBezTo>
                  <a:cubicBezTo>
                    <a:pt x="1460" y="1539"/>
                    <a:pt x="973" y="810"/>
                    <a:pt x="1217" y="476"/>
                  </a:cubicBezTo>
                  <a:cubicBezTo>
                    <a:pt x="1304" y="368"/>
                    <a:pt x="1384" y="323"/>
                    <a:pt x="1455" y="323"/>
                  </a:cubicBezTo>
                  <a:close/>
                  <a:moveTo>
                    <a:pt x="3072" y="991"/>
                  </a:moveTo>
                  <a:cubicBezTo>
                    <a:pt x="3254" y="991"/>
                    <a:pt x="3396" y="1144"/>
                    <a:pt x="3375" y="1357"/>
                  </a:cubicBezTo>
                  <a:cubicBezTo>
                    <a:pt x="3299" y="1910"/>
                    <a:pt x="2809" y="2359"/>
                    <a:pt x="2332" y="2738"/>
                  </a:cubicBezTo>
                  <a:lnTo>
                    <a:pt x="2332" y="2738"/>
                  </a:lnTo>
                  <a:cubicBezTo>
                    <a:pt x="2338" y="2653"/>
                    <a:pt x="2344" y="2557"/>
                    <a:pt x="2349" y="2453"/>
                  </a:cubicBezTo>
                  <a:lnTo>
                    <a:pt x="2349" y="2453"/>
                  </a:lnTo>
                  <a:cubicBezTo>
                    <a:pt x="2374" y="2193"/>
                    <a:pt x="2418" y="1937"/>
                    <a:pt x="2524" y="1691"/>
                  </a:cubicBezTo>
                  <a:cubicBezTo>
                    <a:pt x="2584" y="1509"/>
                    <a:pt x="2645" y="1205"/>
                    <a:pt x="2828" y="1083"/>
                  </a:cubicBezTo>
                  <a:cubicBezTo>
                    <a:pt x="2910" y="1020"/>
                    <a:pt x="2995" y="991"/>
                    <a:pt x="3072" y="991"/>
                  </a:cubicBezTo>
                  <a:close/>
                  <a:moveTo>
                    <a:pt x="1546" y="0"/>
                  </a:moveTo>
                  <a:cubicBezTo>
                    <a:pt x="1440" y="0"/>
                    <a:pt x="1321" y="26"/>
                    <a:pt x="1186" y="80"/>
                  </a:cubicBezTo>
                  <a:cubicBezTo>
                    <a:pt x="1" y="536"/>
                    <a:pt x="1490" y="2542"/>
                    <a:pt x="1885" y="3120"/>
                  </a:cubicBezTo>
                  <a:cubicBezTo>
                    <a:pt x="1933" y="3187"/>
                    <a:pt x="2008" y="3215"/>
                    <a:pt x="2084" y="3215"/>
                  </a:cubicBezTo>
                  <a:cubicBezTo>
                    <a:pt x="2227" y="3215"/>
                    <a:pt x="2372" y="3115"/>
                    <a:pt x="2338" y="2993"/>
                  </a:cubicBezTo>
                  <a:lnTo>
                    <a:pt x="2338" y="2993"/>
                  </a:lnTo>
                  <a:cubicBezTo>
                    <a:pt x="3124" y="2540"/>
                    <a:pt x="4478" y="1419"/>
                    <a:pt x="3466" y="688"/>
                  </a:cubicBezTo>
                  <a:cubicBezTo>
                    <a:pt x="3384" y="631"/>
                    <a:pt x="3286" y="607"/>
                    <a:pt x="3184" y="607"/>
                  </a:cubicBezTo>
                  <a:cubicBezTo>
                    <a:pt x="2907" y="607"/>
                    <a:pt x="2596" y="784"/>
                    <a:pt x="2463" y="962"/>
                  </a:cubicBezTo>
                  <a:cubicBezTo>
                    <a:pt x="2412" y="1034"/>
                    <a:pt x="2366" y="1108"/>
                    <a:pt x="2325" y="1184"/>
                  </a:cubicBezTo>
                  <a:lnTo>
                    <a:pt x="2325" y="1184"/>
                  </a:lnTo>
                  <a:cubicBezTo>
                    <a:pt x="2249" y="549"/>
                    <a:pt x="2042" y="0"/>
                    <a:pt x="1546" y="0"/>
                  </a:cubicBez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858;p61">
              <a:extLst>
                <a:ext uri="{FF2B5EF4-FFF2-40B4-BE49-F238E27FC236}">
                  <a16:creationId xmlns:a16="http://schemas.microsoft.com/office/drawing/2014/main" id="{57EB4631-433F-0FF0-BEBD-0A78652FA161}"/>
                </a:ext>
              </a:extLst>
            </p:cNvPr>
            <p:cNvSpPr/>
            <p:nvPr/>
          </p:nvSpPr>
          <p:spPr>
            <a:xfrm>
              <a:off x="6929584" y="4121025"/>
              <a:ext cx="259600" cy="129222"/>
            </a:xfrm>
            <a:custGeom>
              <a:avLst/>
              <a:gdLst/>
              <a:ahLst/>
              <a:cxnLst/>
              <a:rect l="l" t="t" r="r" b="b"/>
              <a:pathLst>
                <a:path w="5169" h="2573" extrusionOk="0">
                  <a:moveTo>
                    <a:pt x="2399" y="0"/>
                  </a:moveTo>
                  <a:cubicBezTo>
                    <a:pt x="1728" y="0"/>
                    <a:pt x="1057" y="82"/>
                    <a:pt x="396" y="260"/>
                  </a:cubicBezTo>
                  <a:cubicBezTo>
                    <a:pt x="1" y="1446"/>
                    <a:pt x="62" y="2479"/>
                    <a:pt x="1460" y="2570"/>
                  </a:cubicBezTo>
                  <a:cubicBezTo>
                    <a:pt x="1506" y="2572"/>
                    <a:pt x="1551" y="2573"/>
                    <a:pt x="1596" y="2573"/>
                  </a:cubicBezTo>
                  <a:cubicBezTo>
                    <a:pt x="3112" y="2573"/>
                    <a:pt x="4312" y="1594"/>
                    <a:pt x="5168" y="443"/>
                  </a:cubicBezTo>
                  <a:cubicBezTo>
                    <a:pt x="4266" y="160"/>
                    <a:pt x="3333" y="0"/>
                    <a:pt x="2399" y="0"/>
                  </a:cubicBez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859;p61">
              <a:extLst>
                <a:ext uri="{FF2B5EF4-FFF2-40B4-BE49-F238E27FC236}">
                  <a16:creationId xmlns:a16="http://schemas.microsoft.com/office/drawing/2014/main" id="{31502648-18B9-2A38-5505-EFBE66456EAF}"/>
                </a:ext>
              </a:extLst>
            </p:cNvPr>
            <p:cNvSpPr/>
            <p:nvPr/>
          </p:nvSpPr>
          <p:spPr>
            <a:xfrm>
              <a:off x="7016670" y="4020680"/>
              <a:ext cx="202547" cy="19034"/>
            </a:xfrm>
            <a:custGeom>
              <a:avLst/>
              <a:gdLst/>
              <a:ahLst/>
              <a:cxnLst/>
              <a:rect l="l" t="t" r="r" b="b"/>
              <a:pathLst>
                <a:path w="4033" h="379" extrusionOk="0">
                  <a:moveTo>
                    <a:pt x="2380" y="1"/>
                  </a:moveTo>
                  <a:cubicBezTo>
                    <a:pt x="1606" y="1"/>
                    <a:pt x="812" y="132"/>
                    <a:pt x="60" y="222"/>
                  </a:cubicBezTo>
                  <a:cubicBezTo>
                    <a:pt x="8" y="222"/>
                    <a:pt x="1" y="289"/>
                    <a:pt x="57" y="289"/>
                  </a:cubicBezTo>
                  <a:cubicBezTo>
                    <a:pt x="67" y="289"/>
                    <a:pt x="78" y="287"/>
                    <a:pt x="91" y="283"/>
                  </a:cubicBezTo>
                  <a:cubicBezTo>
                    <a:pt x="828" y="248"/>
                    <a:pt x="1537" y="166"/>
                    <a:pt x="2244" y="166"/>
                  </a:cubicBezTo>
                  <a:cubicBezTo>
                    <a:pt x="2789" y="166"/>
                    <a:pt x="3334" y="215"/>
                    <a:pt x="3890" y="374"/>
                  </a:cubicBezTo>
                  <a:cubicBezTo>
                    <a:pt x="3900" y="377"/>
                    <a:pt x="3910" y="379"/>
                    <a:pt x="3919" y="379"/>
                  </a:cubicBezTo>
                  <a:cubicBezTo>
                    <a:pt x="3993" y="379"/>
                    <a:pt x="4032" y="279"/>
                    <a:pt x="3951" y="252"/>
                  </a:cubicBezTo>
                  <a:cubicBezTo>
                    <a:pt x="3451" y="65"/>
                    <a:pt x="2921" y="1"/>
                    <a:pt x="2380" y="1"/>
                  </a:cubicBez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860;p61">
              <a:extLst>
                <a:ext uri="{FF2B5EF4-FFF2-40B4-BE49-F238E27FC236}">
                  <a16:creationId xmlns:a16="http://schemas.microsoft.com/office/drawing/2014/main" id="{E9360B48-784A-67CA-7F36-95E32064EBE4}"/>
                </a:ext>
              </a:extLst>
            </p:cNvPr>
            <p:cNvSpPr/>
            <p:nvPr/>
          </p:nvSpPr>
          <p:spPr>
            <a:xfrm>
              <a:off x="6998289" y="4064374"/>
              <a:ext cx="200940" cy="18130"/>
            </a:xfrm>
            <a:custGeom>
              <a:avLst/>
              <a:gdLst/>
              <a:ahLst/>
              <a:cxnLst/>
              <a:rect l="l" t="t" r="r" b="b"/>
              <a:pathLst>
                <a:path w="4001" h="361" extrusionOk="0">
                  <a:moveTo>
                    <a:pt x="2284" y="0"/>
                  </a:moveTo>
                  <a:cubicBezTo>
                    <a:pt x="1543" y="0"/>
                    <a:pt x="788" y="116"/>
                    <a:pt x="62" y="203"/>
                  </a:cubicBezTo>
                  <a:cubicBezTo>
                    <a:pt x="1" y="203"/>
                    <a:pt x="1" y="294"/>
                    <a:pt x="62" y="294"/>
                  </a:cubicBezTo>
                  <a:cubicBezTo>
                    <a:pt x="800" y="242"/>
                    <a:pt x="1510" y="162"/>
                    <a:pt x="2224" y="162"/>
                  </a:cubicBezTo>
                  <a:cubicBezTo>
                    <a:pt x="2772" y="162"/>
                    <a:pt x="3323" y="209"/>
                    <a:pt x="3891" y="355"/>
                  </a:cubicBezTo>
                  <a:cubicBezTo>
                    <a:pt x="3900" y="359"/>
                    <a:pt x="3908" y="361"/>
                    <a:pt x="3916" y="361"/>
                  </a:cubicBezTo>
                  <a:cubicBezTo>
                    <a:pt x="3966" y="361"/>
                    <a:pt x="4000" y="290"/>
                    <a:pt x="3922" y="264"/>
                  </a:cubicBezTo>
                  <a:cubicBezTo>
                    <a:pt x="3398" y="67"/>
                    <a:pt x="2845" y="0"/>
                    <a:pt x="2284" y="0"/>
                  </a:cubicBez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861;p61">
              <a:extLst>
                <a:ext uri="{FF2B5EF4-FFF2-40B4-BE49-F238E27FC236}">
                  <a16:creationId xmlns:a16="http://schemas.microsoft.com/office/drawing/2014/main" id="{3F50B920-502C-E91A-CCD6-87D5821D28C4}"/>
                </a:ext>
              </a:extLst>
            </p:cNvPr>
            <p:cNvSpPr/>
            <p:nvPr/>
          </p:nvSpPr>
          <p:spPr>
            <a:xfrm>
              <a:off x="7627228" y="2717450"/>
              <a:ext cx="270247" cy="548078"/>
            </a:xfrm>
            <a:custGeom>
              <a:avLst/>
              <a:gdLst/>
              <a:ahLst/>
              <a:cxnLst/>
              <a:rect l="l" t="t" r="r" b="b"/>
              <a:pathLst>
                <a:path w="5381" h="10913" extrusionOk="0">
                  <a:moveTo>
                    <a:pt x="5381" y="0"/>
                  </a:moveTo>
                  <a:lnTo>
                    <a:pt x="426" y="7751"/>
                  </a:lnTo>
                  <a:lnTo>
                    <a:pt x="1" y="10912"/>
                  </a:lnTo>
                  <a:lnTo>
                    <a:pt x="5381" y="2797"/>
                  </a:lnTo>
                  <a:lnTo>
                    <a:pt x="5381" y="0"/>
                  </a:lnTo>
                  <a:close/>
                </a:path>
              </a:pathLst>
            </a:custGeom>
            <a:solidFill>
              <a:srgbClr val="FAB2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862;p61">
              <a:extLst>
                <a:ext uri="{FF2B5EF4-FFF2-40B4-BE49-F238E27FC236}">
                  <a16:creationId xmlns:a16="http://schemas.microsoft.com/office/drawing/2014/main" id="{E0490EBF-8E78-6DC3-F34C-8D8D608B4A53}"/>
                </a:ext>
              </a:extLst>
            </p:cNvPr>
            <p:cNvSpPr/>
            <p:nvPr/>
          </p:nvSpPr>
          <p:spPr>
            <a:xfrm>
              <a:off x="6514393" y="3186078"/>
              <a:ext cx="148106" cy="992296"/>
            </a:xfrm>
            <a:custGeom>
              <a:avLst/>
              <a:gdLst/>
              <a:ahLst/>
              <a:cxnLst/>
              <a:rect l="l" t="t" r="r" b="b"/>
              <a:pathLst>
                <a:path w="2949" h="19758" extrusionOk="0">
                  <a:moveTo>
                    <a:pt x="0" y="1"/>
                  </a:moveTo>
                  <a:lnTo>
                    <a:pt x="1064" y="19758"/>
                  </a:lnTo>
                  <a:lnTo>
                    <a:pt x="2949" y="19758"/>
                  </a:lnTo>
                  <a:lnTo>
                    <a:pt x="2371" y="1"/>
                  </a:lnTo>
                  <a:close/>
                </a:path>
              </a:pathLst>
            </a:custGeom>
            <a:solidFill>
              <a:srgbClr val="FAB2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863;p61">
              <a:extLst>
                <a:ext uri="{FF2B5EF4-FFF2-40B4-BE49-F238E27FC236}">
                  <a16:creationId xmlns:a16="http://schemas.microsoft.com/office/drawing/2014/main" id="{35FFEB3B-E074-9312-1CDC-B55EC34AF1BC}"/>
                </a:ext>
              </a:extLst>
            </p:cNvPr>
            <p:cNvSpPr/>
            <p:nvPr/>
          </p:nvSpPr>
          <p:spPr>
            <a:xfrm>
              <a:off x="6633471" y="3186078"/>
              <a:ext cx="96226" cy="992296"/>
            </a:xfrm>
            <a:custGeom>
              <a:avLst/>
              <a:gdLst/>
              <a:ahLst/>
              <a:cxnLst/>
              <a:rect l="l" t="t" r="r" b="b"/>
              <a:pathLst>
                <a:path w="1916" h="19758" extrusionOk="0">
                  <a:moveTo>
                    <a:pt x="0" y="1"/>
                  </a:moveTo>
                  <a:lnTo>
                    <a:pt x="578" y="19758"/>
                  </a:lnTo>
                  <a:lnTo>
                    <a:pt x="1915" y="18694"/>
                  </a:lnTo>
                  <a:lnTo>
                    <a:pt x="1246" y="1"/>
                  </a:lnTo>
                  <a:close/>
                </a:path>
              </a:pathLst>
            </a:custGeom>
            <a:solidFill>
              <a:srgbClr val="F79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864;p61">
              <a:extLst>
                <a:ext uri="{FF2B5EF4-FFF2-40B4-BE49-F238E27FC236}">
                  <a16:creationId xmlns:a16="http://schemas.microsoft.com/office/drawing/2014/main" id="{6A7CA7FC-3F33-8E2A-B2E3-20F048D7CA27}"/>
                </a:ext>
              </a:extLst>
            </p:cNvPr>
            <p:cNvSpPr/>
            <p:nvPr/>
          </p:nvSpPr>
          <p:spPr>
            <a:xfrm>
              <a:off x="7663891" y="3172368"/>
              <a:ext cx="122141" cy="1006007"/>
            </a:xfrm>
            <a:custGeom>
              <a:avLst/>
              <a:gdLst/>
              <a:ahLst/>
              <a:cxnLst/>
              <a:rect l="l" t="t" r="r" b="b"/>
              <a:pathLst>
                <a:path w="2432" h="20031" extrusionOk="0">
                  <a:moveTo>
                    <a:pt x="0" y="0"/>
                  </a:moveTo>
                  <a:lnTo>
                    <a:pt x="547" y="20031"/>
                  </a:lnTo>
                  <a:lnTo>
                    <a:pt x="2432" y="20031"/>
                  </a:lnTo>
                  <a:lnTo>
                    <a:pt x="1885" y="274"/>
                  </a:lnTo>
                  <a:lnTo>
                    <a:pt x="0" y="0"/>
                  </a:lnTo>
                  <a:close/>
                </a:path>
              </a:pathLst>
            </a:custGeom>
            <a:solidFill>
              <a:srgbClr val="FAB2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865;p61">
              <a:extLst>
                <a:ext uri="{FF2B5EF4-FFF2-40B4-BE49-F238E27FC236}">
                  <a16:creationId xmlns:a16="http://schemas.microsoft.com/office/drawing/2014/main" id="{A459AB87-C346-A4BA-7E72-DD8BD732D22C}"/>
                </a:ext>
              </a:extLst>
            </p:cNvPr>
            <p:cNvSpPr/>
            <p:nvPr/>
          </p:nvSpPr>
          <p:spPr>
            <a:xfrm>
              <a:off x="7758511" y="3085332"/>
              <a:ext cx="96226" cy="1093042"/>
            </a:xfrm>
            <a:custGeom>
              <a:avLst/>
              <a:gdLst/>
              <a:ahLst/>
              <a:cxnLst/>
              <a:rect l="l" t="t" r="r" b="b"/>
              <a:pathLst>
                <a:path w="1916" h="21764" extrusionOk="0">
                  <a:moveTo>
                    <a:pt x="1338" y="0"/>
                  </a:moveTo>
                  <a:lnTo>
                    <a:pt x="1" y="2007"/>
                  </a:lnTo>
                  <a:lnTo>
                    <a:pt x="548" y="21764"/>
                  </a:lnTo>
                  <a:lnTo>
                    <a:pt x="1916" y="20700"/>
                  </a:lnTo>
                  <a:lnTo>
                    <a:pt x="1338" y="0"/>
                  </a:lnTo>
                  <a:close/>
                </a:path>
              </a:pathLst>
            </a:custGeom>
            <a:solidFill>
              <a:srgbClr val="F79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866;p61">
              <a:extLst>
                <a:ext uri="{FF2B5EF4-FFF2-40B4-BE49-F238E27FC236}">
                  <a16:creationId xmlns:a16="http://schemas.microsoft.com/office/drawing/2014/main" id="{52611308-EFC8-44DA-74C8-1D69387F14CD}"/>
                </a:ext>
              </a:extLst>
            </p:cNvPr>
            <p:cNvSpPr/>
            <p:nvPr/>
          </p:nvSpPr>
          <p:spPr>
            <a:xfrm>
              <a:off x="7750877" y="3163327"/>
              <a:ext cx="311480" cy="140372"/>
            </a:xfrm>
            <a:custGeom>
              <a:avLst/>
              <a:gdLst/>
              <a:ahLst/>
              <a:cxnLst/>
              <a:rect l="l" t="t" r="r" b="b"/>
              <a:pathLst>
                <a:path w="6202" h="2795" extrusionOk="0">
                  <a:moveTo>
                    <a:pt x="3766" y="0"/>
                  </a:moveTo>
                  <a:cubicBezTo>
                    <a:pt x="3505" y="0"/>
                    <a:pt x="3223" y="36"/>
                    <a:pt x="2919" y="119"/>
                  </a:cubicBezTo>
                  <a:cubicBezTo>
                    <a:pt x="730" y="758"/>
                    <a:pt x="1" y="2794"/>
                    <a:pt x="1" y="2794"/>
                  </a:cubicBezTo>
                  <a:lnTo>
                    <a:pt x="1095" y="2399"/>
                  </a:lnTo>
                  <a:cubicBezTo>
                    <a:pt x="1095" y="2399"/>
                    <a:pt x="1490" y="1396"/>
                    <a:pt x="3253" y="1001"/>
                  </a:cubicBezTo>
                  <a:cubicBezTo>
                    <a:pt x="3521" y="944"/>
                    <a:pt x="3763" y="921"/>
                    <a:pt x="3981" y="921"/>
                  </a:cubicBezTo>
                  <a:cubicBezTo>
                    <a:pt x="5050" y="921"/>
                    <a:pt x="5533" y="1487"/>
                    <a:pt x="5533" y="1487"/>
                  </a:cubicBezTo>
                  <a:lnTo>
                    <a:pt x="6202" y="1426"/>
                  </a:lnTo>
                  <a:cubicBezTo>
                    <a:pt x="6202" y="1426"/>
                    <a:pt x="5409" y="0"/>
                    <a:pt x="3766" y="0"/>
                  </a:cubicBezTo>
                  <a:close/>
                </a:path>
              </a:pathLst>
            </a:custGeom>
            <a:solidFill>
              <a:srgbClr val="F269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867;p61">
              <a:extLst>
                <a:ext uri="{FF2B5EF4-FFF2-40B4-BE49-F238E27FC236}">
                  <a16:creationId xmlns:a16="http://schemas.microsoft.com/office/drawing/2014/main" id="{B0390751-BF95-5394-1C55-5C3E180692BE}"/>
                </a:ext>
              </a:extLst>
            </p:cNvPr>
            <p:cNvSpPr/>
            <p:nvPr/>
          </p:nvSpPr>
          <p:spPr>
            <a:xfrm>
              <a:off x="7552447" y="3228918"/>
              <a:ext cx="702261" cy="1086463"/>
            </a:xfrm>
            <a:custGeom>
              <a:avLst/>
              <a:gdLst/>
              <a:ahLst/>
              <a:cxnLst/>
              <a:rect l="l" t="t" r="r" b="b"/>
              <a:pathLst>
                <a:path w="13983" h="21633" extrusionOk="0">
                  <a:moveTo>
                    <a:pt x="8538" y="0"/>
                  </a:moveTo>
                  <a:cubicBezTo>
                    <a:pt x="7778" y="0"/>
                    <a:pt x="6843" y="95"/>
                    <a:pt x="5684" y="303"/>
                  </a:cubicBezTo>
                  <a:cubicBezTo>
                    <a:pt x="5684" y="303"/>
                    <a:pt x="0" y="1275"/>
                    <a:pt x="274" y="5136"/>
                  </a:cubicBezTo>
                  <a:cubicBezTo>
                    <a:pt x="548" y="9026"/>
                    <a:pt x="152" y="17902"/>
                    <a:pt x="1946" y="21032"/>
                  </a:cubicBezTo>
                  <a:cubicBezTo>
                    <a:pt x="2196" y="21462"/>
                    <a:pt x="3041" y="21633"/>
                    <a:pt x="4151" y="21633"/>
                  </a:cubicBezTo>
                  <a:cubicBezTo>
                    <a:pt x="6415" y="21633"/>
                    <a:pt x="9777" y="20925"/>
                    <a:pt x="11429" y="20273"/>
                  </a:cubicBezTo>
                  <a:cubicBezTo>
                    <a:pt x="13891" y="19300"/>
                    <a:pt x="13982" y="16716"/>
                    <a:pt x="13739" y="14102"/>
                  </a:cubicBezTo>
                  <a:cubicBezTo>
                    <a:pt x="13496" y="11458"/>
                    <a:pt x="12827" y="5257"/>
                    <a:pt x="12037" y="2461"/>
                  </a:cubicBezTo>
                  <a:cubicBezTo>
                    <a:pt x="11662" y="1077"/>
                    <a:pt x="11105" y="0"/>
                    <a:pt x="8538" y="0"/>
                  </a:cubicBezTo>
                  <a:close/>
                </a:path>
              </a:pathLst>
            </a:custGeom>
            <a:solidFill>
              <a:srgbClr val="3B32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868;p61">
              <a:extLst>
                <a:ext uri="{FF2B5EF4-FFF2-40B4-BE49-F238E27FC236}">
                  <a16:creationId xmlns:a16="http://schemas.microsoft.com/office/drawing/2014/main" id="{DEF7D6F7-3AD3-707F-288C-4B0B1925F7D3}"/>
                </a:ext>
              </a:extLst>
            </p:cNvPr>
            <p:cNvSpPr/>
            <p:nvPr/>
          </p:nvSpPr>
          <p:spPr>
            <a:xfrm>
              <a:off x="7618088" y="3232836"/>
              <a:ext cx="703768" cy="1085610"/>
            </a:xfrm>
            <a:custGeom>
              <a:avLst/>
              <a:gdLst/>
              <a:ahLst/>
              <a:cxnLst/>
              <a:rect l="l" t="t" r="r" b="b"/>
              <a:pathLst>
                <a:path w="14013" h="21616" extrusionOk="0">
                  <a:moveTo>
                    <a:pt x="8589" y="1"/>
                  </a:moveTo>
                  <a:cubicBezTo>
                    <a:pt x="7827" y="1"/>
                    <a:pt x="6886" y="98"/>
                    <a:pt x="5715" y="316"/>
                  </a:cubicBezTo>
                  <a:cubicBezTo>
                    <a:pt x="5715" y="316"/>
                    <a:pt x="0" y="1258"/>
                    <a:pt x="274" y="5149"/>
                  </a:cubicBezTo>
                  <a:cubicBezTo>
                    <a:pt x="578" y="9009"/>
                    <a:pt x="152" y="17884"/>
                    <a:pt x="1976" y="21015"/>
                  </a:cubicBezTo>
                  <a:cubicBezTo>
                    <a:pt x="2216" y="21445"/>
                    <a:pt x="3058" y="21615"/>
                    <a:pt x="4168" y="21615"/>
                  </a:cubicBezTo>
                  <a:cubicBezTo>
                    <a:pt x="6431" y="21615"/>
                    <a:pt x="9808" y="20908"/>
                    <a:pt x="11460" y="20255"/>
                  </a:cubicBezTo>
                  <a:cubicBezTo>
                    <a:pt x="13922" y="19283"/>
                    <a:pt x="14013" y="16729"/>
                    <a:pt x="13770" y="14085"/>
                  </a:cubicBezTo>
                  <a:cubicBezTo>
                    <a:pt x="13527" y="11471"/>
                    <a:pt x="12858" y="5240"/>
                    <a:pt x="12068" y="2444"/>
                  </a:cubicBezTo>
                  <a:cubicBezTo>
                    <a:pt x="11670" y="1087"/>
                    <a:pt x="11129" y="1"/>
                    <a:pt x="8589" y="1"/>
                  </a:cubicBez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869;p61">
              <a:extLst>
                <a:ext uri="{FF2B5EF4-FFF2-40B4-BE49-F238E27FC236}">
                  <a16:creationId xmlns:a16="http://schemas.microsoft.com/office/drawing/2014/main" id="{B99874F2-2A24-DB13-1A06-90AEF9DFFDFC}"/>
                </a:ext>
              </a:extLst>
            </p:cNvPr>
            <p:cNvSpPr/>
            <p:nvPr/>
          </p:nvSpPr>
          <p:spPr>
            <a:xfrm>
              <a:off x="7682222" y="3752139"/>
              <a:ext cx="607592" cy="189891"/>
            </a:xfrm>
            <a:custGeom>
              <a:avLst/>
              <a:gdLst/>
              <a:ahLst/>
              <a:cxnLst/>
              <a:rect l="l" t="t" r="r" b="b"/>
              <a:pathLst>
                <a:path w="12098" h="3781" extrusionOk="0">
                  <a:moveTo>
                    <a:pt x="9093" y="0"/>
                  </a:moveTo>
                  <a:cubicBezTo>
                    <a:pt x="8136" y="0"/>
                    <a:pt x="6812" y="123"/>
                    <a:pt x="4955" y="402"/>
                  </a:cubicBezTo>
                  <a:cubicBezTo>
                    <a:pt x="4955" y="402"/>
                    <a:pt x="608" y="1374"/>
                    <a:pt x="0" y="3259"/>
                  </a:cubicBezTo>
                  <a:cubicBezTo>
                    <a:pt x="1431" y="3616"/>
                    <a:pt x="2878" y="3781"/>
                    <a:pt x="4326" y="3781"/>
                  </a:cubicBezTo>
                  <a:cubicBezTo>
                    <a:pt x="6938" y="3781"/>
                    <a:pt x="9556" y="3246"/>
                    <a:pt x="12098" y="2347"/>
                  </a:cubicBezTo>
                  <a:cubicBezTo>
                    <a:pt x="11946" y="1800"/>
                    <a:pt x="11794" y="1313"/>
                    <a:pt x="11611" y="949"/>
                  </a:cubicBezTo>
                  <a:cubicBezTo>
                    <a:pt x="11303" y="370"/>
                    <a:pt x="10750" y="0"/>
                    <a:pt x="9093" y="0"/>
                  </a:cubicBezTo>
                  <a:close/>
                </a:path>
              </a:pathLst>
            </a:custGeom>
            <a:solidFill>
              <a:srgbClr val="FFCC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870;p61">
              <a:extLst>
                <a:ext uri="{FF2B5EF4-FFF2-40B4-BE49-F238E27FC236}">
                  <a16:creationId xmlns:a16="http://schemas.microsoft.com/office/drawing/2014/main" id="{260B33B0-D75C-43FA-5611-121C1295BF8C}"/>
                </a:ext>
              </a:extLst>
            </p:cNvPr>
            <p:cNvSpPr/>
            <p:nvPr/>
          </p:nvSpPr>
          <p:spPr>
            <a:xfrm>
              <a:off x="7671525" y="3869962"/>
              <a:ext cx="625923" cy="137007"/>
            </a:xfrm>
            <a:custGeom>
              <a:avLst/>
              <a:gdLst/>
              <a:ahLst/>
              <a:cxnLst/>
              <a:rect l="l" t="t" r="r" b="b"/>
              <a:pathLst>
                <a:path w="12463" h="2728" extrusionOk="0">
                  <a:moveTo>
                    <a:pt x="12311" y="1"/>
                  </a:moveTo>
                  <a:cubicBezTo>
                    <a:pt x="9769" y="900"/>
                    <a:pt x="7151" y="1435"/>
                    <a:pt x="4539" y="1435"/>
                  </a:cubicBezTo>
                  <a:cubicBezTo>
                    <a:pt x="3091" y="1435"/>
                    <a:pt x="1644" y="1270"/>
                    <a:pt x="213" y="913"/>
                  </a:cubicBezTo>
                  <a:cubicBezTo>
                    <a:pt x="213" y="1004"/>
                    <a:pt x="183" y="1095"/>
                    <a:pt x="152" y="1186"/>
                  </a:cubicBezTo>
                  <a:cubicBezTo>
                    <a:pt x="122" y="1581"/>
                    <a:pt x="61" y="2037"/>
                    <a:pt x="0" y="2554"/>
                  </a:cubicBezTo>
                  <a:cubicBezTo>
                    <a:pt x="943" y="2668"/>
                    <a:pt x="1907" y="2727"/>
                    <a:pt x="2883" y="2727"/>
                  </a:cubicBezTo>
                  <a:cubicBezTo>
                    <a:pt x="6063" y="2727"/>
                    <a:pt x="9369" y="2102"/>
                    <a:pt x="12463" y="730"/>
                  </a:cubicBezTo>
                  <a:cubicBezTo>
                    <a:pt x="12402" y="487"/>
                    <a:pt x="12371" y="244"/>
                    <a:pt x="12311" y="1"/>
                  </a:cubicBezTo>
                  <a:close/>
                </a:path>
              </a:pathLst>
            </a:custGeom>
            <a:solidFill>
              <a:srgbClr val="FCB3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871;p61">
              <a:extLst>
                <a:ext uri="{FF2B5EF4-FFF2-40B4-BE49-F238E27FC236}">
                  <a16:creationId xmlns:a16="http://schemas.microsoft.com/office/drawing/2014/main" id="{C59DEA3D-8234-1E28-CB57-B999932C8687}"/>
                </a:ext>
              </a:extLst>
            </p:cNvPr>
            <p:cNvSpPr/>
            <p:nvPr/>
          </p:nvSpPr>
          <p:spPr>
            <a:xfrm>
              <a:off x="7668461" y="3906624"/>
              <a:ext cx="662585" cy="316653"/>
            </a:xfrm>
            <a:custGeom>
              <a:avLst/>
              <a:gdLst/>
              <a:ahLst/>
              <a:cxnLst/>
              <a:rect l="l" t="t" r="r" b="b"/>
              <a:pathLst>
                <a:path w="13193" h="6305" extrusionOk="0">
                  <a:moveTo>
                    <a:pt x="12524" y="0"/>
                  </a:moveTo>
                  <a:cubicBezTo>
                    <a:pt x="9430" y="1372"/>
                    <a:pt x="6124" y="1997"/>
                    <a:pt x="2944" y="1997"/>
                  </a:cubicBezTo>
                  <a:cubicBezTo>
                    <a:pt x="1968" y="1997"/>
                    <a:pt x="1004" y="1938"/>
                    <a:pt x="61" y="1824"/>
                  </a:cubicBezTo>
                  <a:cubicBezTo>
                    <a:pt x="61" y="2037"/>
                    <a:pt x="31" y="2250"/>
                    <a:pt x="0" y="2462"/>
                  </a:cubicBezTo>
                  <a:cubicBezTo>
                    <a:pt x="2841" y="5278"/>
                    <a:pt x="6695" y="6304"/>
                    <a:pt x="10546" y="6304"/>
                  </a:cubicBezTo>
                  <a:cubicBezTo>
                    <a:pt x="11268" y="6304"/>
                    <a:pt x="11991" y="6268"/>
                    <a:pt x="12706" y="6201"/>
                  </a:cubicBezTo>
                  <a:cubicBezTo>
                    <a:pt x="13192" y="5563"/>
                    <a:pt x="13192" y="4803"/>
                    <a:pt x="13071" y="4043"/>
                  </a:cubicBezTo>
                  <a:cubicBezTo>
                    <a:pt x="12949" y="3192"/>
                    <a:pt x="12797" y="1490"/>
                    <a:pt x="12524" y="0"/>
                  </a:cubicBezTo>
                  <a:close/>
                </a:path>
              </a:pathLst>
            </a:custGeom>
            <a:solidFill>
              <a:srgbClr val="F269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872;p61">
              <a:extLst>
                <a:ext uri="{FF2B5EF4-FFF2-40B4-BE49-F238E27FC236}">
                  <a16:creationId xmlns:a16="http://schemas.microsoft.com/office/drawing/2014/main" id="{54C1FFD6-8031-1914-3D9B-4DD605A1958B}"/>
                </a:ext>
              </a:extLst>
            </p:cNvPr>
            <p:cNvSpPr/>
            <p:nvPr/>
          </p:nvSpPr>
          <p:spPr>
            <a:xfrm>
              <a:off x="7660827" y="4030273"/>
              <a:ext cx="645761" cy="304047"/>
            </a:xfrm>
            <a:custGeom>
              <a:avLst/>
              <a:gdLst/>
              <a:ahLst/>
              <a:cxnLst/>
              <a:rect l="l" t="t" r="r" b="b"/>
              <a:pathLst>
                <a:path w="12858" h="6054" extrusionOk="0">
                  <a:moveTo>
                    <a:pt x="152" y="0"/>
                  </a:moveTo>
                  <a:lnTo>
                    <a:pt x="152" y="0"/>
                  </a:lnTo>
                  <a:cubicBezTo>
                    <a:pt x="0" y="2098"/>
                    <a:pt x="61" y="4712"/>
                    <a:pt x="1338" y="5836"/>
                  </a:cubicBezTo>
                  <a:cubicBezTo>
                    <a:pt x="1513" y="5989"/>
                    <a:pt x="2005" y="6053"/>
                    <a:pt x="2688" y="6053"/>
                  </a:cubicBezTo>
                  <a:cubicBezTo>
                    <a:pt x="4852" y="6053"/>
                    <a:pt x="8926" y="5410"/>
                    <a:pt x="10821" y="4924"/>
                  </a:cubicBezTo>
                  <a:cubicBezTo>
                    <a:pt x="11885" y="4620"/>
                    <a:pt x="12524" y="4225"/>
                    <a:pt x="12858" y="3739"/>
                  </a:cubicBezTo>
                  <a:lnTo>
                    <a:pt x="12858" y="3739"/>
                  </a:lnTo>
                  <a:cubicBezTo>
                    <a:pt x="12143" y="3806"/>
                    <a:pt x="11420" y="3842"/>
                    <a:pt x="10698" y="3842"/>
                  </a:cubicBezTo>
                  <a:cubicBezTo>
                    <a:pt x="6847" y="3842"/>
                    <a:pt x="2993" y="2816"/>
                    <a:pt x="152" y="0"/>
                  </a:cubicBezTo>
                  <a:close/>
                </a:path>
              </a:pathLst>
            </a:custGeom>
            <a:solidFill>
              <a:srgbClr val="F158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873;p61">
              <a:extLst>
                <a:ext uri="{FF2B5EF4-FFF2-40B4-BE49-F238E27FC236}">
                  <a16:creationId xmlns:a16="http://schemas.microsoft.com/office/drawing/2014/main" id="{45369065-0D46-A0BF-6C82-74F15CBE564D}"/>
                </a:ext>
              </a:extLst>
            </p:cNvPr>
            <p:cNvSpPr/>
            <p:nvPr/>
          </p:nvSpPr>
          <p:spPr>
            <a:xfrm>
              <a:off x="7854687" y="3424636"/>
              <a:ext cx="177135" cy="197676"/>
            </a:xfrm>
            <a:custGeom>
              <a:avLst/>
              <a:gdLst/>
              <a:ahLst/>
              <a:cxnLst/>
              <a:rect l="l" t="t" r="r" b="b"/>
              <a:pathLst>
                <a:path w="3527" h="3936" extrusionOk="0">
                  <a:moveTo>
                    <a:pt x="2143" y="1115"/>
                  </a:moveTo>
                  <a:cubicBezTo>
                    <a:pt x="2257" y="1115"/>
                    <a:pt x="2342" y="1469"/>
                    <a:pt x="2372" y="1907"/>
                  </a:cubicBezTo>
                  <a:cubicBezTo>
                    <a:pt x="2372" y="2363"/>
                    <a:pt x="2311" y="2758"/>
                    <a:pt x="2189" y="2758"/>
                  </a:cubicBezTo>
                  <a:cubicBezTo>
                    <a:pt x="2098" y="2758"/>
                    <a:pt x="1976" y="2394"/>
                    <a:pt x="1976" y="1938"/>
                  </a:cubicBezTo>
                  <a:cubicBezTo>
                    <a:pt x="1946" y="1482"/>
                    <a:pt x="2037" y="1117"/>
                    <a:pt x="2128" y="1117"/>
                  </a:cubicBezTo>
                  <a:cubicBezTo>
                    <a:pt x="2133" y="1116"/>
                    <a:pt x="2138" y="1115"/>
                    <a:pt x="2143" y="1115"/>
                  </a:cubicBezTo>
                  <a:close/>
                  <a:moveTo>
                    <a:pt x="1247" y="1360"/>
                  </a:moveTo>
                  <a:cubicBezTo>
                    <a:pt x="1369" y="1360"/>
                    <a:pt x="1460" y="1694"/>
                    <a:pt x="1490" y="2150"/>
                  </a:cubicBezTo>
                  <a:cubicBezTo>
                    <a:pt x="1490" y="2606"/>
                    <a:pt x="1429" y="3001"/>
                    <a:pt x="1308" y="3001"/>
                  </a:cubicBezTo>
                  <a:cubicBezTo>
                    <a:pt x="1304" y="3003"/>
                    <a:pt x="1301" y="3003"/>
                    <a:pt x="1297" y="3003"/>
                  </a:cubicBezTo>
                  <a:cubicBezTo>
                    <a:pt x="1207" y="3003"/>
                    <a:pt x="1095" y="2649"/>
                    <a:pt x="1095" y="2211"/>
                  </a:cubicBezTo>
                  <a:cubicBezTo>
                    <a:pt x="1065" y="1755"/>
                    <a:pt x="1156" y="1360"/>
                    <a:pt x="1247" y="1360"/>
                  </a:cubicBezTo>
                  <a:close/>
                  <a:moveTo>
                    <a:pt x="1645" y="0"/>
                  </a:moveTo>
                  <a:cubicBezTo>
                    <a:pt x="1581" y="0"/>
                    <a:pt x="1515" y="40"/>
                    <a:pt x="1460" y="114"/>
                  </a:cubicBezTo>
                  <a:lnTo>
                    <a:pt x="62" y="2120"/>
                  </a:lnTo>
                  <a:cubicBezTo>
                    <a:pt x="1" y="2211"/>
                    <a:pt x="1" y="2394"/>
                    <a:pt x="92" y="2454"/>
                  </a:cubicBezTo>
                  <a:lnTo>
                    <a:pt x="1764" y="3883"/>
                  </a:lnTo>
                  <a:cubicBezTo>
                    <a:pt x="1800" y="3919"/>
                    <a:pt x="1845" y="3936"/>
                    <a:pt x="1891" y="3936"/>
                  </a:cubicBezTo>
                  <a:cubicBezTo>
                    <a:pt x="1961" y="3936"/>
                    <a:pt x="2031" y="3896"/>
                    <a:pt x="2068" y="3822"/>
                  </a:cubicBezTo>
                  <a:lnTo>
                    <a:pt x="3466" y="1846"/>
                  </a:lnTo>
                  <a:cubicBezTo>
                    <a:pt x="3527" y="1725"/>
                    <a:pt x="3527" y="1573"/>
                    <a:pt x="3435" y="1482"/>
                  </a:cubicBezTo>
                  <a:lnTo>
                    <a:pt x="1764" y="53"/>
                  </a:lnTo>
                  <a:cubicBezTo>
                    <a:pt x="1728" y="17"/>
                    <a:pt x="1687" y="0"/>
                    <a:pt x="1645" y="0"/>
                  </a:cubicBezTo>
                  <a:close/>
                </a:path>
              </a:pathLst>
            </a:custGeom>
            <a:solidFill>
              <a:srgbClr val="3B32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874;p61">
              <a:extLst>
                <a:ext uri="{FF2B5EF4-FFF2-40B4-BE49-F238E27FC236}">
                  <a16:creationId xmlns:a16="http://schemas.microsoft.com/office/drawing/2014/main" id="{22F192C9-332B-DA5B-F3C6-EAEA529D6CF3}"/>
                </a:ext>
              </a:extLst>
            </p:cNvPr>
            <p:cNvSpPr/>
            <p:nvPr/>
          </p:nvSpPr>
          <p:spPr>
            <a:xfrm>
              <a:off x="7859258" y="3417003"/>
              <a:ext cx="178692" cy="197676"/>
            </a:xfrm>
            <a:custGeom>
              <a:avLst/>
              <a:gdLst/>
              <a:ahLst/>
              <a:cxnLst/>
              <a:rect l="l" t="t" r="r" b="b"/>
              <a:pathLst>
                <a:path w="3558" h="3936" extrusionOk="0">
                  <a:moveTo>
                    <a:pt x="2159" y="1087"/>
                  </a:moveTo>
                  <a:cubicBezTo>
                    <a:pt x="2250" y="1087"/>
                    <a:pt x="2341" y="1451"/>
                    <a:pt x="2372" y="1907"/>
                  </a:cubicBezTo>
                  <a:cubicBezTo>
                    <a:pt x="2372" y="2363"/>
                    <a:pt x="2311" y="2728"/>
                    <a:pt x="2189" y="2758"/>
                  </a:cubicBezTo>
                  <a:cubicBezTo>
                    <a:pt x="2098" y="2758"/>
                    <a:pt x="2007" y="2394"/>
                    <a:pt x="1977" y="1938"/>
                  </a:cubicBezTo>
                  <a:cubicBezTo>
                    <a:pt x="1977" y="1482"/>
                    <a:pt x="2037" y="1117"/>
                    <a:pt x="2159" y="1087"/>
                  </a:cubicBezTo>
                  <a:close/>
                  <a:moveTo>
                    <a:pt x="1288" y="1358"/>
                  </a:moveTo>
                  <a:cubicBezTo>
                    <a:pt x="1378" y="1358"/>
                    <a:pt x="1490" y="1712"/>
                    <a:pt x="1490" y="2150"/>
                  </a:cubicBezTo>
                  <a:cubicBezTo>
                    <a:pt x="1521" y="2606"/>
                    <a:pt x="1430" y="3001"/>
                    <a:pt x="1338" y="3001"/>
                  </a:cubicBezTo>
                  <a:cubicBezTo>
                    <a:pt x="1217" y="3001"/>
                    <a:pt x="1126" y="2667"/>
                    <a:pt x="1095" y="2211"/>
                  </a:cubicBezTo>
                  <a:cubicBezTo>
                    <a:pt x="1095" y="1755"/>
                    <a:pt x="1156" y="1360"/>
                    <a:pt x="1278" y="1360"/>
                  </a:cubicBezTo>
                  <a:cubicBezTo>
                    <a:pt x="1281" y="1359"/>
                    <a:pt x="1285" y="1358"/>
                    <a:pt x="1288" y="1358"/>
                  </a:cubicBezTo>
                  <a:close/>
                  <a:moveTo>
                    <a:pt x="1667" y="0"/>
                  </a:moveTo>
                  <a:cubicBezTo>
                    <a:pt x="1597" y="0"/>
                    <a:pt x="1527" y="40"/>
                    <a:pt x="1490" y="114"/>
                  </a:cubicBezTo>
                  <a:lnTo>
                    <a:pt x="92" y="2120"/>
                  </a:lnTo>
                  <a:cubicBezTo>
                    <a:pt x="1" y="2211"/>
                    <a:pt x="31" y="2363"/>
                    <a:pt x="123" y="2454"/>
                  </a:cubicBezTo>
                  <a:lnTo>
                    <a:pt x="1764" y="3883"/>
                  </a:lnTo>
                  <a:cubicBezTo>
                    <a:pt x="1800" y="3919"/>
                    <a:pt x="1845" y="3936"/>
                    <a:pt x="1891" y="3936"/>
                  </a:cubicBezTo>
                  <a:cubicBezTo>
                    <a:pt x="1961" y="3936"/>
                    <a:pt x="2031" y="3896"/>
                    <a:pt x="2068" y="3822"/>
                  </a:cubicBezTo>
                  <a:lnTo>
                    <a:pt x="3466" y="1816"/>
                  </a:lnTo>
                  <a:cubicBezTo>
                    <a:pt x="3557" y="1725"/>
                    <a:pt x="3527" y="1573"/>
                    <a:pt x="3436" y="1482"/>
                  </a:cubicBezTo>
                  <a:lnTo>
                    <a:pt x="1794" y="53"/>
                  </a:lnTo>
                  <a:cubicBezTo>
                    <a:pt x="1758" y="17"/>
                    <a:pt x="1713" y="0"/>
                    <a:pt x="1667" y="0"/>
                  </a:cubicBezTo>
                  <a:close/>
                </a:path>
              </a:pathLst>
            </a:custGeom>
            <a:solidFill>
              <a:srgbClr val="FFCC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875;p61">
              <a:extLst>
                <a:ext uri="{FF2B5EF4-FFF2-40B4-BE49-F238E27FC236}">
                  <a16:creationId xmlns:a16="http://schemas.microsoft.com/office/drawing/2014/main" id="{C70B5E13-EADF-5886-3118-A3E7EF752A9B}"/>
                </a:ext>
              </a:extLst>
            </p:cNvPr>
            <p:cNvSpPr/>
            <p:nvPr/>
          </p:nvSpPr>
          <p:spPr>
            <a:xfrm>
              <a:off x="6056412" y="3265481"/>
              <a:ext cx="1586127" cy="164880"/>
            </a:xfrm>
            <a:custGeom>
              <a:avLst/>
              <a:gdLst/>
              <a:ahLst/>
              <a:cxnLst/>
              <a:rect l="l" t="t" r="r" b="b"/>
              <a:pathLst>
                <a:path w="31582" h="3283" extrusionOk="0">
                  <a:moveTo>
                    <a:pt x="1" y="0"/>
                  </a:moveTo>
                  <a:lnTo>
                    <a:pt x="1" y="3283"/>
                  </a:lnTo>
                  <a:lnTo>
                    <a:pt x="31582" y="3283"/>
                  </a:lnTo>
                  <a:lnTo>
                    <a:pt x="31278" y="0"/>
                  </a:lnTo>
                  <a:close/>
                </a:path>
              </a:pathLst>
            </a:custGeom>
            <a:solidFill>
              <a:srgbClr val="F79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876;p61">
              <a:extLst>
                <a:ext uri="{FF2B5EF4-FFF2-40B4-BE49-F238E27FC236}">
                  <a16:creationId xmlns:a16="http://schemas.microsoft.com/office/drawing/2014/main" id="{9C3113AD-E620-2C09-5EE6-8C57EDA132DB}"/>
                </a:ext>
              </a:extLst>
            </p:cNvPr>
            <p:cNvSpPr/>
            <p:nvPr/>
          </p:nvSpPr>
          <p:spPr>
            <a:xfrm>
              <a:off x="7627228" y="2900612"/>
              <a:ext cx="238205" cy="529747"/>
            </a:xfrm>
            <a:custGeom>
              <a:avLst/>
              <a:gdLst/>
              <a:ahLst/>
              <a:cxnLst/>
              <a:rect l="l" t="t" r="r" b="b"/>
              <a:pathLst>
                <a:path w="4743" h="10548" extrusionOk="0">
                  <a:moveTo>
                    <a:pt x="4743" y="1"/>
                  </a:moveTo>
                  <a:lnTo>
                    <a:pt x="1" y="7265"/>
                  </a:lnTo>
                  <a:lnTo>
                    <a:pt x="305" y="10548"/>
                  </a:lnTo>
                  <a:lnTo>
                    <a:pt x="4743" y="2858"/>
                  </a:lnTo>
                  <a:lnTo>
                    <a:pt x="4743" y="1"/>
                  </a:lnTo>
                  <a:close/>
                </a:path>
              </a:pathLst>
            </a:custGeom>
            <a:solidFill>
              <a:srgbClr val="F79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877;p61">
              <a:extLst>
                <a:ext uri="{FF2B5EF4-FFF2-40B4-BE49-F238E27FC236}">
                  <a16:creationId xmlns:a16="http://schemas.microsoft.com/office/drawing/2014/main" id="{FD675326-22C7-6D7A-204C-16FBC02E7DB8}"/>
                </a:ext>
              </a:extLst>
            </p:cNvPr>
            <p:cNvSpPr/>
            <p:nvPr/>
          </p:nvSpPr>
          <p:spPr>
            <a:xfrm>
              <a:off x="6118989" y="3430312"/>
              <a:ext cx="148156" cy="992296"/>
            </a:xfrm>
            <a:custGeom>
              <a:avLst/>
              <a:gdLst/>
              <a:ahLst/>
              <a:cxnLst/>
              <a:rect l="l" t="t" r="r" b="b"/>
              <a:pathLst>
                <a:path w="2950" h="19758" extrusionOk="0">
                  <a:moveTo>
                    <a:pt x="1" y="1"/>
                  </a:moveTo>
                  <a:lnTo>
                    <a:pt x="1065" y="19758"/>
                  </a:lnTo>
                  <a:lnTo>
                    <a:pt x="2949" y="19758"/>
                  </a:lnTo>
                  <a:lnTo>
                    <a:pt x="2372" y="1"/>
                  </a:lnTo>
                  <a:close/>
                </a:path>
              </a:pathLst>
            </a:custGeom>
            <a:solidFill>
              <a:srgbClr val="FAB2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878;p61">
              <a:extLst>
                <a:ext uri="{FF2B5EF4-FFF2-40B4-BE49-F238E27FC236}">
                  <a16:creationId xmlns:a16="http://schemas.microsoft.com/office/drawing/2014/main" id="{32EA773D-7E8A-1542-EDA2-1F6F6B73310B}"/>
                </a:ext>
              </a:extLst>
            </p:cNvPr>
            <p:cNvSpPr/>
            <p:nvPr/>
          </p:nvSpPr>
          <p:spPr>
            <a:xfrm>
              <a:off x="6238067" y="3430312"/>
              <a:ext cx="96226" cy="992296"/>
            </a:xfrm>
            <a:custGeom>
              <a:avLst/>
              <a:gdLst/>
              <a:ahLst/>
              <a:cxnLst/>
              <a:rect l="l" t="t" r="r" b="b"/>
              <a:pathLst>
                <a:path w="1916" h="19758" extrusionOk="0">
                  <a:moveTo>
                    <a:pt x="1" y="1"/>
                  </a:moveTo>
                  <a:lnTo>
                    <a:pt x="578" y="19758"/>
                  </a:lnTo>
                  <a:lnTo>
                    <a:pt x="1916" y="18725"/>
                  </a:lnTo>
                  <a:lnTo>
                    <a:pt x="1247" y="1"/>
                  </a:lnTo>
                  <a:close/>
                </a:path>
              </a:pathLst>
            </a:custGeom>
            <a:solidFill>
              <a:srgbClr val="F79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879;p61">
              <a:extLst>
                <a:ext uri="{FF2B5EF4-FFF2-40B4-BE49-F238E27FC236}">
                  <a16:creationId xmlns:a16="http://schemas.microsoft.com/office/drawing/2014/main" id="{3D51B203-DCAD-71DA-E69F-EEE2547348CD}"/>
                </a:ext>
              </a:extLst>
            </p:cNvPr>
            <p:cNvSpPr/>
            <p:nvPr/>
          </p:nvSpPr>
          <p:spPr>
            <a:xfrm>
              <a:off x="7411974" y="3430312"/>
              <a:ext cx="148156" cy="992296"/>
            </a:xfrm>
            <a:custGeom>
              <a:avLst/>
              <a:gdLst/>
              <a:ahLst/>
              <a:cxnLst/>
              <a:rect l="l" t="t" r="r" b="b"/>
              <a:pathLst>
                <a:path w="2950" h="19758" extrusionOk="0">
                  <a:moveTo>
                    <a:pt x="1" y="1"/>
                  </a:moveTo>
                  <a:lnTo>
                    <a:pt x="1065" y="19758"/>
                  </a:lnTo>
                  <a:lnTo>
                    <a:pt x="2949" y="19758"/>
                  </a:lnTo>
                  <a:lnTo>
                    <a:pt x="2372" y="1"/>
                  </a:lnTo>
                  <a:close/>
                </a:path>
              </a:pathLst>
            </a:custGeom>
            <a:solidFill>
              <a:srgbClr val="FAB2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880;p61">
              <a:extLst>
                <a:ext uri="{FF2B5EF4-FFF2-40B4-BE49-F238E27FC236}">
                  <a16:creationId xmlns:a16="http://schemas.microsoft.com/office/drawing/2014/main" id="{27EEC547-D4A1-9EF2-99F8-C9670EC0F9E1}"/>
                </a:ext>
              </a:extLst>
            </p:cNvPr>
            <p:cNvSpPr/>
            <p:nvPr/>
          </p:nvSpPr>
          <p:spPr>
            <a:xfrm>
              <a:off x="7531052" y="3430312"/>
              <a:ext cx="96226" cy="992296"/>
            </a:xfrm>
            <a:custGeom>
              <a:avLst/>
              <a:gdLst/>
              <a:ahLst/>
              <a:cxnLst/>
              <a:rect l="l" t="t" r="r" b="b"/>
              <a:pathLst>
                <a:path w="1916" h="19758" extrusionOk="0">
                  <a:moveTo>
                    <a:pt x="1" y="1"/>
                  </a:moveTo>
                  <a:lnTo>
                    <a:pt x="578" y="19758"/>
                  </a:lnTo>
                  <a:lnTo>
                    <a:pt x="1916" y="18725"/>
                  </a:lnTo>
                  <a:lnTo>
                    <a:pt x="1247" y="1"/>
                  </a:lnTo>
                  <a:close/>
                </a:path>
              </a:pathLst>
            </a:custGeom>
            <a:solidFill>
              <a:srgbClr val="F79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881;p61">
              <a:extLst>
                <a:ext uri="{FF2B5EF4-FFF2-40B4-BE49-F238E27FC236}">
                  <a16:creationId xmlns:a16="http://schemas.microsoft.com/office/drawing/2014/main" id="{3480BB63-D338-B396-65DC-E539FB5A9C72}"/>
                </a:ext>
              </a:extLst>
            </p:cNvPr>
            <p:cNvSpPr/>
            <p:nvPr/>
          </p:nvSpPr>
          <p:spPr>
            <a:xfrm>
              <a:off x="5935827" y="3106726"/>
              <a:ext cx="441205" cy="158804"/>
            </a:xfrm>
            <a:custGeom>
              <a:avLst/>
              <a:gdLst/>
              <a:ahLst/>
              <a:cxnLst/>
              <a:rect l="l" t="t" r="r" b="b"/>
              <a:pathLst>
                <a:path w="8785" h="3162" extrusionOk="0">
                  <a:moveTo>
                    <a:pt x="0" y="0"/>
                  </a:moveTo>
                  <a:lnTo>
                    <a:pt x="578" y="3161"/>
                  </a:lnTo>
                  <a:lnTo>
                    <a:pt x="8785" y="3161"/>
                  </a:lnTo>
                  <a:cubicBezTo>
                    <a:pt x="8055" y="2310"/>
                    <a:pt x="7295" y="912"/>
                    <a:pt x="6596" y="0"/>
                  </a:cubicBezTo>
                  <a:close/>
                </a:path>
              </a:pathLst>
            </a:custGeom>
            <a:solidFill>
              <a:srgbClr val="FAB2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882;p61">
              <a:extLst>
                <a:ext uri="{FF2B5EF4-FFF2-40B4-BE49-F238E27FC236}">
                  <a16:creationId xmlns:a16="http://schemas.microsoft.com/office/drawing/2014/main" id="{2BBDF4AE-4265-39A3-A28A-841A5B1AA78D}"/>
                </a:ext>
              </a:extLst>
            </p:cNvPr>
            <p:cNvSpPr/>
            <p:nvPr/>
          </p:nvSpPr>
          <p:spPr>
            <a:xfrm>
              <a:off x="6267096" y="3106726"/>
              <a:ext cx="235142" cy="158804"/>
            </a:xfrm>
            <a:custGeom>
              <a:avLst/>
              <a:gdLst/>
              <a:ahLst/>
              <a:cxnLst/>
              <a:rect l="l" t="t" r="r" b="b"/>
              <a:pathLst>
                <a:path w="4682" h="3162" extrusionOk="0">
                  <a:moveTo>
                    <a:pt x="0" y="0"/>
                  </a:moveTo>
                  <a:cubicBezTo>
                    <a:pt x="699" y="912"/>
                    <a:pt x="1459" y="2310"/>
                    <a:pt x="2189" y="3161"/>
                  </a:cubicBezTo>
                  <a:lnTo>
                    <a:pt x="4681" y="3161"/>
                  </a:lnTo>
                  <a:cubicBezTo>
                    <a:pt x="3982" y="2249"/>
                    <a:pt x="3070" y="882"/>
                    <a:pt x="2341" y="0"/>
                  </a:cubicBezTo>
                  <a:close/>
                </a:path>
              </a:pathLst>
            </a:custGeom>
            <a:solidFill>
              <a:srgbClr val="FFBB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883;p61">
              <a:extLst>
                <a:ext uri="{FF2B5EF4-FFF2-40B4-BE49-F238E27FC236}">
                  <a16:creationId xmlns:a16="http://schemas.microsoft.com/office/drawing/2014/main" id="{2C5206A2-BF85-6A75-309F-17FCD44CDBB9}"/>
                </a:ext>
              </a:extLst>
            </p:cNvPr>
            <p:cNvSpPr/>
            <p:nvPr/>
          </p:nvSpPr>
          <p:spPr>
            <a:xfrm>
              <a:off x="6384617" y="3106726"/>
              <a:ext cx="259550" cy="158804"/>
            </a:xfrm>
            <a:custGeom>
              <a:avLst/>
              <a:gdLst/>
              <a:ahLst/>
              <a:cxnLst/>
              <a:rect l="l" t="t" r="r" b="b"/>
              <a:pathLst>
                <a:path w="5168" h="3162" extrusionOk="0">
                  <a:moveTo>
                    <a:pt x="1" y="0"/>
                  </a:moveTo>
                  <a:cubicBezTo>
                    <a:pt x="730" y="882"/>
                    <a:pt x="1672" y="2249"/>
                    <a:pt x="2341" y="3161"/>
                  </a:cubicBezTo>
                  <a:lnTo>
                    <a:pt x="5168" y="3161"/>
                  </a:lnTo>
                  <a:cubicBezTo>
                    <a:pt x="4682" y="2249"/>
                    <a:pt x="3861" y="882"/>
                    <a:pt x="3375" y="0"/>
                  </a:cubicBezTo>
                  <a:close/>
                </a:path>
              </a:pathLst>
            </a:custGeom>
            <a:solidFill>
              <a:srgbClr val="FAB2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884;p61">
              <a:extLst>
                <a:ext uri="{FF2B5EF4-FFF2-40B4-BE49-F238E27FC236}">
                  <a16:creationId xmlns:a16="http://schemas.microsoft.com/office/drawing/2014/main" id="{9124A69C-4144-9B77-3DF2-841EBCD00E8B}"/>
                </a:ext>
              </a:extLst>
            </p:cNvPr>
            <p:cNvSpPr/>
            <p:nvPr/>
          </p:nvSpPr>
          <p:spPr>
            <a:xfrm>
              <a:off x="6773894" y="3106726"/>
              <a:ext cx="874776" cy="158804"/>
            </a:xfrm>
            <a:custGeom>
              <a:avLst/>
              <a:gdLst/>
              <a:ahLst/>
              <a:cxnLst/>
              <a:rect l="l" t="t" r="r" b="b"/>
              <a:pathLst>
                <a:path w="17418" h="3162" extrusionOk="0">
                  <a:moveTo>
                    <a:pt x="1" y="0"/>
                  </a:moveTo>
                  <a:cubicBezTo>
                    <a:pt x="487" y="942"/>
                    <a:pt x="1308" y="2219"/>
                    <a:pt x="1885" y="3161"/>
                  </a:cubicBezTo>
                  <a:lnTo>
                    <a:pt x="16992" y="3161"/>
                  </a:lnTo>
                  <a:lnTo>
                    <a:pt x="17417" y="0"/>
                  </a:lnTo>
                  <a:close/>
                </a:path>
              </a:pathLst>
            </a:custGeom>
            <a:solidFill>
              <a:srgbClr val="FAB2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885;p61">
              <a:extLst>
                <a:ext uri="{FF2B5EF4-FFF2-40B4-BE49-F238E27FC236}">
                  <a16:creationId xmlns:a16="http://schemas.microsoft.com/office/drawing/2014/main" id="{ADA7D3BA-E3EB-1AFE-E647-CE017240B96B}"/>
                </a:ext>
              </a:extLst>
            </p:cNvPr>
            <p:cNvSpPr/>
            <p:nvPr/>
          </p:nvSpPr>
          <p:spPr>
            <a:xfrm>
              <a:off x="6554069" y="3106726"/>
              <a:ext cx="314544" cy="158804"/>
            </a:xfrm>
            <a:custGeom>
              <a:avLst/>
              <a:gdLst/>
              <a:ahLst/>
              <a:cxnLst/>
              <a:rect l="l" t="t" r="r" b="b"/>
              <a:pathLst>
                <a:path w="6263" h="3162" extrusionOk="0">
                  <a:moveTo>
                    <a:pt x="1" y="0"/>
                  </a:moveTo>
                  <a:cubicBezTo>
                    <a:pt x="487" y="912"/>
                    <a:pt x="1308" y="2249"/>
                    <a:pt x="1794" y="3161"/>
                  </a:cubicBezTo>
                  <a:lnTo>
                    <a:pt x="6262" y="3161"/>
                  </a:lnTo>
                  <a:cubicBezTo>
                    <a:pt x="5685" y="2219"/>
                    <a:pt x="4864" y="942"/>
                    <a:pt x="4378" y="0"/>
                  </a:cubicBezTo>
                  <a:close/>
                </a:path>
              </a:pathLst>
            </a:custGeom>
            <a:solidFill>
              <a:srgbClr val="FFBB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886;p61">
              <a:extLst>
                <a:ext uri="{FF2B5EF4-FFF2-40B4-BE49-F238E27FC236}">
                  <a16:creationId xmlns:a16="http://schemas.microsoft.com/office/drawing/2014/main" id="{334856CF-CD76-4B84-D5F0-CF665FF0D037}"/>
                </a:ext>
              </a:extLst>
            </p:cNvPr>
            <p:cNvSpPr/>
            <p:nvPr/>
          </p:nvSpPr>
          <p:spPr>
            <a:xfrm>
              <a:off x="5940397" y="2686914"/>
              <a:ext cx="1961641" cy="419860"/>
            </a:xfrm>
            <a:custGeom>
              <a:avLst/>
              <a:gdLst/>
              <a:ahLst/>
              <a:cxnLst/>
              <a:rect l="l" t="t" r="r" b="b"/>
              <a:pathLst>
                <a:path w="39059" h="8360" extrusionOk="0">
                  <a:moveTo>
                    <a:pt x="8511" y="0"/>
                  </a:moveTo>
                  <a:lnTo>
                    <a:pt x="1" y="8359"/>
                  </a:lnTo>
                  <a:lnTo>
                    <a:pt x="34105" y="8359"/>
                  </a:lnTo>
                  <a:lnTo>
                    <a:pt x="39059" y="608"/>
                  </a:lnTo>
                  <a:lnTo>
                    <a:pt x="8511" y="0"/>
                  </a:lnTo>
                  <a:close/>
                </a:path>
              </a:pathLst>
            </a:custGeom>
            <a:solidFill>
              <a:srgbClr val="FFC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887;p61">
              <a:extLst>
                <a:ext uri="{FF2B5EF4-FFF2-40B4-BE49-F238E27FC236}">
                  <a16:creationId xmlns:a16="http://schemas.microsoft.com/office/drawing/2014/main" id="{2AA6C7F3-8C6C-A03B-9A3B-1D33692F38E1}"/>
                </a:ext>
              </a:extLst>
            </p:cNvPr>
            <p:cNvSpPr/>
            <p:nvPr/>
          </p:nvSpPr>
          <p:spPr>
            <a:xfrm>
              <a:off x="6622773" y="2718957"/>
              <a:ext cx="596945" cy="351156"/>
            </a:xfrm>
            <a:custGeom>
              <a:avLst/>
              <a:gdLst/>
              <a:ahLst/>
              <a:cxnLst/>
              <a:rect l="l" t="t" r="r" b="b"/>
              <a:pathLst>
                <a:path w="11886" h="6992" extrusionOk="0">
                  <a:moveTo>
                    <a:pt x="10730" y="578"/>
                  </a:moveTo>
                  <a:cubicBezTo>
                    <a:pt x="10912" y="578"/>
                    <a:pt x="11064" y="700"/>
                    <a:pt x="11064" y="852"/>
                  </a:cubicBezTo>
                  <a:cubicBezTo>
                    <a:pt x="11095" y="1004"/>
                    <a:pt x="10943" y="1125"/>
                    <a:pt x="10760" y="1156"/>
                  </a:cubicBezTo>
                  <a:cubicBezTo>
                    <a:pt x="10578" y="1156"/>
                    <a:pt x="10426" y="1034"/>
                    <a:pt x="10426" y="882"/>
                  </a:cubicBezTo>
                  <a:cubicBezTo>
                    <a:pt x="10396" y="730"/>
                    <a:pt x="10548" y="608"/>
                    <a:pt x="10730" y="578"/>
                  </a:cubicBezTo>
                  <a:close/>
                  <a:moveTo>
                    <a:pt x="10122" y="2888"/>
                  </a:moveTo>
                  <a:cubicBezTo>
                    <a:pt x="10305" y="2888"/>
                    <a:pt x="10457" y="2979"/>
                    <a:pt x="10457" y="3162"/>
                  </a:cubicBezTo>
                  <a:cubicBezTo>
                    <a:pt x="10457" y="3314"/>
                    <a:pt x="10305" y="3435"/>
                    <a:pt x="10122" y="3435"/>
                  </a:cubicBezTo>
                  <a:cubicBezTo>
                    <a:pt x="9940" y="3435"/>
                    <a:pt x="9788" y="3314"/>
                    <a:pt x="9788" y="3162"/>
                  </a:cubicBezTo>
                  <a:cubicBezTo>
                    <a:pt x="9788" y="3010"/>
                    <a:pt x="9940" y="2888"/>
                    <a:pt x="10122" y="2888"/>
                  </a:cubicBezTo>
                  <a:close/>
                  <a:moveTo>
                    <a:pt x="9180" y="5624"/>
                  </a:moveTo>
                  <a:cubicBezTo>
                    <a:pt x="9362" y="5624"/>
                    <a:pt x="9514" y="5745"/>
                    <a:pt x="9514" y="5897"/>
                  </a:cubicBezTo>
                  <a:cubicBezTo>
                    <a:pt x="9514" y="6049"/>
                    <a:pt x="9362" y="6171"/>
                    <a:pt x="9180" y="6171"/>
                  </a:cubicBezTo>
                  <a:cubicBezTo>
                    <a:pt x="8998" y="6171"/>
                    <a:pt x="8846" y="6049"/>
                    <a:pt x="8846" y="5897"/>
                  </a:cubicBezTo>
                  <a:cubicBezTo>
                    <a:pt x="8846" y="5745"/>
                    <a:pt x="8998" y="5624"/>
                    <a:pt x="9180" y="5624"/>
                  </a:cubicBezTo>
                  <a:close/>
                  <a:moveTo>
                    <a:pt x="11885" y="1"/>
                  </a:moveTo>
                  <a:lnTo>
                    <a:pt x="3010" y="153"/>
                  </a:lnTo>
                  <a:lnTo>
                    <a:pt x="0" y="6992"/>
                  </a:lnTo>
                  <a:lnTo>
                    <a:pt x="9849" y="6840"/>
                  </a:lnTo>
                  <a:lnTo>
                    <a:pt x="11885" y="1"/>
                  </a:lnTo>
                  <a:close/>
                </a:path>
              </a:pathLst>
            </a:custGeom>
            <a:solidFill>
              <a:srgbClr val="EBE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888;p61">
              <a:extLst>
                <a:ext uri="{FF2B5EF4-FFF2-40B4-BE49-F238E27FC236}">
                  <a16:creationId xmlns:a16="http://schemas.microsoft.com/office/drawing/2014/main" id="{F67D49DB-2971-A6E9-00AC-8D08A48C3C14}"/>
                </a:ext>
              </a:extLst>
            </p:cNvPr>
            <p:cNvSpPr/>
            <p:nvPr/>
          </p:nvSpPr>
          <p:spPr>
            <a:xfrm>
              <a:off x="7027870" y="2731563"/>
              <a:ext cx="98687" cy="312685"/>
            </a:xfrm>
            <a:custGeom>
              <a:avLst/>
              <a:gdLst/>
              <a:ahLst/>
              <a:cxnLst/>
              <a:rect l="l" t="t" r="r" b="b"/>
              <a:pathLst>
                <a:path w="1965" h="6226" extrusionOk="0">
                  <a:moveTo>
                    <a:pt x="1878" y="0"/>
                  </a:moveTo>
                  <a:cubicBezTo>
                    <a:pt x="1851" y="0"/>
                    <a:pt x="1825" y="18"/>
                    <a:pt x="1813" y="54"/>
                  </a:cubicBezTo>
                  <a:cubicBezTo>
                    <a:pt x="1084" y="2029"/>
                    <a:pt x="506" y="4127"/>
                    <a:pt x="20" y="6133"/>
                  </a:cubicBezTo>
                  <a:cubicBezTo>
                    <a:pt x="0" y="6192"/>
                    <a:pt x="44" y="6225"/>
                    <a:pt x="85" y="6225"/>
                  </a:cubicBezTo>
                  <a:cubicBezTo>
                    <a:pt x="108" y="6225"/>
                    <a:pt x="130" y="6215"/>
                    <a:pt x="141" y="6193"/>
                  </a:cubicBezTo>
                  <a:cubicBezTo>
                    <a:pt x="871" y="4248"/>
                    <a:pt x="1509" y="2151"/>
                    <a:pt x="1965" y="114"/>
                  </a:cubicBezTo>
                  <a:cubicBezTo>
                    <a:pt x="1965" y="41"/>
                    <a:pt x="1920" y="0"/>
                    <a:pt x="1878" y="0"/>
                  </a:cubicBezTo>
                  <a:close/>
                </a:path>
              </a:pathLst>
            </a:custGeom>
            <a:solidFill>
              <a:srgbClr val="F158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889;p61">
              <a:extLst>
                <a:ext uri="{FF2B5EF4-FFF2-40B4-BE49-F238E27FC236}">
                  <a16:creationId xmlns:a16="http://schemas.microsoft.com/office/drawing/2014/main" id="{61C3482C-2061-C48D-E591-B7AF3C6F3BBC}"/>
                </a:ext>
              </a:extLst>
            </p:cNvPr>
            <p:cNvSpPr/>
            <p:nvPr/>
          </p:nvSpPr>
          <p:spPr>
            <a:xfrm>
              <a:off x="6682287" y="2960126"/>
              <a:ext cx="415290" cy="18984"/>
            </a:xfrm>
            <a:custGeom>
              <a:avLst/>
              <a:gdLst/>
              <a:ahLst/>
              <a:cxnLst/>
              <a:rect l="l" t="t" r="r" b="b"/>
              <a:pathLst>
                <a:path w="8269" h="378" extrusionOk="0">
                  <a:moveTo>
                    <a:pt x="6414" y="0"/>
                  </a:moveTo>
                  <a:cubicBezTo>
                    <a:pt x="4314" y="0"/>
                    <a:pt x="1666" y="98"/>
                    <a:pt x="92" y="214"/>
                  </a:cubicBezTo>
                  <a:cubicBezTo>
                    <a:pt x="1" y="214"/>
                    <a:pt x="1" y="335"/>
                    <a:pt x="92" y="335"/>
                  </a:cubicBezTo>
                  <a:cubicBezTo>
                    <a:pt x="732" y="364"/>
                    <a:pt x="1552" y="377"/>
                    <a:pt x="2442" y="377"/>
                  </a:cubicBezTo>
                  <a:cubicBezTo>
                    <a:pt x="4425" y="377"/>
                    <a:pt x="6750" y="309"/>
                    <a:pt x="8177" y="183"/>
                  </a:cubicBezTo>
                  <a:cubicBezTo>
                    <a:pt x="8268" y="183"/>
                    <a:pt x="8268" y="31"/>
                    <a:pt x="8177" y="31"/>
                  </a:cubicBezTo>
                  <a:cubicBezTo>
                    <a:pt x="7677" y="10"/>
                    <a:pt x="7072" y="0"/>
                    <a:pt x="6414" y="0"/>
                  </a:cubicBezTo>
                  <a:close/>
                </a:path>
              </a:pathLst>
            </a:custGeom>
            <a:solidFill>
              <a:srgbClr val="7ACF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890;p61">
              <a:extLst>
                <a:ext uri="{FF2B5EF4-FFF2-40B4-BE49-F238E27FC236}">
                  <a16:creationId xmlns:a16="http://schemas.microsoft.com/office/drawing/2014/main" id="{0A4EE087-6B9D-CA8E-8925-BE1F43F62B46}"/>
                </a:ext>
              </a:extLst>
            </p:cNvPr>
            <p:cNvSpPr/>
            <p:nvPr/>
          </p:nvSpPr>
          <p:spPr>
            <a:xfrm>
              <a:off x="6694542" y="2902069"/>
              <a:ext cx="416797" cy="19034"/>
            </a:xfrm>
            <a:custGeom>
              <a:avLst/>
              <a:gdLst/>
              <a:ahLst/>
              <a:cxnLst/>
              <a:rect l="l" t="t" r="r" b="b"/>
              <a:pathLst>
                <a:path w="8299" h="379" extrusionOk="0">
                  <a:moveTo>
                    <a:pt x="6385" y="1"/>
                  </a:moveTo>
                  <a:cubicBezTo>
                    <a:pt x="4304" y="1"/>
                    <a:pt x="1677" y="92"/>
                    <a:pt x="91" y="184"/>
                  </a:cubicBezTo>
                  <a:cubicBezTo>
                    <a:pt x="0" y="184"/>
                    <a:pt x="30" y="336"/>
                    <a:pt x="122" y="336"/>
                  </a:cubicBezTo>
                  <a:cubicBezTo>
                    <a:pt x="761" y="365"/>
                    <a:pt x="1579" y="378"/>
                    <a:pt x="2465" y="378"/>
                  </a:cubicBezTo>
                  <a:cubicBezTo>
                    <a:pt x="4442" y="378"/>
                    <a:pt x="6759" y="310"/>
                    <a:pt x="8207" y="184"/>
                  </a:cubicBezTo>
                  <a:cubicBezTo>
                    <a:pt x="8298" y="184"/>
                    <a:pt x="8298" y="32"/>
                    <a:pt x="8176" y="32"/>
                  </a:cubicBezTo>
                  <a:cubicBezTo>
                    <a:pt x="7672" y="10"/>
                    <a:pt x="7057" y="1"/>
                    <a:pt x="6385" y="1"/>
                  </a:cubicBezTo>
                  <a:close/>
                </a:path>
              </a:pathLst>
            </a:custGeom>
            <a:solidFill>
              <a:srgbClr val="7ACF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891;p61">
              <a:extLst>
                <a:ext uri="{FF2B5EF4-FFF2-40B4-BE49-F238E27FC236}">
                  <a16:creationId xmlns:a16="http://schemas.microsoft.com/office/drawing/2014/main" id="{B35ECB9A-5048-050A-F053-4ADC714B4539}"/>
                </a:ext>
              </a:extLst>
            </p:cNvPr>
            <p:cNvSpPr/>
            <p:nvPr/>
          </p:nvSpPr>
          <p:spPr>
            <a:xfrm>
              <a:off x="6734218" y="2852499"/>
              <a:ext cx="387768" cy="18783"/>
            </a:xfrm>
            <a:custGeom>
              <a:avLst/>
              <a:gdLst/>
              <a:ahLst/>
              <a:cxnLst/>
              <a:rect l="l" t="t" r="r" b="b"/>
              <a:pathLst>
                <a:path w="7721" h="374" extrusionOk="0">
                  <a:moveTo>
                    <a:pt x="6378" y="0"/>
                  </a:moveTo>
                  <a:cubicBezTo>
                    <a:pt x="4374" y="0"/>
                    <a:pt x="1655" y="99"/>
                    <a:pt x="91" y="199"/>
                  </a:cubicBezTo>
                  <a:cubicBezTo>
                    <a:pt x="0" y="229"/>
                    <a:pt x="0" y="320"/>
                    <a:pt x="91" y="351"/>
                  </a:cubicBezTo>
                  <a:cubicBezTo>
                    <a:pt x="570" y="366"/>
                    <a:pt x="1159" y="374"/>
                    <a:pt x="1803" y="374"/>
                  </a:cubicBezTo>
                  <a:cubicBezTo>
                    <a:pt x="3735" y="374"/>
                    <a:pt x="6163" y="305"/>
                    <a:pt x="7599" y="168"/>
                  </a:cubicBezTo>
                  <a:cubicBezTo>
                    <a:pt x="7721" y="168"/>
                    <a:pt x="7690" y="16"/>
                    <a:pt x="7599" y="16"/>
                  </a:cubicBezTo>
                  <a:cubicBezTo>
                    <a:pt x="7242" y="5"/>
                    <a:pt x="6828" y="0"/>
                    <a:pt x="6378" y="0"/>
                  </a:cubicBezTo>
                  <a:close/>
                </a:path>
              </a:pathLst>
            </a:custGeom>
            <a:solidFill>
              <a:srgbClr val="7ACF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892;p61">
              <a:extLst>
                <a:ext uri="{FF2B5EF4-FFF2-40B4-BE49-F238E27FC236}">
                  <a16:creationId xmlns:a16="http://schemas.microsoft.com/office/drawing/2014/main" id="{A71CA2CE-F50F-7243-5197-2409608059CA}"/>
                </a:ext>
              </a:extLst>
            </p:cNvPr>
            <p:cNvSpPr/>
            <p:nvPr/>
          </p:nvSpPr>
          <p:spPr>
            <a:xfrm>
              <a:off x="6741852" y="2805189"/>
              <a:ext cx="387768" cy="18783"/>
            </a:xfrm>
            <a:custGeom>
              <a:avLst/>
              <a:gdLst/>
              <a:ahLst/>
              <a:cxnLst/>
              <a:rect l="l" t="t" r="r" b="b"/>
              <a:pathLst>
                <a:path w="7721" h="374" extrusionOk="0">
                  <a:moveTo>
                    <a:pt x="6402" y="0"/>
                  </a:moveTo>
                  <a:cubicBezTo>
                    <a:pt x="4395" y="0"/>
                    <a:pt x="1656" y="104"/>
                    <a:pt x="61" y="229"/>
                  </a:cubicBezTo>
                  <a:cubicBezTo>
                    <a:pt x="0" y="229"/>
                    <a:pt x="0" y="350"/>
                    <a:pt x="91" y="350"/>
                  </a:cubicBezTo>
                  <a:cubicBezTo>
                    <a:pt x="570" y="366"/>
                    <a:pt x="1159" y="373"/>
                    <a:pt x="1803" y="373"/>
                  </a:cubicBezTo>
                  <a:cubicBezTo>
                    <a:pt x="3735" y="373"/>
                    <a:pt x="6163" y="305"/>
                    <a:pt x="7599" y="168"/>
                  </a:cubicBezTo>
                  <a:cubicBezTo>
                    <a:pt x="7721" y="168"/>
                    <a:pt x="7690" y="16"/>
                    <a:pt x="7599" y="16"/>
                  </a:cubicBezTo>
                  <a:cubicBezTo>
                    <a:pt x="7249" y="5"/>
                    <a:pt x="6843" y="0"/>
                    <a:pt x="6402" y="0"/>
                  </a:cubicBezTo>
                  <a:close/>
                </a:path>
              </a:pathLst>
            </a:custGeom>
            <a:solidFill>
              <a:srgbClr val="7ACF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893;p61">
              <a:extLst>
                <a:ext uri="{FF2B5EF4-FFF2-40B4-BE49-F238E27FC236}">
                  <a16:creationId xmlns:a16="http://schemas.microsoft.com/office/drawing/2014/main" id="{719CC818-1DE6-F4E9-DB4A-27C9C115C5B8}"/>
                </a:ext>
              </a:extLst>
            </p:cNvPr>
            <p:cNvSpPr/>
            <p:nvPr/>
          </p:nvSpPr>
          <p:spPr>
            <a:xfrm>
              <a:off x="6755562" y="2757277"/>
              <a:ext cx="387818" cy="18783"/>
            </a:xfrm>
            <a:custGeom>
              <a:avLst/>
              <a:gdLst/>
              <a:ahLst/>
              <a:cxnLst/>
              <a:rect l="l" t="t" r="r" b="b"/>
              <a:pathLst>
                <a:path w="7722" h="374" extrusionOk="0">
                  <a:moveTo>
                    <a:pt x="6158" y="0"/>
                  </a:moveTo>
                  <a:cubicBezTo>
                    <a:pt x="4179" y="0"/>
                    <a:pt x="1599" y="115"/>
                    <a:pt x="92" y="210"/>
                  </a:cubicBezTo>
                  <a:cubicBezTo>
                    <a:pt x="1" y="210"/>
                    <a:pt x="1" y="332"/>
                    <a:pt x="92" y="332"/>
                  </a:cubicBezTo>
                  <a:cubicBezTo>
                    <a:pt x="685" y="360"/>
                    <a:pt x="1447" y="374"/>
                    <a:pt x="2274" y="374"/>
                  </a:cubicBezTo>
                  <a:cubicBezTo>
                    <a:pt x="4118" y="374"/>
                    <a:pt x="6287" y="306"/>
                    <a:pt x="7630" y="180"/>
                  </a:cubicBezTo>
                  <a:cubicBezTo>
                    <a:pt x="7721" y="180"/>
                    <a:pt x="7691" y="28"/>
                    <a:pt x="7600" y="28"/>
                  </a:cubicBezTo>
                  <a:cubicBezTo>
                    <a:pt x="7185" y="8"/>
                    <a:pt x="6694" y="0"/>
                    <a:pt x="6158" y="0"/>
                  </a:cubicBezTo>
                  <a:close/>
                </a:path>
              </a:pathLst>
            </a:custGeom>
            <a:solidFill>
              <a:srgbClr val="7ACF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894;p61">
              <a:extLst>
                <a:ext uri="{FF2B5EF4-FFF2-40B4-BE49-F238E27FC236}">
                  <a16:creationId xmlns:a16="http://schemas.microsoft.com/office/drawing/2014/main" id="{5A10E464-E9DE-4BBF-899A-372EB50B237F}"/>
                </a:ext>
              </a:extLst>
            </p:cNvPr>
            <p:cNvSpPr/>
            <p:nvPr/>
          </p:nvSpPr>
          <p:spPr>
            <a:xfrm>
              <a:off x="7384502" y="2328173"/>
              <a:ext cx="288578" cy="348092"/>
            </a:xfrm>
            <a:custGeom>
              <a:avLst/>
              <a:gdLst/>
              <a:ahLst/>
              <a:cxnLst/>
              <a:rect l="l" t="t" r="r" b="b"/>
              <a:pathLst>
                <a:path w="5746" h="6931" extrusionOk="0">
                  <a:moveTo>
                    <a:pt x="3983" y="0"/>
                  </a:moveTo>
                  <a:cubicBezTo>
                    <a:pt x="2980" y="973"/>
                    <a:pt x="1" y="2523"/>
                    <a:pt x="1" y="2523"/>
                  </a:cubicBezTo>
                  <a:cubicBezTo>
                    <a:pt x="1" y="2523"/>
                    <a:pt x="913" y="6049"/>
                    <a:pt x="974" y="6930"/>
                  </a:cubicBezTo>
                  <a:cubicBezTo>
                    <a:pt x="2585" y="6475"/>
                    <a:pt x="4135" y="5684"/>
                    <a:pt x="5746" y="5441"/>
                  </a:cubicBezTo>
                  <a:cubicBezTo>
                    <a:pt x="5229" y="4043"/>
                    <a:pt x="3983" y="0"/>
                    <a:pt x="3983" y="0"/>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895;p61">
              <a:extLst>
                <a:ext uri="{FF2B5EF4-FFF2-40B4-BE49-F238E27FC236}">
                  <a16:creationId xmlns:a16="http://schemas.microsoft.com/office/drawing/2014/main" id="{C5C39630-5A47-2AEB-F3CB-3306C4A9CA4B}"/>
                </a:ext>
              </a:extLst>
            </p:cNvPr>
            <p:cNvSpPr/>
            <p:nvPr/>
          </p:nvSpPr>
          <p:spPr>
            <a:xfrm>
              <a:off x="6886845" y="2825831"/>
              <a:ext cx="32142" cy="30184"/>
            </a:xfrm>
            <a:custGeom>
              <a:avLst/>
              <a:gdLst/>
              <a:ahLst/>
              <a:cxnLst/>
              <a:rect l="l" t="t" r="r" b="b"/>
              <a:pathLst>
                <a:path w="640" h="601" extrusionOk="0">
                  <a:moveTo>
                    <a:pt x="62" y="0"/>
                  </a:moveTo>
                  <a:lnTo>
                    <a:pt x="62" y="0"/>
                  </a:lnTo>
                  <a:cubicBezTo>
                    <a:pt x="1" y="243"/>
                    <a:pt x="1" y="426"/>
                    <a:pt x="92" y="517"/>
                  </a:cubicBezTo>
                  <a:cubicBezTo>
                    <a:pt x="138" y="578"/>
                    <a:pt x="221" y="601"/>
                    <a:pt x="320" y="601"/>
                  </a:cubicBezTo>
                  <a:cubicBezTo>
                    <a:pt x="419" y="601"/>
                    <a:pt x="533" y="578"/>
                    <a:pt x="639" y="547"/>
                  </a:cubicBezTo>
                  <a:cubicBezTo>
                    <a:pt x="548" y="365"/>
                    <a:pt x="335" y="122"/>
                    <a:pt x="62" y="0"/>
                  </a:cubicBezTo>
                  <a:close/>
                </a:path>
              </a:pathLst>
            </a:custGeom>
            <a:solidFill>
              <a:srgbClr val="1D26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896;p61">
              <a:extLst>
                <a:ext uri="{FF2B5EF4-FFF2-40B4-BE49-F238E27FC236}">
                  <a16:creationId xmlns:a16="http://schemas.microsoft.com/office/drawing/2014/main" id="{01D97CFD-5563-5A66-8A7F-2338A1751BDA}"/>
                </a:ext>
              </a:extLst>
            </p:cNvPr>
            <p:cNvSpPr/>
            <p:nvPr/>
          </p:nvSpPr>
          <p:spPr>
            <a:xfrm>
              <a:off x="6905176" y="2566279"/>
              <a:ext cx="271804" cy="221431"/>
            </a:xfrm>
            <a:custGeom>
              <a:avLst/>
              <a:gdLst/>
              <a:ahLst/>
              <a:cxnLst/>
              <a:rect l="l" t="t" r="r" b="b"/>
              <a:pathLst>
                <a:path w="5412" h="4409" extrusionOk="0">
                  <a:moveTo>
                    <a:pt x="4256" y="1"/>
                  </a:moveTo>
                  <a:lnTo>
                    <a:pt x="31" y="4226"/>
                  </a:lnTo>
                  <a:cubicBezTo>
                    <a:pt x="31" y="4226"/>
                    <a:pt x="31" y="4226"/>
                    <a:pt x="1" y="4256"/>
                  </a:cubicBezTo>
                  <a:cubicBezTo>
                    <a:pt x="61" y="4317"/>
                    <a:pt x="92" y="4348"/>
                    <a:pt x="153" y="4408"/>
                  </a:cubicBezTo>
                  <a:cubicBezTo>
                    <a:pt x="1186" y="3284"/>
                    <a:pt x="2554" y="1855"/>
                    <a:pt x="3982" y="1126"/>
                  </a:cubicBezTo>
                  <a:cubicBezTo>
                    <a:pt x="4119" y="1057"/>
                    <a:pt x="4256" y="1026"/>
                    <a:pt x="4391" y="1026"/>
                  </a:cubicBezTo>
                  <a:cubicBezTo>
                    <a:pt x="4676" y="1026"/>
                    <a:pt x="4951" y="1163"/>
                    <a:pt x="5198" y="1369"/>
                  </a:cubicBezTo>
                  <a:lnTo>
                    <a:pt x="5411" y="1156"/>
                  </a:lnTo>
                  <a:lnTo>
                    <a:pt x="4256" y="1"/>
                  </a:lnTo>
                  <a:close/>
                </a:path>
              </a:pathLst>
            </a:custGeom>
            <a:solidFill>
              <a:srgbClr val="FAB2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897;p61">
              <a:extLst>
                <a:ext uri="{FF2B5EF4-FFF2-40B4-BE49-F238E27FC236}">
                  <a16:creationId xmlns:a16="http://schemas.microsoft.com/office/drawing/2014/main" id="{8A10CC88-9496-4756-E3DD-930344792201}"/>
                </a:ext>
              </a:extLst>
            </p:cNvPr>
            <p:cNvSpPr/>
            <p:nvPr/>
          </p:nvSpPr>
          <p:spPr>
            <a:xfrm>
              <a:off x="6912810" y="2617808"/>
              <a:ext cx="253473" cy="218719"/>
            </a:xfrm>
            <a:custGeom>
              <a:avLst/>
              <a:gdLst/>
              <a:ahLst/>
              <a:cxnLst/>
              <a:rect l="l" t="t" r="r" b="b"/>
              <a:pathLst>
                <a:path w="5047" h="4355" extrusionOk="0">
                  <a:moveTo>
                    <a:pt x="4239" y="0"/>
                  </a:moveTo>
                  <a:cubicBezTo>
                    <a:pt x="4104" y="0"/>
                    <a:pt x="3967" y="31"/>
                    <a:pt x="3830" y="100"/>
                  </a:cubicBezTo>
                  <a:cubicBezTo>
                    <a:pt x="2402" y="829"/>
                    <a:pt x="1034" y="2258"/>
                    <a:pt x="1" y="3382"/>
                  </a:cubicBezTo>
                  <a:cubicBezTo>
                    <a:pt x="61" y="3504"/>
                    <a:pt x="122" y="3626"/>
                    <a:pt x="122" y="3626"/>
                  </a:cubicBezTo>
                  <a:cubicBezTo>
                    <a:pt x="160" y="3619"/>
                    <a:pt x="196" y="3616"/>
                    <a:pt x="228" y="3616"/>
                  </a:cubicBezTo>
                  <a:cubicBezTo>
                    <a:pt x="665" y="3616"/>
                    <a:pt x="639" y="4142"/>
                    <a:pt x="639" y="4142"/>
                  </a:cubicBezTo>
                  <a:cubicBezTo>
                    <a:pt x="661" y="4139"/>
                    <a:pt x="683" y="4138"/>
                    <a:pt x="703" y="4138"/>
                  </a:cubicBezTo>
                  <a:cubicBezTo>
                    <a:pt x="877" y="4138"/>
                    <a:pt x="980" y="4246"/>
                    <a:pt x="1034" y="4355"/>
                  </a:cubicBezTo>
                  <a:lnTo>
                    <a:pt x="5046" y="343"/>
                  </a:lnTo>
                  <a:cubicBezTo>
                    <a:pt x="4799" y="137"/>
                    <a:pt x="4524" y="0"/>
                    <a:pt x="4239" y="0"/>
                  </a:cubicBezTo>
                  <a:close/>
                </a:path>
              </a:pathLst>
            </a:custGeom>
            <a:solidFill>
              <a:srgbClr val="FFC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898;p61">
              <a:extLst>
                <a:ext uri="{FF2B5EF4-FFF2-40B4-BE49-F238E27FC236}">
                  <a16:creationId xmlns:a16="http://schemas.microsoft.com/office/drawing/2014/main" id="{24AD6844-7AEF-AABC-5DE9-570D5B6C55A1}"/>
                </a:ext>
              </a:extLst>
            </p:cNvPr>
            <p:cNvSpPr/>
            <p:nvPr/>
          </p:nvSpPr>
          <p:spPr>
            <a:xfrm>
              <a:off x="6896035" y="2780027"/>
              <a:ext cx="16825" cy="26015"/>
            </a:xfrm>
            <a:custGeom>
              <a:avLst/>
              <a:gdLst/>
              <a:ahLst/>
              <a:cxnLst/>
              <a:rect l="l" t="t" r="r" b="b"/>
              <a:pathLst>
                <a:path w="335" h="518" extrusionOk="0">
                  <a:moveTo>
                    <a:pt x="183" y="0"/>
                  </a:moveTo>
                  <a:cubicBezTo>
                    <a:pt x="152" y="92"/>
                    <a:pt x="91" y="304"/>
                    <a:pt x="0" y="517"/>
                  </a:cubicBezTo>
                  <a:cubicBezTo>
                    <a:pt x="122" y="396"/>
                    <a:pt x="213" y="274"/>
                    <a:pt x="335" y="152"/>
                  </a:cubicBezTo>
                  <a:cubicBezTo>
                    <a:pt x="274" y="122"/>
                    <a:pt x="243" y="61"/>
                    <a:pt x="183" y="0"/>
                  </a:cubicBezTo>
                  <a:close/>
                </a:path>
              </a:pathLst>
            </a:custGeom>
            <a:solidFill>
              <a:srgbClr val="FFD4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899;p61">
              <a:extLst>
                <a:ext uri="{FF2B5EF4-FFF2-40B4-BE49-F238E27FC236}">
                  <a16:creationId xmlns:a16="http://schemas.microsoft.com/office/drawing/2014/main" id="{6C551310-7F8F-DBE3-E7C8-2D05F772EA09}"/>
                </a:ext>
              </a:extLst>
            </p:cNvPr>
            <p:cNvSpPr/>
            <p:nvPr/>
          </p:nvSpPr>
          <p:spPr>
            <a:xfrm>
              <a:off x="6889908" y="2787661"/>
              <a:ext cx="74882" cy="65691"/>
            </a:xfrm>
            <a:custGeom>
              <a:avLst/>
              <a:gdLst/>
              <a:ahLst/>
              <a:cxnLst/>
              <a:rect l="l" t="t" r="r" b="b"/>
              <a:pathLst>
                <a:path w="1491" h="1308" extrusionOk="0">
                  <a:moveTo>
                    <a:pt x="457" y="0"/>
                  </a:moveTo>
                  <a:cubicBezTo>
                    <a:pt x="335" y="122"/>
                    <a:pt x="244" y="244"/>
                    <a:pt x="122" y="365"/>
                  </a:cubicBezTo>
                  <a:cubicBezTo>
                    <a:pt x="61" y="517"/>
                    <a:pt x="31" y="669"/>
                    <a:pt x="1" y="760"/>
                  </a:cubicBezTo>
                  <a:cubicBezTo>
                    <a:pt x="274" y="882"/>
                    <a:pt x="487" y="1125"/>
                    <a:pt x="578" y="1307"/>
                  </a:cubicBezTo>
                  <a:cubicBezTo>
                    <a:pt x="821" y="1247"/>
                    <a:pt x="1399" y="1034"/>
                    <a:pt x="1490" y="973"/>
                  </a:cubicBezTo>
                  <a:cubicBezTo>
                    <a:pt x="1436" y="864"/>
                    <a:pt x="1333" y="756"/>
                    <a:pt x="1159" y="756"/>
                  </a:cubicBezTo>
                  <a:cubicBezTo>
                    <a:pt x="1139" y="756"/>
                    <a:pt x="1117" y="757"/>
                    <a:pt x="1095" y="760"/>
                  </a:cubicBezTo>
                  <a:cubicBezTo>
                    <a:pt x="1095" y="760"/>
                    <a:pt x="1121" y="234"/>
                    <a:pt x="684" y="234"/>
                  </a:cubicBezTo>
                  <a:cubicBezTo>
                    <a:pt x="652" y="234"/>
                    <a:pt x="616" y="237"/>
                    <a:pt x="578" y="244"/>
                  </a:cubicBezTo>
                  <a:cubicBezTo>
                    <a:pt x="578" y="244"/>
                    <a:pt x="517" y="122"/>
                    <a:pt x="457" y="0"/>
                  </a:cubicBezTo>
                  <a:close/>
                </a:path>
              </a:pathLst>
            </a:custGeom>
            <a:solidFill>
              <a:srgbClr val="FFE1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900;p61">
              <a:extLst>
                <a:ext uri="{FF2B5EF4-FFF2-40B4-BE49-F238E27FC236}">
                  <a16:creationId xmlns:a16="http://schemas.microsoft.com/office/drawing/2014/main" id="{4233480A-B2C0-06A1-4246-74FD54FECFE0}"/>
                </a:ext>
              </a:extLst>
            </p:cNvPr>
            <p:cNvSpPr/>
            <p:nvPr/>
          </p:nvSpPr>
          <p:spPr>
            <a:xfrm>
              <a:off x="7125001" y="2541620"/>
              <a:ext cx="53487" cy="35407"/>
            </a:xfrm>
            <a:custGeom>
              <a:avLst/>
              <a:gdLst/>
              <a:ahLst/>
              <a:cxnLst/>
              <a:rect l="l" t="t" r="r" b="b"/>
              <a:pathLst>
                <a:path w="1065" h="705" extrusionOk="0">
                  <a:moveTo>
                    <a:pt x="527" y="1"/>
                  </a:moveTo>
                  <a:cubicBezTo>
                    <a:pt x="470" y="1"/>
                    <a:pt x="413" y="19"/>
                    <a:pt x="365" y="66"/>
                  </a:cubicBezTo>
                  <a:lnTo>
                    <a:pt x="31" y="340"/>
                  </a:lnTo>
                  <a:cubicBezTo>
                    <a:pt x="1" y="370"/>
                    <a:pt x="31" y="462"/>
                    <a:pt x="61" y="522"/>
                  </a:cubicBezTo>
                  <a:lnTo>
                    <a:pt x="244" y="705"/>
                  </a:lnTo>
                  <a:cubicBezTo>
                    <a:pt x="435" y="486"/>
                    <a:pt x="700" y="366"/>
                    <a:pt x="972" y="366"/>
                  </a:cubicBezTo>
                  <a:cubicBezTo>
                    <a:pt x="1003" y="366"/>
                    <a:pt x="1034" y="367"/>
                    <a:pt x="1064" y="370"/>
                  </a:cubicBezTo>
                  <a:lnTo>
                    <a:pt x="821" y="127"/>
                  </a:lnTo>
                  <a:cubicBezTo>
                    <a:pt x="780" y="86"/>
                    <a:pt x="652" y="1"/>
                    <a:pt x="527" y="1"/>
                  </a:cubicBezTo>
                  <a:close/>
                </a:path>
              </a:pathLst>
            </a:custGeom>
            <a:solidFill>
              <a:srgbClr val="F95D9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901;p61">
              <a:extLst>
                <a:ext uri="{FF2B5EF4-FFF2-40B4-BE49-F238E27FC236}">
                  <a16:creationId xmlns:a16="http://schemas.microsoft.com/office/drawing/2014/main" id="{AB08A6F7-3CE3-4A96-CF54-65FDDADE1ACC}"/>
                </a:ext>
              </a:extLst>
            </p:cNvPr>
            <p:cNvSpPr/>
            <p:nvPr/>
          </p:nvSpPr>
          <p:spPr>
            <a:xfrm>
              <a:off x="7137205" y="2559951"/>
              <a:ext cx="70261" cy="57756"/>
            </a:xfrm>
            <a:custGeom>
              <a:avLst/>
              <a:gdLst/>
              <a:ahLst/>
              <a:cxnLst/>
              <a:rect l="l" t="t" r="r" b="b"/>
              <a:pathLst>
                <a:path w="1399" h="1150" extrusionOk="0">
                  <a:moveTo>
                    <a:pt x="729" y="1"/>
                  </a:moveTo>
                  <a:cubicBezTo>
                    <a:pt x="462" y="1"/>
                    <a:pt x="219" y="118"/>
                    <a:pt x="1" y="309"/>
                  </a:cubicBezTo>
                  <a:lnTo>
                    <a:pt x="274" y="583"/>
                  </a:lnTo>
                  <a:lnTo>
                    <a:pt x="335" y="644"/>
                  </a:lnTo>
                  <a:lnTo>
                    <a:pt x="791" y="1100"/>
                  </a:lnTo>
                  <a:cubicBezTo>
                    <a:pt x="827" y="1135"/>
                    <a:pt x="862" y="1150"/>
                    <a:pt x="898" y="1150"/>
                  </a:cubicBezTo>
                  <a:cubicBezTo>
                    <a:pt x="923" y="1150"/>
                    <a:pt x="948" y="1143"/>
                    <a:pt x="973" y="1130"/>
                  </a:cubicBezTo>
                  <a:lnTo>
                    <a:pt x="1247" y="826"/>
                  </a:lnTo>
                  <a:cubicBezTo>
                    <a:pt x="1399" y="674"/>
                    <a:pt x="1217" y="431"/>
                    <a:pt x="1186" y="370"/>
                  </a:cubicBezTo>
                  <a:lnTo>
                    <a:pt x="882" y="66"/>
                  </a:lnTo>
                  <a:lnTo>
                    <a:pt x="821" y="5"/>
                  </a:lnTo>
                  <a:cubicBezTo>
                    <a:pt x="790" y="2"/>
                    <a:pt x="760" y="1"/>
                    <a:pt x="729" y="1"/>
                  </a:cubicBezTo>
                  <a:close/>
                </a:path>
              </a:pathLst>
            </a:custGeom>
            <a:solidFill>
              <a:srgbClr val="FA70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902;p61">
              <a:extLst>
                <a:ext uri="{FF2B5EF4-FFF2-40B4-BE49-F238E27FC236}">
                  <a16:creationId xmlns:a16="http://schemas.microsoft.com/office/drawing/2014/main" id="{4F8EACFB-92CA-CFDA-74A5-651DF936D88D}"/>
                </a:ext>
              </a:extLst>
            </p:cNvPr>
            <p:cNvSpPr/>
            <p:nvPr/>
          </p:nvSpPr>
          <p:spPr>
            <a:xfrm>
              <a:off x="7120431" y="2558696"/>
              <a:ext cx="21395" cy="21395"/>
            </a:xfrm>
            <a:custGeom>
              <a:avLst/>
              <a:gdLst/>
              <a:ahLst/>
              <a:cxnLst/>
              <a:rect l="l" t="t" r="r" b="b"/>
              <a:pathLst>
                <a:path w="426" h="426" extrusionOk="0">
                  <a:moveTo>
                    <a:pt x="152" y="0"/>
                  </a:moveTo>
                  <a:lnTo>
                    <a:pt x="0" y="152"/>
                  </a:lnTo>
                  <a:lnTo>
                    <a:pt x="274" y="426"/>
                  </a:lnTo>
                  <a:cubicBezTo>
                    <a:pt x="304" y="365"/>
                    <a:pt x="365" y="304"/>
                    <a:pt x="426" y="274"/>
                  </a:cubicBezTo>
                  <a:lnTo>
                    <a:pt x="152" y="0"/>
                  </a:lnTo>
                  <a:close/>
                </a:path>
              </a:pathLst>
            </a:custGeom>
            <a:solidFill>
              <a:srgbClr val="E3E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903;p61">
              <a:extLst>
                <a:ext uri="{FF2B5EF4-FFF2-40B4-BE49-F238E27FC236}">
                  <a16:creationId xmlns:a16="http://schemas.microsoft.com/office/drawing/2014/main" id="{EA4AEC94-B4A0-C1C6-5F40-D7719BEC7100}"/>
                </a:ext>
              </a:extLst>
            </p:cNvPr>
            <p:cNvSpPr/>
            <p:nvPr/>
          </p:nvSpPr>
          <p:spPr>
            <a:xfrm>
              <a:off x="7134141" y="2572407"/>
              <a:ext cx="51980" cy="51930"/>
            </a:xfrm>
            <a:custGeom>
              <a:avLst/>
              <a:gdLst/>
              <a:ahLst/>
              <a:cxnLst/>
              <a:rect l="l" t="t" r="r" b="b"/>
              <a:pathLst>
                <a:path w="1035" h="1034" extrusionOk="0">
                  <a:moveTo>
                    <a:pt x="153" y="1"/>
                  </a:moveTo>
                  <a:cubicBezTo>
                    <a:pt x="92" y="31"/>
                    <a:pt x="31" y="92"/>
                    <a:pt x="1" y="153"/>
                  </a:cubicBezTo>
                  <a:lnTo>
                    <a:pt x="852" y="1034"/>
                  </a:lnTo>
                  <a:lnTo>
                    <a:pt x="1034" y="882"/>
                  </a:lnTo>
                  <a:lnTo>
                    <a:pt x="153" y="1"/>
                  </a:lnTo>
                  <a:close/>
                </a:path>
              </a:pathLst>
            </a:custGeom>
            <a:solidFill>
              <a:srgbClr val="F1F3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904;p61">
              <a:extLst>
                <a:ext uri="{FF2B5EF4-FFF2-40B4-BE49-F238E27FC236}">
                  <a16:creationId xmlns:a16="http://schemas.microsoft.com/office/drawing/2014/main" id="{FC7DAA6A-CF0F-222E-FF2A-82EFF264D171}"/>
                </a:ext>
              </a:extLst>
            </p:cNvPr>
            <p:cNvSpPr/>
            <p:nvPr/>
          </p:nvSpPr>
          <p:spPr>
            <a:xfrm>
              <a:off x="6954043" y="2720463"/>
              <a:ext cx="760268" cy="177788"/>
            </a:xfrm>
            <a:custGeom>
              <a:avLst/>
              <a:gdLst/>
              <a:ahLst/>
              <a:cxnLst/>
              <a:rect l="l" t="t" r="r" b="b"/>
              <a:pathLst>
                <a:path w="15138" h="3540" extrusionOk="0">
                  <a:moveTo>
                    <a:pt x="15016" y="1"/>
                  </a:moveTo>
                  <a:cubicBezTo>
                    <a:pt x="11583" y="1608"/>
                    <a:pt x="7800" y="2473"/>
                    <a:pt x="4071" y="2473"/>
                  </a:cubicBezTo>
                  <a:cubicBezTo>
                    <a:pt x="3145" y="2473"/>
                    <a:pt x="2221" y="2420"/>
                    <a:pt x="1307" y="2311"/>
                  </a:cubicBezTo>
                  <a:lnTo>
                    <a:pt x="1307" y="2311"/>
                  </a:lnTo>
                  <a:cubicBezTo>
                    <a:pt x="1429" y="2341"/>
                    <a:pt x="1520" y="2372"/>
                    <a:pt x="1520" y="2372"/>
                  </a:cubicBezTo>
                  <a:cubicBezTo>
                    <a:pt x="1520" y="2372"/>
                    <a:pt x="0" y="2767"/>
                    <a:pt x="943" y="3192"/>
                  </a:cubicBezTo>
                  <a:cubicBezTo>
                    <a:pt x="1353" y="3385"/>
                    <a:pt x="3470" y="3540"/>
                    <a:pt x="5928" y="3540"/>
                  </a:cubicBezTo>
                  <a:cubicBezTo>
                    <a:pt x="9293" y="3540"/>
                    <a:pt x="13297" y="3250"/>
                    <a:pt x="14438" y="2372"/>
                  </a:cubicBezTo>
                  <a:cubicBezTo>
                    <a:pt x="15046" y="1885"/>
                    <a:pt x="15137" y="1004"/>
                    <a:pt x="15016" y="1"/>
                  </a:cubicBezTo>
                  <a:close/>
                </a:path>
              </a:pathLst>
            </a:custGeom>
            <a:solidFill>
              <a:srgbClr val="F4B2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905;p61">
              <a:extLst>
                <a:ext uri="{FF2B5EF4-FFF2-40B4-BE49-F238E27FC236}">
                  <a16:creationId xmlns:a16="http://schemas.microsoft.com/office/drawing/2014/main" id="{5A74066D-D6EE-8240-ED4C-1AE37126AD14}"/>
                </a:ext>
              </a:extLst>
            </p:cNvPr>
            <p:cNvSpPr/>
            <p:nvPr/>
          </p:nvSpPr>
          <p:spPr>
            <a:xfrm>
              <a:off x="6945404" y="2599878"/>
              <a:ext cx="761273" cy="244835"/>
            </a:xfrm>
            <a:custGeom>
              <a:avLst/>
              <a:gdLst/>
              <a:ahLst/>
              <a:cxnLst/>
              <a:rect l="l" t="t" r="r" b="b"/>
              <a:pathLst>
                <a:path w="15158" h="4875" extrusionOk="0">
                  <a:moveTo>
                    <a:pt x="14489" y="1"/>
                  </a:moveTo>
                  <a:cubicBezTo>
                    <a:pt x="12878" y="274"/>
                    <a:pt x="11328" y="1065"/>
                    <a:pt x="9686" y="1520"/>
                  </a:cubicBezTo>
                  <a:cubicBezTo>
                    <a:pt x="9717" y="1581"/>
                    <a:pt x="9717" y="1642"/>
                    <a:pt x="9717" y="1703"/>
                  </a:cubicBezTo>
                  <a:cubicBezTo>
                    <a:pt x="9717" y="2094"/>
                    <a:pt x="8622" y="2205"/>
                    <a:pt x="7372" y="2205"/>
                  </a:cubicBezTo>
                  <a:cubicBezTo>
                    <a:pt x="5704" y="2205"/>
                    <a:pt x="3759" y="2007"/>
                    <a:pt x="3759" y="2007"/>
                  </a:cubicBezTo>
                  <a:cubicBezTo>
                    <a:pt x="3759" y="2007"/>
                    <a:pt x="3394" y="1399"/>
                    <a:pt x="2513" y="1034"/>
                  </a:cubicBezTo>
                  <a:cubicBezTo>
                    <a:pt x="2413" y="989"/>
                    <a:pt x="2334" y="970"/>
                    <a:pt x="2272" y="970"/>
                  </a:cubicBezTo>
                  <a:cubicBezTo>
                    <a:pt x="1787" y="970"/>
                    <a:pt x="2361" y="2189"/>
                    <a:pt x="2361" y="2189"/>
                  </a:cubicBezTo>
                  <a:cubicBezTo>
                    <a:pt x="2361" y="2189"/>
                    <a:pt x="2341" y="2189"/>
                    <a:pt x="2305" y="2189"/>
                  </a:cubicBezTo>
                  <a:cubicBezTo>
                    <a:pt x="1948" y="2189"/>
                    <a:pt x="1" y="2214"/>
                    <a:pt x="415" y="2767"/>
                  </a:cubicBezTo>
                  <a:cubicBezTo>
                    <a:pt x="804" y="3350"/>
                    <a:pt x="1598" y="3375"/>
                    <a:pt x="1733" y="3375"/>
                  </a:cubicBezTo>
                  <a:cubicBezTo>
                    <a:pt x="1746" y="3375"/>
                    <a:pt x="1753" y="3375"/>
                    <a:pt x="1753" y="3375"/>
                  </a:cubicBezTo>
                  <a:lnTo>
                    <a:pt x="1753" y="3375"/>
                  </a:lnTo>
                  <a:cubicBezTo>
                    <a:pt x="1753" y="3375"/>
                    <a:pt x="142" y="3831"/>
                    <a:pt x="537" y="4195"/>
                  </a:cubicBezTo>
                  <a:cubicBezTo>
                    <a:pt x="780" y="4469"/>
                    <a:pt x="1236" y="4621"/>
                    <a:pt x="1479" y="4712"/>
                  </a:cubicBezTo>
                  <a:cubicBezTo>
                    <a:pt x="2393" y="4821"/>
                    <a:pt x="3317" y="4874"/>
                    <a:pt x="4243" y="4874"/>
                  </a:cubicBezTo>
                  <a:cubicBezTo>
                    <a:pt x="7971" y="4874"/>
                    <a:pt x="11749" y="4009"/>
                    <a:pt x="15157" y="2402"/>
                  </a:cubicBezTo>
                  <a:cubicBezTo>
                    <a:pt x="15066" y="1612"/>
                    <a:pt x="14793" y="791"/>
                    <a:pt x="14489" y="1"/>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4" name="Oval 113"/>
          <p:cNvSpPr/>
          <p:nvPr/>
        </p:nvSpPr>
        <p:spPr>
          <a:xfrm>
            <a:off x="-2035277" y="-294968"/>
            <a:ext cx="2061728" cy="2061728"/>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25169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627" t="-13111" r="-1430" b="-18232"/>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638174" y="228601"/>
            <a:ext cx="11134725" cy="1085849"/>
            <a:chOff x="0" y="0"/>
            <a:chExt cx="22425921" cy="12686252"/>
          </a:xfrm>
        </p:grpSpPr>
        <p:sp>
          <p:nvSpPr>
            <p:cNvPr id="4" name="Freeform 4"/>
            <p:cNvSpPr/>
            <p:nvPr/>
          </p:nvSpPr>
          <p:spPr>
            <a:xfrm flipH="1">
              <a:off x="18129687" y="63500"/>
              <a:ext cx="4296235" cy="12622752"/>
            </a:xfrm>
            <a:custGeom>
              <a:avLst/>
              <a:gdLst/>
              <a:ahLst/>
              <a:cxnLst/>
              <a:rect l="l" t="t" r="r" b="b"/>
              <a:pathLst>
                <a:path w="4296235" h="12622752">
                  <a:moveTo>
                    <a:pt x="4296234" y="0"/>
                  </a:moveTo>
                  <a:lnTo>
                    <a:pt x="0" y="0"/>
                  </a:lnTo>
                  <a:lnTo>
                    <a:pt x="0" y="12622752"/>
                  </a:lnTo>
                  <a:lnTo>
                    <a:pt x="4296234" y="12622752"/>
                  </a:lnTo>
                  <a:lnTo>
                    <a:pt x="4296234" y="0"/>
                  </a:lnTo>
                  <a:close/>
                </a:path>
              </a:pathLst>
            </a:custGeom>
            <a:blipFill>
              <a:blip r:embed="rId3"/>
              <a:stretch>
                <a:fillRect r="-340429"/>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flipH="1">
              <a:off x="0" y="0"/>
              <a:ext cx="18921873" cy="12622752"/>
            </a:xfrm>
            <a:custGeom>
              <a:avLst/>
              <a:gdLst/>
              <a:ahLst/>
              <a:cxnLst/>
              <a:rect l="l" t="t" r="r" b="b"/>
              <a:pathLst>
                <a:path w="18921873" h="12622752">
                  <a:moveTo>
                    <a:pt x="18921873" y="0"/>
                  </a:moveTo>
                  <a:lnTo>
                    <a:pt x="0" y="0"/>
                  </a:lnTo>
                  <a:lnTo>
                    <a:pt x="0" y="12622752"/>
                  </a:lnTo>
                  <a:lnTo>
                    <a:pt x="18921873" y="12622752"/>
                  </a:lnTo>
                  <a:lnTo>
                    <a:pt x="18921873"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9" name="TextBox 8">
            <a:extLst>
              <a:ext uri="{FF2B5EF4-FFF2-40B4-BE49-F238E27FC236}">
                <a16:creationId xmlns:a16="http://schemas.microsoft.com/office/drawing/2014/main" id="{88362B2B-B3E5-A84F-096C-5EFD9D0FF1DB}"/>
              </a:ext>
            </a:extLst>
          </p:cNvPr>
          <p:cNvSpPr txBox="1"/>
          <p:nvPr/>
        </p:nvSpPr>
        <p:spPr>
          <a:xfrm>
            <a:off x="1438275" y="485775"/>
            <a:ext cx="9763125" cy="584775"/>
          </a:xfrm>
          <a:prstGeom prst="rect">
            <a:avLst/>
          </a:prstGeom>
          <a:noFill/>
        </p:spPr>
        <p:txBody>
          <a:bodyPr wrap="square" rtlCol="0">
            <a:spAutoFit/>
          </a:bodyPr>
          <a:lstStyle/>
          <a:p>
            <a:pPr lvl="0" algn="just"/>
            <a:r>
              <a:rPr lang="nl-NL" sz="3200" i="1" dirty="0">
                <a:solidFill>
                  <a:prstClr val="black"/>
                </a:solidFill>
                <a:latin typeface="Cambria" panose="02040503050406030204" pitchFamily="18" charset="0"/>
                <a:ea typeface="Cambria" panose="02040503050406030204" pitchFamily="18" charset="0"/>
              </a:rPr>
              <a:t>Một số cuộc đấu tranh tiêu biểu trong thời kì Bắc thuộc: </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2050" name="Picture 2" descr="Khởi Nghĩa Hai Bà Trưng: Nguyên nhân, diễn biến, và ý nghĩa">
            <a:extLst>
              <a:ext uri="{FF2B5EF4-FFF2-40B4-BE49-F238E27FC236}">
                <a16:creationId xmlns:a16="http://schemas.microsoft.com/office/drawing/2014/main" id="{ABA90C51-DB7B-13E1-9600-FEDF1DF9F2C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7675" y="1527505"/>
            <a:ext cx="5710238" cy="421607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Rounded Corners 5">
            <a:extLst>
              <a:ext uri="{FF2B5EF4-FFF2-40B4-BE49-F238E27FC236}">
                <a16:creationId xmlns:a16="http://schemas.microsoft.com/office/drawing/2014/main" id="{144AB813-816F-E50E-ABFA-4A54635E5B40}"/>
              </a:ext>
            </a:extLst>
          </p:cNvPr>
          <p:cNvSpPr/>
          <p:nvPr/>
        </p:nvSpPr>
        <p:spPr>
          <a:xfrm>
            <a:off x="1590675" y="5895975"/>
            <a:ext cx="3962400" cy="7429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vi-VN" sz="2400" b="1" dirty="0">
                <a:latin typeface="Cambria" panose="02040503050406030204" pitchFamily="18" charset="0"/>
                <a:ea typeface="Cambria" panose="02040503050406030204" pitchFamily="18" charset="0"/>
              </a:rPr>
              <a:t>Khởi nghĩa Hai Bà Trưng</a:t>
            </a:r>
            <a:endParaRPr lang="en-US" sz="2400" b="1" dirty="0">
              <a:latin typeface="Cambria" panose="02040503050406030204" pitchFamily="18" charset="0"/>
              <a:ea typeface="Cambria" panose="02040503050406030204" pitchFamily="18" charset="0"/>
            </a:endParaRPr>
          </a:p>
        </p:txBody>
      </p:sp>
      <p:pic>
        <p:nvPicPr>
          <p:cNvPr id="2052" name="Picture 4" descr="176. Khởi nghĩa Bà Triệu và những giá trị lịch sử trường tồn – Lược Sử Tộc  Việt">
            <a:extLst>
              <a:ext uri="{FF2B5EF4-FFF2-40B4-BE49-F238E27FC236}">
                <a16:creationId xmlns:a16="http://schemas.microsoft.com/office/drawing/2014/main" id="{C1E48A3C-94AD-DA56-5B66-E4413E54DCD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96049" y="1571624"/>
            <a:ext cx="5400676" cy="4181475"/>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Rounded Corners 7">
            <a:extLst>
              <a:ext uri="{FF2B5EF4-FFF2-40B4-BE49-F238E27FC236}">
                <a16:creationId xmlns:a16="http://schemas.microsoft.com/office/drawing/2014/main" id="{E8C531F2-D7F8-790A-6852-0D643A762B33}"/>
              </a:ext>
            </a:extLst>
          </p:cNvPr>
          <p:cNvSpPr/>
          <p:nvPr/>
        </p:nvSpPr>
        <p:spPr>
          <a:xfrm>
            <a:off x="7191375" y="5886450"/>
            <a:ext cx="3962400" cy="7429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vi-VN" sz="2400" b="1" dirty="0">
                <a:latin typeface="Cambria" panose="02040503050406030204" pitchFamily="18" charset="0"/>
                <a:ea typeface="Cambria" panose="02040503050406030204" pitchFamily="18" charset="0"/>
              </a:rPr>
              <a:t>Khởi nghĩa </a:t>
            </a:r>
            <a:r>
              <a:rPr lang="en-US" sz="2400" b="1" dirty="0" err="1">
                <a:latin typeface="Cambria" panose="02040503050406030204" pitchFamily="18" charset="0"/>
                <a:ea typeface="Cambria" panose="02040503050406030204" pitchFamily="18" charset="0"/>
              </a:rPr>
              <a:t>Bà</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Triệu</a:t>
            </a:r>
            <a:endParaRPr lang="en-US" sz="2400" b="1" dirty="0">
              <a:latin typeface="Cambria" panose="02040503050406030204" pitchFamily="18" charset="0"/>
              <a:ea typeface="Cambria" panose="02040503050406030204" pitchFamily="18" charset="0"/>
            </a:endParaRPr>
          </a:p>
        </p:txBody>
      </p:sp>
      <p:sp>
        <p:nvSpPr>
          <p:cNvPr id="11" name="Oval 10"/>
          <p:cNvSpPr/>
          <p:nvPr/>
        </p:nvSpPr>
        <p:spPr>
          <a:xfrm>
            <a:off x="-2035277" y="-294968"/>
            <a:ext cx="2061728" cy="2061728"/>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43695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down)">
                                      <p:cBhvr>
                                        <p:cTn id="19" dur="500"/>
                                        <p:tgtEl>
                                          <p:spTgt spid="6"/>
                                        </p:tgtEl>
                                      </p:cBhvr>
                                    </p:animEffect>
                                  </p:childTnLst>
                                </p:cTn>
                              </p:par>
                              <p:par>
                                <p:cTn id="20" presetID="22" presetClass="entr" presetSubtype="4" fill="hold" nodeType="withEffect">
                                  <p:stCondLst>
                                    <p:cond delay="0"/>
                                  </p:stCondLst>
                                  <p:childTnLst>
                                    <p:set>
                                      <p:cBhvr>
                                        <p:cTn id="21" dur="1" fill="hold">
                                          <p:stCondLst>
                                            <p:cond delay="0"/>
                                          </p:stCondLst>
                                        </p:cTn>
                                        <p:tgtEl>
                                          <p:spTgt spid="2050"/>
                                        </p:tgtEl>
                                        <p:attrNameLst>
                                          <p:attrName>style.visibility</p:attrName>
                                        </p:attrNameLst>
                                      </p:cBhvr>
                                      <p:to>
                                        <p:strVal val="visible"/>
                                      </p:to>
                                    </p:set>
                                    <p:animEffect transition="in" filter="wipe(down)">
                                      <p:cBhvr>
                                        <p:cTn id="22" dur="500"/>
                                        <p:tgtEl>
                                          <p:spTgt spid="205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down)">
                                      <p:cBhvr>
                                        <p:cTn id="27" dur="500"/>
                                        <p:tgtEl>
                                          <p:spTgt spid="8"/>
                                        </p:tgtEl>
                                      </p:cBhvr>
                                    </p:animEffect>
                                  </p:childTnLst>
                                </p:cTn>
                              </p:par>
                              <p:par>
                                <p:cTn id="28" presetID="22" presetClass="entr" presetSubtype="4" fill="hold" nodeType="withEffect">
                                  <p:stCondLst>
                                    <p:cond delay="0"/>
                                  </p:stCondLst>
                                  <p:childTnLst>
                                    <p:set>
                                      <p:cBhvr>
                                        <p:cTn id="29" dur="1" fill="hold">
                                          <p:stCondLst>
                                            <p:cond delay="0"/>
                                          </p:stCondLst>
                                        </p:cTn>
                                        <p:tgtEl>
                                          <p:spTgt spid="2052"/>
                                        </p:tgtEl>
                                        <p:attrNameLst>
                                          <p:attrName>style.visibility</p:attrName>
                                        </p:attrNameLst>
                                      </p:cBhvr>
                                      <p:to>
                                        <p:strVal val="visible"/>
                                      </p:to>
                                    </p:set>
                                    <p:animEffect transition="in" filter="wipe(down)">
                                      <p:cBhvr>
                                        <p:cTn id="30"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6" grpId="0" animBg="1"/>
      <p:bldP spid="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627" t="-13111" r="-1430" b="-18232"/>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638174" y="228601"/>
            <a:ext cx="11134725" cy="1085849"/>
            <a:chOff x="0" y="0"/>
            <a:chExt cx="22425921" cy="12686252"/>
          </a:xfrm>
        </p:grpSpPr>
        <p:sp>
          <p:nvSpPr>
            <p:cNvPr id="4" name="Freeform 4"/>
            <p:cNvSpPr/>
            <p:nvPr/>
          </p:nvSpPr>
          <p:spPr>
            <a:xfrm flipH="1">
              <a:off x="18129687" y="63500"/>
              <a:ext cx="4296235" cy="12622752"/>
            </a:xfrm>
            <a:custGeom>
              <a:avLst/>
              <a:gdLst/>
              <a:ahLst/>
              <a:cxnLst/>
              <a:rect l="l" t="t" r="r" b="b"/>
              <a:pathLst>
                <a:path w="4296235" h="12622752">
                  <a:moveTo>
                    <a:pt x="4296234" y="0"/>
                  </a:moveTo>
                  <a:lnTo>
                    <a:pt x="0" y="0"/>
                  </a:lnTo>
                  <a:lnTo>
                    <a:pt x="0" y="12622752"/>
                  </a:lnTo>
                  <a:lnTo>
                    <a:pt x="4296234" y="12622752"/>
                  </a:lnTo>
                  <a:lnTo>
                    <a:pt x="4296234" y="0"/>
                  </a:lnTo>
                  <a:close/>
                </a:path>
              </a:pathLst>
            </a:custGeom>
            <a:blipFill>
              <a:blip r:embed="rId3"/>
              <a:stretch>
                <a:fillRect r="-340429"/>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flipH="1">
              <a:off x="0" y="0"/>
              <a:ext cx="18921873" cy="12622752"/>
            </a:xfrm>
            <a:custGeom>
              <a:avLst/>
              <a:gdLst/>
              <a:ahLst/>
              <a:cxnLst/>
              <a:rect l="l" t="t" r="r" b="b"/>
              <a:pathLst>
                <a:path w="18921873" h="12622752">
                  <a:moveTo>
                    <a:pt x="18921873" y="0"/>
                  </a:moveTo>
                  <a:lnTo>
                    <a:pt x="0" y="0"/>
                  </a:lnTo>
                  <a:lnTo>
                    <a:pt x="0" y="12622752"/>
                  </a:lnTo>
                  <a:lnTo>
                    <a:pt x="18921873" y="12622752"/>
                  </a:lnTo>
                  <a:lnTo>
                    <a:pt x="18921873"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9" name="TextBox 8">
            <a:extLst>
              <a:ext uri="{FF2B5EF4-FFF2-40B4-BE49-F238E27FC236}">
                <a16:creationId xmlns:a16="http://schemas.microsoft.com/office/drawing/2014/main" id="{88362B2B-B3E5-A84F-096C-5EFD9D0FF1DB}"/>
              </a:ext>
            </a:extLst>
          </p:cNvPr>
          <p:cNvSpPr txBox="1"/>
          <p:nvPr/>
        </p:nvSpPr>
        <p:spPr>
          <a:xfrm>
            <a:off x="1438275" y="485775"/>
            <a:ext cx="9763125" cy="58477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nl-NL" sz="32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Một số cuộc đấu tranh tiêu biểu trong thời kì Bắc thuộc: </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3074" name="Picture 2" descr="Khởi nghĩa Lý Bí (542 - 544)">
            <a:extLst>
              <a:ext uri="{FF2B5EF4-FFF2-40B4-BE49-F238E27FC236}">
                <a16:creationId xmlns:a16="http://schemas.microsoft.com/office/drawing/2014/main" id="{8FAD91F9-7AA9-1A04-43C5-E610E96367E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6225" y="1557338"/>
            <a:ext cx="5889304" cy="3805237"/>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Rounded Corners 6">
            <a:extLst>
              <a:ext uri="{FF2B5EF4-FFF2-40B4-BE49-F238E27FC236}">
                <a16:creationId xmlns:a16="http://schemas.microsoft.com/office/drawing/2014/main" id="{2F10A31D-0E4F-04E0-FA26-48689BC37354}"/>
              </a:ext>
            </a:extLst>
          </p:cNvPr>
          <p:cNvSpPr/>
          <p:nvPr/>
        </p:nvSpPr>
        <p:spPr>
          <a:xfrm>
            <a:off x="1428750" y="5534025"/>
            <a:ext cx="3962400" cy="7429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vi-VN" sz="2400" b="1" dirty="0">
                <a:latin typeface="Cambria" panose="02040503050406030204" pitchFamily="18" charset="0"/>
                <a:ea typeface="Cambria" panose="02040503050406030204" pitchFamily="18" charset="0"/>
              </a:rPr>
              <a:t>Khởi nghĩa </a:t>
            </a:r>
            <a:r>
              <a:rPr lang="en-US" sz="2400" b="1" dirty="0">
                <a:latin typeface="Cambria" panose="02040503050406030204" pitchFamily="18" charset="0"/>
                <a:ea typeface="Cambria" panose="02040503050406030204" pitchFamily="18" charset="0"/>
              </a:rPr>
              <a:t>Lý </a:t>
            </a:r>
            <a:r>
              <a:rPr lang="en-US" sz="2400" b="1" dirty="0" err="1">
                <a:latin typeface="Cambria" panose="02040503050406030204" pitchFamily="18" charset="0"/>
                <a:ea typeface="Cambria" panose="02040503050406030204" pitchFamily="18" charset="0"/>
              </a:rPr>
              <a:t>Bí</a:t>
            </a:r>
            <a:endParaRPr lang="en-US" sz="2400" b="1" dirty="0">
              <a:latin typeface="Cambria" panose="02040503050406030204" pitchFamily="18" charset="0"/>
              <a:ea typeface="Cambria" panose="02040503050406030204" pitchFamily="18" charset="0"/>
            </a:endParaRPr>
          </a:p>
        </p:txBody>
      </p:sp>
      <p:pic>
        <p:nvPicPr>
          <p:cNvPr id="3076" name="Picture 4" descr="Khởi nghĩa Phùng Hưng: Nguyên nhân, kết quả và ý nghĩa?">
            <a:extLst>
              <a:ext uri="{FF2B5EF4-FFF2-40B4-BE49-F238E27FC236}">
                <a16:creationId xmlns:a16="http://schemas.microsoft.com/office/drawing/2014/main" id="{C79CFA1B-4F6B-FE06-7853-7AAD39BD53F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05549" y="1581150"/>
            <a:ext cx="5610225" cy="375285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Rounded Corners 9">
            <a:extLst>
              <a:ext uri="{FF2B5EF4-FFF2-40B4-BE49-F238E27FC236}">
                <a16:creationId xmlns:a16="http://schemas.microsoft.com/office/drawing/2014/main" id="{19798F3C-6097-35C2-1F92-423F0300CE41}"/>
              </a:ext>
            </a:extLst>
          </p:cNvPr>
          <p:cNvSpPr/>
          <p:nvPr/>
        </p:nvSpPr>
        <p:spPr>
          <a:xfrm>
            <a:off x="7048500" y="5543550"/>
            <a:ext cx="3962400" cy="7429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vi-VN" sz="2400" b="1" dirty="0">
                <a:latin typeface="Cambria" panose="02040503050406030204" pitchFamily="18" charset="0"/>
                <a:ea typeface="Cambria" panose="02040503050406030204" pitchFamily="18" charset="0"/>
              </a:rPr>
              <a:t>Khởi nghĩa </a:t>
            </a:r>
            <a:r>
              <a:rPr lang="en-US" sz="2400" b="1" dirty="0" err="1">
                <a:latin typeface="Cambria" panose="02040503050406030204" pitchFamily="18" charset="0"/>
                <a:ea typeface="Cambria" panose="02040503050406030204" pitchFamily="18" charset="0"/>
              </a:rPr>
              <a:t>Phùng</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Hưng</a:t>
            </a:r>
            <a:endParaRPr lang="en-US" sz="2400" b="1" dirty="0">
              <a:latin typeface="Cambria" panose="02040503050406030204" pitchFamily="18" charset="0"/>
              <a:ea typeface="Cambria" panose="02040503050406030204" pitchFamily="18" charset="0"/>
            </a:endParaRPr>
          </a:p>
        </p:txBody>
      </p:sp>
      <p:sp>
        <p:nvSpPr>
          <p:cNvPr id="11" name="Oval 10"/>
          <p:cNvSpPr/>
          <p:nvPr/>
        </p:nvSpPr>
        <p:spPr>
          <a:xfrm>
            <a:off x="-2035277" y="-294968"/>
            <a:ext cx="2061728" cy="2061728"/>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55995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nodeType="withEffect">
                                  <p:stCondLst>
                                    <p:cond delay="0"/>
                                  </p:stCondLst>
                                  <p:childTnLst>
                                    <p:set>
                                      <p:cBhvr>
                                        <p:cTn id="9" dur="1" fill="hold">
                                          <p:stCondLst>
                                            <p:cond delay="0"/>
                                          </p:stCondLst>
                                        </p:cTn>
                                        <p:tgtEl>
                                          <p:spTgt spid="3074"/>
                                        </p:tgtEl>
                                        <p:attrNameLst>
                                          <p:attrName>style.visibility</p:attrName>
                                        </p:attrNameLst>
                                      </p:cBhvr>
                                      <p:to>
                                        <p:strVal val="visible"/>
                                      </p:to>
                                    </p:set>
                                    <p:animEffect transition="in" filter="wipe(down)">
                                      <p:cBhvr>
                                        <p:cTn id="10" dur="500"/>
                                        <p:tgtEl>
                                          <p:spTgt spid="307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down)">
                                      <p:cBhvr>
                                        <p:cTn id="15" dur="500"/>
                                        <p:tgtEl>
                                          <p:spTgt spid="10"/>
                                        </p:tgtEl>
                                      </p:cBhvr>
                                    </p:animEffect>
                                  </p:childTnLst>
                                </p:cTn>
                              </p:par>
                              <p:par>
                                <p:cTn id="16" presetID="22" presetClass="entr" presetSubtype="4" fill="hold" nodeType="withEffect">
                                  <p:stCondLst>
                                    <p:cond delay="0"/>
                                  </p:stCondLst>
                                  <p:childTnLst>
                                    <p:set>
                                      <p:cBhvr>
                                        <p:cTn id="17" dur="1" fill="hold">
                                          <p:stCondLst>
                                            <p:cond delay="0"/>
                                          </p:stCondLst>
                                        </p:cTn>
                                        <p:tgtEl>
                                          <p:spTgt spid="3076"/>
                                        </p:tgtEl>
                                        <p:attrNameLst>
                                          <p:attrName>style.visibility</p:attrName>
                                        </p:attrNameLst>
                                      </p:cBhvr>
                                      <p:to>
                                        <p:strVal val="visible"/>
                                      </p:to>
                                    </p:set>
                                    <p:animEffect transition="in" filter="wipe(down)">
                                      <p:cBhvr>
                                        <p:cTn id="18" dur="500"/>
                                        <p:tgtEl>
                                          <p:spTgt spid="30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627" t="-13111" r="-1430" b="-18232"/>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638174" y="228601"/>
            <a:ext cx="11134725" cy="1085849"/>
            <a:chOff x="0" y="0"/>
            <a:chExt cx="22425921" cy="12686252"/>
          </a:xfrm>
        </p:grpSpPr>
        <p:sp>
          <p:nvSpPr>
            <p:cNvPr id="4" name="Freeform 4"/>
            <p:cNvSpPr/>
            <p:nvPr/>
          </p:nvSpPr>
          <p:spPr>
            <a:xfrm flipH="1">
              <a:off x="18129687" y="63500"/>
              <a:ext cx="4296235" cy="12622752"/>
            </a:xfrm>
            <a:custGeom>
              <a:avLst/>
              <a:gdLst/>
              <a:ahLst/>
              <a:cxnLst/>
              <a:rect l="l" t="t" r="r" b="b"/>
              <a:pathLst>
                <a:path w="4296235" h="12622752">
                  <a:moveTo>
                    <a:pt x="4296234" y="0"/>
                  </a:moveTo>
                  <a:lnTo>
                    <a:pt x="0" y="0"/>
                  </a:lnTo>
                  <a:lnTo>
                    <a:pt x="0" y="12622752"/>
                  </a:lnTo>
                  <a:lnTo>
                    <a:pt x="4296234" y="12622752"/>
                  </a:lnTo>
                  <a:lnTo>
                    <a:pt x="4296234" y="0"/>
                  </a:lnTo>
                  <a:close/>
                </a:path>
              </a:pathLst>
            </a:custGeom>
            <a:blipFill>
              <a:blip r:embed="rId3"/>
              <a:stretch>
                <a:fillRect r="-340429"/>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flipH="1">
              <a:off x="0" y="0"/>
              <a:ext cx="18921873" cy="12622752"/>
            </a:xfrm>
            <a:custGeom>
              <a:avLst/>
              <a:gdLst/>
              <a:ahLst/>
              <a:cxnLst/>
              <a:rect l="l" t="t" r="r" b="b"/>
              <a:pathLst>
                <a:path w="18921873" h="12622752">
                  <a:moveTo>
                    <a:pt x="18921873" y="0"/>
                  </a:moveTo>
                  <a:lnTo>
                    <a:pt x="0" y="0"/>
                  </a:lnTo>
                  <a:lnTo>
                    <a:pt x="0" y="12622752"/>
                  </a:lnTo>
                  <a:lnTo>
                    <a:pt x="18921873" y="12622752"/>
                  </a:lnTo>
                  <a:lnTo>
                    <a:pt x="18921873"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9" name="TextBox 8">
            <a:extLst>
              <a:ext uri="{FF2B5EF4-FFF2-40B4-BE49-F238E27FC236}">
                <a16:creationId xmlns:a16="http://schemas.microsoft.com/office/drawing/2014/main" id="{88362B2B-B3E5-A84F-096C-5EFD9D0FF1DB}"/>
              </a:ext>
            </a:extLst>
          </p:cNvPr>
          <p:cNvSpPr txBox="1"/>
          <p:nvPr/>
        </p:nvSpPr>
        <p:spPr>
          <a:xfrm>
            <a:off x="1438275" y="485775"/>
            <a:ext cx="9763125" cy="58477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nl-NL" sz="32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Một số cuộc đấu tranh tiêu biểu trong thời kì Bắc thuộc: </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4098" name="Picture 2" descr="Ngô Quyền và kinh đô Cổ Loa - HOÀNG THÀNH THĂNG LONG">
            <a:extLst>
              <a:ext uri="{FF2B5EF4-FFF2-40B4-BE49-F238E27FC236}">
                <a16:creationId xmlns:a16="http://schemas.microsoft.com/office/drawing/2014/main" id="{40A99CB3-8C42-DE0B-5A53-956B215DEB3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7565" y="1521459"/>
            <a:ext cx="5336610" cy="375285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Rounded Corners 5">
            <a:extLst>
              <a:ext uri="{FF2B5EF4-FFF2-40B4-BE49-F238E27FC236}">
                <a16:creationId xmlns:a16="http://schemas.microsoft.com/office/drawing/2014/main" id="{102F08D5-FFD2-7844-1BAB-7ECA57151BC9}"/>
              </a:ext>
            </a:extLst>
          </p:cNvPr>
          <p:cNvSpPr/>
          <p:nvPr/>
        </p:nvSpPr>
        <p:spPr>
          <a:xfrm>
            <a:off x="1258570" y="5384800"/>
            <a:ext cx="3962400" cy="7429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Khởi nghĩa </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Ngô</a:t>
            </a:r>
            <a:r>
              <a:rPr kumimoji="0" lang="en-US" sz="2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Quyền</a:t>
            </a:r>
            <a:endPar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5122" name="Picture 2" descr="Mai Thúc Loan : Nhà Đường phải cử 10 vạn quân sang đánh mới khuất phục nổi  'Vua Đen' nước Việt">
            <a:extLst>
              <a:ext uri="{FF2B5EF4-FFF2-40B4-BE49-F238E27FC236}">
                <a16:creationId xmlns:a16="http://schemas.microsoft.com/office/drawing/2014/main" id="{0B711B68-6A54-F4E2-EBCD-B1432CBBBA1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53760" y="1532890"/>
            <a:ext cx="5963920" cy="396240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Rounded Corners 7">
            <a:extLst>
              <a:ext uri="{FF2B5EF4-FFF2-40B4-BE49-F238E27FC236}">
                <a16:creationId xmlns:a16="http://schemas.microsoft.com/office/drawing/2014/main" id="{967F4150-0930-E173-42E2-B88F98F3FDC6}"/>
              </a:ext>
            </a:extLst>
          </p:cNvPr>
          <p:cNvSpPr/>
          <p:nvPr/>
        </p:nvSpPr>
        <p:spPr>
          <a:xfrm>
            <a:off x="6616065" y="5595620"/>
            <a:ext cx="3962400" cy="7429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Khởi nghĩa </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Mai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Thúc</a:t>
            </a:r>
            <a:r>
              <a:rPr kumimoji="0" lang="en-US" sz="2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Loan</a:t>
            </a:r>
            <a:endPar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1" name="Oval 10"/>
          <p:cNvSpPr/>
          <p:nvPr/>
        </p:nvSpPr>
        <p:spPr>
          <a:xfrm>
            <a:off x="-2035277" y="-294968"/>
            <a:ext cx="2061728" cy="2061728"/>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1882877" y="-142568"/>
            <a:ext cx="2061728" cy="2061728"/>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39621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4098"/>
                                        </p:tgtEl>
                                        <p:attrNameLst>
                                          <p:attrName>style.visibility</p:attrName>
                                        </p:attrNameLst>
                                      </p:cBhvr>
                                      <p:to>
                                        <p:strVal val="visible"/>
                                      </p:to>
                                    </p:set>
                                    <p:animEffect transition="in" filter="wipe(down)">
                                      <p:cBhvr>
                                        <p:cTn id="10" dur="500"/>
                                        <p:tgtEl>
                                          <p:spTgt spid="409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par>
                                <p:cTn id="16" presetID="22" presetClass="entr" presetSubtype="4" fill="hold" nodeType="withEffect">
                                  <p:stCondLst>
                                    <p:cond delay="0"/>
                                  </p:stCondLst>
                                  <p:childTnLst>
                                    <p:set>
                                      <p:cBhvr>
                                        <p:cTn id="17" dur="1" fill="hold">
                                          <p:stCondLst>
                                            <p:cond delay="0"/>
                                          </p:stCondLst>
                                        </p:cTn>
                                        <p:tgtEl>
                                          <p:spTgt spid="5122"/>
                                        </p:tgtEl>
                                        <p:attrNameLst>
                                          <p:attrName>style.visibility</p:attrName>
                                        </p:attrNameLst>
                                      </p:cBhvr>
                                      <p:to>
                                        <p:strVal val="visible"/>
                                      </p:to>
                                    </p:set>
                                    <p:animEffect transition="in" filter="wipe(down)">
                                      <p:cBhvr>
                                        <p:cTn id="18" dur="5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自定义设计方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149</TotalTime>
  <Words>467</Words>
  <Application>Microsoft Office PowerPoint</Application>
  <PresentationFormat>Widescreen</PresentationFormat>
  <Paragraphs>28</Paragraphs>
  <Slides>14</Slides>
  <Notes>2</Notes>
  <HiddenSlides>0</HiddenSlides>
  <MMClips>0</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14</vt:i4>
      </vt:variant>
    </vt:vector>
  </HeadingPairs>
  <TitlesOfParts>
    <vt:vector size="28" baseType="lpstr">
      <vt:lpstr>微软雅黑</vt:lpstr>
      <vt:lpstr>宋体</vt:lpstr>
      <vt:lpstr>Arial</vt:lpstr>
      <vt:lpstr>Assistant</vt:lpstr>
      <vt:lpstr>Assistant Medium</vt:lpstr>
      <vt:lpstr>Calibri</vt:lpstr>
      <vt:lpstr>Calibri Light</vt:lpstr>
      <vt:lpstr>Cambria</vt:lpstr>
      <vt:lpstr>Nunito</vt:lpstr>
      <vt:lpstr>Rajdhani</vt:lpstr>
      <vt:lpstr>SVN-Androgyne</vt:lpstr>
      <vt:lpstr>Office Theme</vt:lpstr>
      <vt:lpstr>1_Office Theme</vt:lpstr>
      <vt:lpstr>自定义设计方案</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Một số cuộc đấu tranh  tiêu biểu trong thời kì Bắc thuộc </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WINDOWS</cp:lastModifiedBy>
  <cp:revision>26</cp:revision>
  <dcterms:created xsi:type="dcterms:W3CDTF">2024-09-13T02:51:48Z</dcterms:created>
  <dcterms:modified xsi:type="dcterms:W3CDTF">2024-11-04T02:07:10Z</dcterms:modified>
</cp:coreProperties>
</file>