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57" r:id="rId3"/>
    <p:sldId id="262" r:id="rId4"/>
    <p:sldId id="261" r:id="rId5"/>
    <p:sldId id="260" r:id="rId6"/>
    <p:sldId id="263" r:id="rId7"/>
    <p:sldId id="273" r:id="rId8"/>
    <p:sldId id="274" r:id="rId9"/>
    <p:sldId id="276" r:id="rId10"/>
    <p:sldId id="278" r:id="rId11"/>
    <p:sldId id="280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22" autoAdjust="0"/>
  </p:normalViewPr>
  <p:slideViewPr>
    <p:cSldViewPr>
      <p:cViewPr varScale="1">
        <p:scale>
          <a:sx n="41" d="100"/>
          <a:sy n="41" d="100"/>
        </p:scale>
        <p:origin x="18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 kiểm chứng cho những hiểu biết của các em về vương quốc Phù Nam,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6 –  Vương quốc Phù Nam.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BB939A-76D2-5BFC-2C64-64C24FC364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0" y="8120"/>
            <a:ext cx="2838152" cy="283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5FFA2-9314-A095-9DA8-582C1776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2987299" cy="2749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86858-A5C0-FB73-6FA5-8C53985EE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130" y="1303174"/>
            <a:ext cx="12115800" cy="3426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06813-13C1-D173-5176-C4B0FA707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4152900"/>
            <a:ext cx="13665845" cy="400539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DE7FD4-DCCA-A955-5C98-E3F72CBC0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14500"/>
            <a:ext cx="11455377" cy="834614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50011A6F-FAD6-F92D-ABF4-9F998F71E248}"/>
              </a:ext>
            </a:extLst>
          </p:cNvPr>
          <p:cNvSpPr/>
          <p:nvPr/>
        </p:nvSpPr>
        <p:spPr>
          <a:xfrm>
            <a:off x="-165254" y="-1738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914445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290CA38B-D491-A6B8-239E-AC508E884E89}"/>
              </a:ext>
            </a:extLst>
          </p:cNvPr>
          <p:cNvGrpSpPr/>
          <p:nvPr/>
        </p:nvGrpSpPr>
        <p:grpSpPr>
          <a:xfrm>
            <a:off x="8383203" y="-173874"/>
            <a:ext cx="10130307" cy="10634747"/>
            <a:chOff x="0" y="0"/>
            <a:chExt cx="2583919" cy="280092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EBC8C26-6EFE-7086-3B4C-C8E8024B1966}"/>
                </a:ext>
              </a:extLst>
            </p:cNvPr>
            <p:cNvSpPr/>
            <p:nvPr/>
          </p:nvSpPr>
          <p:spPr>
            <a:xfrm>
              <a:off x="0" y="0"/>
              <a:ext cx="2583919" cy="2800921"/>
            </a:xfrm>
            <a:custGeom>
              <a:avLst/>
              <a:gdLst/>
              <a:ahLst/>
              <a:cxnLst/>
              <a:rect l="l" t="t" r="r" b="b"/>
              <a:pathLst>
                <a:path w="2583919" h="2800921">
                  <a:moveTo>
                    <a:pt x="0" y="0"/>
                  </a:moveTo>
                  <a:lnTo>
                    <a:pt x="2583919" y="0"/>
                  </a:lnTo>
                  <a:lnTo>
                    <a:pt x="2583919" y="2800921"/>
                  </a:lnTo>
                  <a:lnTo>
                    <a:pt x="0" y="2800921"/>
                  </a:lnTo>
                  <a:close/>
                </a:path>
              </a:pathLst>
            </a:custGeom>
            <a:solidFill>
              <a:srgbClr val="CEBCAF"/>
            </a:solidFill>
          </p:spPr>
          <p:txBody>
            <a:bodyPr/>
            <a:lstStyle/>
            <a:p>
              <a:pPr defTabSz="914445"/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D9781491-FFC3-2B01-9803-FF60391AA873}"/>
                </a:ext>
              </a:extLst>
            </p:cNvPr>
            <p:cNvSpPr txBox="1"/>
            <p:nvPr/>
          </p:nvSpPr>
          <p:spPr>
            <a:xfrm>
              <a:off x="0" y="-38100"/>
              <a:ext cx="2583919" cy="283902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12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9A9B3B-8ABB-353B-2B2B-ABC69E8677D7}"/>
              </a:ext>
            </a:extLst>
          </p:cNvPr>
          <p:cNvSpPr txBox="1"/>
          <p:nvPr/>
        </p:nvSpPr>
        <p:spPr>
          <a:xfrm>
            <a:off x="8686800" y="342900"/>
            <a:ext cx="9372600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 defTabSz="1371600">
              <a:buFont typeface="Arial" panose="020B0604020202020204" pitchFamily="34" charset="0"/>
              <a:buChar char="•"/>
            </a:pPr>
            <a:r>
              <a:rPr lang="vi-VN" sz="60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 quốc Phù Nam ra đời vào khoảng thế kỉ I. Sự ra đời và phát triển của Vương quốc này gần với truyền thuyết về Hỗn Điền – Liễu Diệp.</a:t>
            </a:r>
          </a:p>
          <a:p>
            <a:pPr marL="857250" indent="-857250" algn="just" defTabSz="1371600">
              <a:buFont typeface="Arial" panose="020B0604020202020204" pitchFamily="34" charset="0"/>
              <a:buChar char="•"/>
            </a:pPr>
            <a:r>
              <a:rPr lang="vi-VN" sz="60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bàn cư trú của cư dân Phù Nam chủ yếu ở khu vực Nam Bộ Việt Nam hiện nay.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5268C7-CCB8-1D42-A4D3-65FC9476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14500"/>
            <a:ext cx="6781800" cy="6324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700FB0-5F06-35BE-9FF1-9CF97378A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800100"/>
            <a:ext cx="10531078" cy="102870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762000" y="1409700"/>
            <a:ext cx="7010400" cy="732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143000" y="1997802"/>
            <a:ext cx="6477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2, 3, em hãy: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Cho biết thời gian và địa điểm thành lập Vương quốc Phù Nam.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Kể lại truyền thuyết về Hỗn Điền-Liễu Diệp.</a:t>
            </a:r>
            <a:endParaRPr lang="vi-VN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87E5A6-A429-B51F-9640-C9065BB8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5231">
            <a:off x="9226227" y="115425"/>
            <a:ext cx="6029471" cy="475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560D88-8DC1-39DF-C372-9D6D4FAA0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1185">
            <a:off x="9855005" y="5183009"/>
            <a:ext cx="5928614" cy="49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7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819400" y="1028700"/>
            <a:ext cx="122682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Hoạt động 1: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algn="ctr">
              <a:spcBef>
                <a:spcPct val="0"/>
              </a:spcBef>
            </a:pP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Tìm hiểu về sự thành lập của Vương quốc Phù Nam.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7169139" y="6893416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4083673" y="360249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354427A-C3F0-8407-FFAA-A4ECCE23B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272">
            <a:off x="362675" y="5897464"/>
            <a:ext cx="4371780" cy="382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11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BE4C98-4F3F-E3B7-F5ED-F6F06E6FC033}"/>
              </a:ext>
            </a:extLst>
          </p:cNvPr>
          <p:cNvGrpSpPr/>
          <p:nvPr/>
        </p:nvGrpSpPr>
        <p:grpSpPr>
          <a:xfrm>
            <a:off x="2590800" y="1638300"/>
            <a:ext cx="14782800" cy="7696200"/>
            <a:chOff x="2133600" y="446284"/>
            <a:chExt cx="10058400" cy="5586852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997A43E6-C609-6F26-B811-94AEF29A1FAB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52" name="Rectangle: Rounded Corners 2051">
                <a:extLst>
                  <a:ext uri="{FF2B5EF4-FFF2-40B4-BE49-F238E27FC236}">
                    <a16:creationId xmlns:a16="http://schemas.microsoft.com/office/drawing/2014/main" id="{EB24FACE-C2B8-7E43-60F5-AA5AB2E272E3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2053" name="Rectangle: Rounded Corners 2052">
                <a:extLst>
                  <a:ext uri="{FF2B5EF4-FFF2-40B4-BE49-F238E27FC236}">
                    <a16:creationId xmlns:a16="http://schemas.microsoft.com/office/drawing/2014/main" id="{C699F7C3-F3CF-CD4D-4DB7-E4AAE8FB75D2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CB8E4343-12AC-BA64-1DFD-4FF6182C0F12}"/>
                </a:ext>
              </a:extLst>
            </p:cNvPr>
            <p:cNvSpPr txBox="1"/>
            <p:nvPr/>
          </p:nvSpPr>
          <p:spPr>
            <a:xfrm>
              <a:off x="2473569" y="790503"/>
              <a:ext cx="9266486" cy="4758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Vương quốc</a:t>
              </a:r>
              <a:r>
                <a:rPr lang="en-US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Phù Nam ra đời vào khoảng thế kỉ I. Sự ra đời và phát triển của Vương quốc này gần với truyền thuyết về Hỗn Điền – Liễu Diệp. </a:t>
              </a:r>
              <a:endPara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Địa bàn cư trú của cư dân Phù Nam chủ yếu ở khu vực Nam Bộ Việt Nam hiện nay.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796DF-2049-EB38-9AE6-9BFB17C45E59}"/>
              </a:ext>
            </a:extLst>
          </p:cNvPr>
          <p:cNvGrpSpPr/>
          <p:nvPr/>
        </p:nvGrpSpPr>
        <p:grpSpPr>
          <a:xfrm>
            <a:off x="304800" y="190500"/>
            <a:ext cx="16687800" cy="2895600"/>
            <a:chOff x="2133600" y="446284"/>
            <a:chExt cx="10058400" cy="55868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8558D-3501-A9E1-A7C5-21BFFE3CBC95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43EFD1C-654D-D8F3-F16E-9A7D3B939F59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765EFE1-C7D4-06C1-32D1-725AF34AD04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792B56-4D8B-DDBE-0806-8C5FA5FAE8A0}"/>
                </a:ext>
              </a:extLst>
            </p:cNvPr>
            <p:cNvSpPr txBox="1"/>
            <p:nvPr/>
          </p:nvSpPr>
          <p:spPr>
            <a:xfrm>
              <a:off x="2473569" y="790504"/>
              <a:ext cx="9396930" cy="4928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Cùng với truyền thuyết về Hỗn Điền – Liễu Diệp thì những bằng chứng khảo cổ học được tìm thấy như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nề</a:t>
              </a: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 móng kiến trúc, đồ gốm, bếp đun, tiền kim loại,... góp phần quan trọng chứng minh sự tồn tại của Vương quốc Phù Nam.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6F6C2A-4614-D710-215E-EC33F7994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6269">
            <a:off x="1550332" y="3897793"/>
            <a:ext cx="5813804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861937-5C64-465E-43BC-40ABA65F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7592">
            <a:off x="9196814" y="3960302"/>
            <a:ext cx="5738526" cy="484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Oval 15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209800" y="571500"/>
            <a:ext cx="122682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Hoạt động 2: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Tìm hiểu về một số hiện vật khảo cổ học của Vương quốc Phù Nam.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7169139" y="6893416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4083673" y="360249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C2532-29D2-B7EE-1B5B-2655A25FF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17198">
            <a:off x="566224" y="6357984"/>
            <a:ext cx="5162550" cy="337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11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762000" y="1409700"/>
            <a:ext cx="6858000" cy="594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143000" y="1997802"/>
            <a:ext cx="6172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từ 4 đến 7, hãy kể tên và mô tả một số hiện vật khảo cổ học của Vương quốc Phù Nam.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9015">
            <a:off x="7934233" y="-301721"/>
            <a:ext cx="5500141" cy="347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151" y="1638300"/>
            <a:ext cx="4920849" cy="341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209">
            <a:off x="8255828" y="5695738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7647">
            <a:off x="13255836" y="5276108"/>
            <a:ext cx="2819400" cy="492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9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FA3D217-2821-A701-F850-E25CF42C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2781300"/>
            <a:ext cx="7456201" cy="548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E1E1CC-3935-75E1-2231-CBB143A7C1AB}"/>
              </a:ext>
            </a:extLst>
          </p:cNvPr>
          <p:cNvSpPr/>
          <p:nvPr/>
        </p:nvSpPr>
        <p:spPr>
          <a:xfrm>
            <a:off x="1447801" y="8648700"/>
            <a:ext cx="6477000" cy="129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Trang sức của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người Phù Nam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C2D0A4-EF14-2173-6036-9D464152D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705100"/>
            <a:ext cx="6896273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933582-80FD-131B-3485-D663FA64A67F}"/>
              </a:ext>
            </a:extLst>
          </p:cNvPr>
          <p:cNvSpPr/>
          <p:nvPr/>
        </p:nvSpPr>
        <p:spPr>
          <a:xfrm>
            <a:off x="9525001" y="8572500"/>
            <a:ext cx="6477000" cy="129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Tượng Bồ Tát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Avalokitesvara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19812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4"/>
              <a:ext cx="9396930" cy="2791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hiện vật đó chứng tỏ cư dân Phù Nam có đời sống kinh tế, vật chất, cũng như đời sống tinh thần khá phát triển.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-3983022" y="-947350"/>
            <a:ext cx="3837721" cy="43268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2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342</Words>
  <Application>Microsoft Office PowerPoint</Application>
  <PresentationFormat>Custom</PresentationFormat>
  <Paragraphs>18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SimSun</vt:lpstr>
      <vt:lpstr>Arial</vt:lpstr>
      <vt:lpstr>Calibri</vt:lpstr>
      <vt:lpstr>Cambria</vt:lpstr>
      <vt:lpstr>Sugo Display</vt:lpstr>
      <vt:lpstr>Times New Roman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55</cp:revision>
  <dcterms:created xsi:type="dcterms:W3CDTF">2006-08-16T00:00:00Z</dcterms:created>
  <dcterms:modified xsi:type="dcterms:W3CDTF">2024-10-22T01:55:34Z</dcterms:modified>
  <dc:identifier>DAGGBMTwqNQ</dc:identifier>
</cp:coreProperties>
</file>