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7" r:id="rId3"/>
    <p:sldId id="276" r:id="rId4"/>
    <p:sldId id="258" r:id="rId5"/>
    <p:sldId id="260" r:id="rId6"/>
    <p:sldId id="261" r:id="rId7"/>
    <p:sldId id="259" r:id="rId8"/>
    <p:sldId id="283" r:id="rId9"/>
    <p:sldId id="284" r:id="rId10"/>
    <p:sldId id="285" r:id="rId11"/>
    <p:sldId id="286" r:id="rId12"/>
    <p:sldId id="287" r:id="rId13"/>
    <p:sldId id="288" r:id="rId14"/>
    <p:sldId id="269" r:id="rId15"/>
    <p:sldId id="29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308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28C6C-FE0C-D0C5-9BD0-33A0425E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804" y="147484"/>
            <a:ext cx="3261643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71ACF76E-0CFE-A11F-EC34-E545BC7B56EE}"/>
              </a:ext>
            </a:extLst>
          </p:cNvPr>
          <p:cNvSpPr/>
          <p:nvPr/>
        </p:nvSpPr>
        <p:spPr>
          <a:xfrm>
            <a:off x="165101" y="1879600"/>
            <a:ext cx="6459220" cy="497840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47815" y="5417127"/>
            <a:ext cx="2729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</a:rPr>
              <a:t>(Tiết 1)</a:t>
            </a:r>
            <a:endParaRPr lang="en-US" sz="44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6035040" y="792480"/>
            <a:ext cx="5608320" cy="5405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Cách nhận xét biểu đồ để rút ra kết luận về sự gia tăng dân số ở Việt Nam: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Quan sát các cột thể hiện số dân có chiều hướng cao lên liên tục hay thấp đi.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Dựa vào con số ở trên cột để tính được số lượng tăng lên từ năm 1991-2021 (30 năm).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Tính trung bình mỗi năm tăng lên bao nhiêu nghìn người.</a:t>
            </a:r>
          </a:p>
        </p:txBody>
      </p:sp>
    </p:spTree>
    <p:extLst>
      <p:ext uri="{BB962C8B-B14F-4D97-AF65-F5344CB8AC3E}">
        <p14:creationId xmlns:p14="http://schemas.microsoft.com/office/powerpoint/2010/main" val="31413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2401" y="254176"/>
            <a:ext cx="11846560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5913120" y="741680"/>
            <a:ext cx="5994400" cy="5608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giai đoạn 1991 – 2021 tăng lên liên tục.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năm 1991 – 2021 (30 năm) dân số Việt Nam tăng thêm 31 262 nghìn người.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năm dân số Việt Nam tăng khoảng 1 triệu người.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nước ta tăng khá nhanh. Trong thời gian gần đây, tốc độ gia tăng dân số có xu hướng giảm.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A37C82-141F-6C02-D355-62BFB912421B}"/>
              </a:ext>
            </a:extLst>
          </p:cNvPr>
          <p:cNvCxnSpPr/>
          <p:nvPr/>
        </p:nvCxnSpPr>
        <p:spPr>
          <a:xfrm flipV="1">
            <a:off x="1361440" y="1889760"/>
            <a:ext cx="3464560" cy="660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DD765E77-ADB6-8582-DEF5-2F81B70243B9}"/>
              </a:ext>
            </a:extLst>
          </p:cNvPr>
          <p:cNvSpPr/>
          <p:nvPr/>
        </p:nvSpPr>
        <p:spPr>
          <a:xfrm>
            <a:off x="1100453" y="2489085"/>
            <a:ext cx="3704747" cy="3024000"/>
          </a:xfrm>
          <a:custGeom>
            <a:avLst/>
            <a:gdLst/>
            <a:ahLst/>
            <a:cxnLst/>
            <a:rect l="l" t="t" r="r" b="b"/>
            <a:pathLst>
              <a:path w="3704747" h="3024000">
                <a:moveTo>
                  <a:pt x="0" y="0"/>
                </a:moveTo>
                <a:lnTo>
                  <a:pt x="3704747" y="0"/>
                </a:lnTo>
                <a:lnTo>
                  <a:pt x="370474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D4A830-4730-B777-4F17-526A9C3497A9}"/>
              </a:ext>
            </a:extLst>
          </p:cNvPr>
          <p:cNvSpPr/>
          <p:nvPr/>
        </p:nvSpPr>
        <p:spPr>
          <a:xfrm>
            <a:off x="5334000" y="955040"/>
            <a:ext cx="6217920" cy="5181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đông và tăng lên hằng năm tạo cho nước ta nguồn lao động dồi dào, thị trường tiêu thụ rộng lớn.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 nhiên, dân số đông cũng gây ra một số khó khăn trong giải quyết việc làm, nhà ở, y tế, giáo dục...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thời dẫn đến nguy cơ suy thoái tài nguyên thiên nhiên và ô nhiễm môi trường. </a:t>
            </a:r>
          </a:p>
        </p:txBody>
      </p:sp>
    </p:spTree>
    <p:extLst>
      <p:ext uri="{BB962C8B-B14F-4D97-AF65-F5344CB8AC3E}">
        <p14:creationId xmlns:p14="http://schemas.microsoft.com/office/powerpoint/2010/main" val="4312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D11E9-D2E4-2CFB-ECD4-88BBD8173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36" y="875673"/>
            <a:ext cx="1013852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75" y="990600"/>
            <a:ext cx="4543946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329" y="1593919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số dân và so sánh được quy mô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với một số nước trong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Đông Nam Á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516" y="2424857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sự gia tang dân số ở Việt Nam và một số hậu quả do gia tăng dân </a:t>
            </a:r>
            <a:r>
              <a:rPr lang="vi-VN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r>
              <a:rPr lang="vi-VN" sz="200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488C7E-C60E-0E8D-38C2-280E7AF141E2}"/>
              </a:ext>
            </a:extLst>
          </p:cNvPr>
          <p:cNvSpPr txBox="1"/>
          <p:nvPr/>
        </p:nvSpPr>
        <p:spPr>
          <a:xfrm>
            <a:off x="519515" y="3328772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 </a:t>
            </a:r>
            <a:r>
              <a:rPr lang="vi-VN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 bảng số liệu, biểu đồ, tranh ảnh về dân số, dân tộc; đọc được lược đồ phân bố dân cư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2" cy="426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1: 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dân số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B108FEFC-95E9-BF96-1622-BE7E04B53096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bảng số dân các nước Đông Nam Á năm 2021, em hãy: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Cho biết số dân của nước ta năm 2021.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So sánh số dân nước ta với các nước trong khu vực Đông Nam Á.</a:t>
              </a:r>
              <a:endParaRPr lang="en-US" sz="2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6CC785F-D6EF-64FD-0377-3B7748AC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42" y="1805304"/>
            <a:ext cx="9112838" cy="4148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881EE-21C5-F2F6-5D80-1B82A0A92A95}"/>
              </a:ext>
            </a:extLst>
          </p:cNvPr>
          <p:cNvSpPr txBox="1"/>
          <p:nvPr/>
        </p:nvSpPr>
        <p:spPr>
          <a:xfrm>
            <a:off x="416560" y="3801062"/>
            <a:ext cx="111353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Việt Nam năm 2021 là 98 504 nghìn người (98,5 triệu người).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86892C-88DD-E17A-BDAA-E20C366C93A2}"/>
              </a:ext>
            </a:extLst>
          </p:cNvPr>
          <p:cNvSpPr/>
          <p:nvPr/>
        </p:nvSpPr>
        <p:spPr>
          <a:xfrm>
            <a:off x="2847373" y="1965960"/>
            <a:ext cx="255774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243F1-5782-A27C-90E7-838D73003CCF}"/>
              </a:ext>
            </a:extLst>
          </p:cNvPr>
          <p:cNvSpPr txBox="1"/>
          <p:nvPr/>
        </p:nvSpPr>
        <p:spPr>
          <a:xfrm>
            <a:off x="843281" y="4542742"/>
            <a:ext cx="10048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ít hơn 2 quốc gia Indonesia và Philippines.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51F67-8311-4AE7-30C7-F024C4691CB9}"/>
              </a:ext>
            </a:extLst>
          </p:cNvPr>
          <p:cNvSpPr txBox="1"/>
          <p:nvPr/>
        </p:nvSpPr>
        <p:spPr>
          <a:xfrm>
            <a:off x="812801" y="5223462"/>
            <a:ext cx="10048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nhiều hơn so với Thái lan, Myanmar, Malaysia, Cam-pu-chia, Lào, Singapore, Timor-Leste, Brunei.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38B0BA-25D1-8A8F-274E-C3D151BB959C}"/>
              </a:ext>
            </a:extLst>
          </p:cNvPr>
          <p:cNvGrpSpPr/>
          <p:nvPr/>
        </p:nvGrpSpPr>
        <p:grpSpPr>
          <a:xfrm>
            <a:off x="1557437" y="3916090"/>
            <a:ext cx="8907363" cy="676230"/>
            <a:chOff x="927517" y="194580"/>
            <a:chExt cx="8965939" cy="2154272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BE633BF5-F919-B961-B782-111BF9169458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5D0C66B-7B41-EBE7-DB1C-2FB4D2ADB740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16C880FC-3954-CCE2-3F4A-A00CCB420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9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đông nhất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2503450-067B-4229-57BF-E3B0D9DEC0C3}"/>
              </a:ext>
            </a:extLst>
          </p:cNvPr>
          <p:cNvSpPr/>
          <p:nvPr/>
        </p:nvSpPr>
        <p:spPr>
          <a:xfrm>
            <a:off x="2410493" y="1203960"/>
            <a:ext cx="298446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B08154-4DCC-24E9-E2C2-41F245ED5CD4}"/>
              </a:ext>
            </a:extLst>
          </p:cNvPr>
          <p:cNvGrpSpPr/>
          <p:nvPr/>
        </p:nvGrpSpPr>
        <p:grpSpPr>
          <a:xfrm>
            <a:off x="1526957" y="4901610"/>
            <a:ext cx="9303603" cy="1077218"/>
            <a:chOff x="927517" y="194580"/>
            <a:chExt cx="8965939" cy="3431703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E85814B5-0F01-6D36-3C9C-6C5F787B46BE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AC43F7-E526-70B4-FCA4-6BA25D8A3C1A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177A9322-CB97-4592-7C47-F0622796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343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ta có dân số đứng thứ mấy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BC81D8-B7FA-1396-7660-145E5C11528A}"/>
              </a:ext>
            </a:extLst>
          </p:cNvPr>
          <p:cNvSpPr txBox="1"/>
          <p:nvPr/>
        </p:nvSpPr>
        <p:spPr>
          <a:xfrm>
            <a:off x="2133601" y="5853382"/>
            <a:ext cx="85445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đứng thứ 3 trong khu vực Đông Nam Á.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4714240" y="1343929"/>
            <a:ext cx="6929120" cy="2831230"/>
            <a:chOff x="0" y="0"/>
            <a:chExt cx="8776869" cy="5662459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3" cy="541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gia tăng dân số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8B794829-CF83-C5DE-684D-2F2BB1135BFB}"/>
              </a:ext>
            </a:extLst>
          </p:cNvPr>
          <p:cNvSpPr/>
          <p:nvPr/>
        </p:nvSpPr>
        <p:spPr>
          <a:xfrm>
            <a:off x="1" y="3078480"/>
            <a:ext cx="5191759" cy="3779520"/>
          </a:xfrm>
          <a:custGeom>
            <a:avLst/>
            <a:gdLst/>
            <a:ahLst/>
            <a:cxnLst/>
            <a:rect l="l" t="t" r="r" b="b"/>
            <a:pathLst>
              <a:path w="7854545" h="6048000">
                <a:moveTo>
                  <a:pt x="0" y="0"/>
                </a:moveTo>
                <a:lnTo>
                  <a:pt x="7854546" y="0"/>
                </a:lnTo>
                <a:lnTo>
                  <a:pt x="7854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0"/>
            <a:ext cx="10938438" cy="1501677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8800" y="13969"/>
              <a:ext cx="20726400" cy="3539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1, em hãy: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Cho biết số dân của nước ta năm 2021 tăng bao nhiêu nghìn người so với năm 1991.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một số ảnh hưởng của gia tăng dân số ở nước ta.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60" y="1767039"/>
            <a:ext cx="6810692" cy="46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508</Words>
  <Application>Microsoft Office PowerPoint</Application>
  <PresentationFormat>Widescreen</PresentationFormat>
  <Paragraphs>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#9Slide04 Tinos Bold</vt:lpstr>
      <vt:lpstr>Arial</vt:lpstr>
      <vt:lpstr>Calibri</vt:lpstr>
      <vt:lpstr>Calibri Light</vt:lpstr>
      <vt:lpstr>Cambria</vt:lpstr>
      <vt:lpstr>等线</vt:lpstr>
      <vt:lpstr>Times New Roman</vt:lpstr>
      <vt:lpstr>Wingdings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53</cp:revision>
  <dcterms:created xsi:type="dcterms:W3CDTF">2024-07-19T12:50:26Z</dcterms:created>
  <dcterms:modified xsi:type="dcterms:W3CDTF">2024-09-30T09:44:01Z</dcterms:modified>
</cp:coreProperties>
</file>