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9" r:id="rId9"/>
    <p:sldId id="270" r:id="rId10"/>
    <p:sldId id="272" r:id="rId11"/>
    <p:sldId id="273" r:id="rId12"/>
    <p:sldId id="274" r:id="rId13"/>
    <p:sldId id="275" r:id="rId14"/>
    <p:sldId id="276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DD7"/>
    <a:srgbClr val="D94544"/>
    <a:srgbClr val="C1DC9D"/>
    <a:srgbClr val="FF6160"/>
    <a:srgbClr val="008D5F"/>
    <a:srgbClr val="AAC080"/>
    <a:srgbClr val="FBF3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8E915-ADBD-4802-8A09-72A29B23B1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A04FB0-0B5E-41DF-8155-DED4D8C14F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66970-669D-4310-8957-F24642606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29D90-A97E-4FD4-83BE-97DB8BC80258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70BF3-B5BE-4781-B9AC-1CB3F380B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6E721-432D-4A2D-866C-D0DB76C0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1C1E1-D45E-47BD-95FE-3561ED18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47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20FDC-C4F4-432D-AFE1-57E9E72D7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38A830-B7DE-4CDC-8D2B-5D094FF7F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AFF3B-0975-4CC0-96B9-DFCA10F4E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29D90-A97E-4FD4-83BE-97DB8BC80258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1CEDB-27DC-4549-B7B4-723164E18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6A466-82AB-4964-B689-AFAB66C1D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1C1E1-D45E-47BD-95FE-3561ED18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9F0DF5-F6C1-4B5A-B2EE-0A81E96BC5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A21F3-BD67-431F-AAB4-269F22B0AD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918C2-C607-4338-A033-B33054118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29D90-A97E-4FD4-83BE-97DB8BC80258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C14B5-1F35-45A7-8CA9-9A69ABEA6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1A8D4-6460-4F8E-BEF4-69F19697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1C1E1-D45E-47BD-95FE-3561ED18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69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3A131-398D-4168-A137-4F6DEAFCD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E57D2-1E0B-4CCB-9F9E-762F7D678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01EC7-3ABB-4AF3-823B-BA6F35281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29D90-A97E-4FD4-83BE-97DB8BC80258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C02BB-9C43-49C1-915F-F9D676654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28720-DF34-4440-A506-F479A9475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1C1E1-D45E-47BD-95FE-3561ED18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66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CACEA-9735-4D48-BB27-0EE03095D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2729A-080A-4730-A7E4-4D2F98D86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DF666-36E3-4B77-8ACE-A70C87311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29D90-A97E-4FD4-83BE-97DB8BC80258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5218F-9FE5-4E2C-A67E-68A16D6D5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029BF-B23B-450E-AB8E-C8A43A050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1C1E1-D45E-47BD-95FE-3561ED18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16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63E67-3FB3-4465-9874-1398ACC8E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4519D-5842-4800-BB95-DD29F3FBB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B0387F-D4BF-41C9-BB7B-654F7FD64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9EE7F-A9B5-4A82-A88E-39EB767E5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29D90-A97E-4FD4-83BE-97DB8BC80258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FEE2E-EC31-4BFF-9B3E-9B0B4B712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CEE05-B1E6-4B40-9BAE-3C11213B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1C1E1-D45E-47BD-95FE-3561ED18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92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36E0C-1211-465C-9269-A9809C37B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239802-59FD-44C0-B64B-BB413CC27D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766628-DAA0-4099-AAEB-F2F9878DA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3332FB-844B-4AE9-A534-9E86859020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547AB-6838-4CE6-B772-F2323684F0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D23273-841C-49ED-9CCE-B1195AFD9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29D90-A97E-4FD4-83BE-97DB8BC80258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55EB68-01FF-4798-A03B-E78E8D384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3E0823-5D35-468B-858D-F4FC23DAB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1C1E1-D45E-47BD-95FE-3561ED18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56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4656C-44E4-4E02-A991-DA5F0C8D6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D0ADFF-6A17-4552-9158-A74A74A81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29D90-A97E-4FD4-83BE-97DB8BC80258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08C291-D490-43EC-8C89-078AE18D3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51448-3B90-4E36-B036-B55B131E2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1C1E1-D45E-47BD-95FE-3561ED18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97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A65056-F41C-40A9-91F2-3D0078D14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29D90-A97E-4FD4-83BE-97DB8BC80258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788065-715F-4C7D-AFCD-7E67776EA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D2B1E-922C-431C-A142-63C35C87E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1C1E1-D45E-47BD-95FE-3561ED18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77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9BF64-5730-444B-8229-3781079CE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15B4B-F414-42BE-9D12-2BA110BCD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98B92E-1E5E-4A42-AEF7-928833992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9C6906-40BB-4603-B946-A8941086D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29D90-A97E-4FD4-83BE-97DB8BC80258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75180-B646-48D5-AD60-0D6D0A613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A5F63-FA29-40BD-B702-DC3E67FF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1C1E1-D45E-47BD-95FE-3561ED18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62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FC143-99CA-40E3-8483-49AFA2C12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D17FC-D64A-4399-9AE2-209DB46B70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8A42A-94AE-4328-8162-30EC7DAEE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614F46-5F59-4BF8-98D5-A8EF4095C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29D90-A97E-4FD4-83BE-97DB8BC80258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18F2C-8C88-4B8E-84D8-B27C7FA01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A76FA-2F5F-4163-A754-F751FDE61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1C1E1-D45E-47BD-95FE-3561ED18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60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CC1026-7AE3-41D4-8189-86BF08BD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D38E-02C8-4CEF-AB59-B3FBD6C73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43E16-29FB-4B27-B775-ACEFE75886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29D90-A97E-4FD4-83BE-97DB8BC80258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1F79E-E3F7-4256-956C-16E810C406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D835B-C2A9-4197-98C8-87C3FBDD8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1C1E1-D45E-47BD-95FE-3561ED18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1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svg"/><Relationship Id="rId18" Type="http://schemas.openxmlformats.org/officeDocument/2006/relationships/image" Target="../media/image17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3.png"/><Relationship Id="rId17" Type="http://schemas.openxmlformats.org/officeDocument/2006/relationships/image" Target="../media/image16.gif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9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5FD0341-1A63-4060-9581-0A3DC422C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CB41B1F-CB31-4E0F-B247-FA519B7AA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56AABE0-F5F5-4104-95C5-E3919160E5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0" y="2428875"/>
            <a:ext cx="4895850" cy="442912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DEAC594-C028-45C3-A480-E8BB5BBDF6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84873" y="-1"/>
            <a:ext cx="6638545" cy="68580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CB4164B-206C-40B6-A4BE-754E688B51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75" y="329937"/>
            <a:ext cx="5401524" cy="1292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009A008-C368-4034-A4FA-E2B1DC8A41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8674" y="1622401"/>
            <a:ext cx="5517358" cy="40907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39C66C0-08A5-4856-89F9-270282A3DD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22272" y="5351717"/>
            <a:ext cx="3694496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358A0C-2F2C-4568-9B60-DCD30867B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5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D1359D-B983-4F6C-81F8-6B542ECB0EF8}"/>
              </a:ext>
            </a:extLst>
          </p:cNvPr>
          <p:cNvSpPr txBox="1"/>
          <p:nvPr/>
        </p:nvSpPr>
        <p:spPr>
          <a:xfrm>
            <a:off x="2512783" y="2296644"/>
            <a:ext cx="90714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600" b="1">
                <a:latin typeface="Arial" panose="020B0604020202020204" pitchFamily="34" charset="0"/>
                <a:cs typeface="Arial" panose="020B0604020202020204" pitchFamily="34" charset="0"/>
              </a:rPr>
              <a:t>Là ngọn cờ tiên phong</a:t>
            </a:r>
            <a:r>
              <a:rPr lang="en-US" altLang="en-US" sz="2600">
                <a:latin typeface="Arial" panose="020B0604020202020204" pitchFamily="34" charset="0"/>
                <a:cs typeface="Arial" panose="020B0604020202020204" pitchFamily="34" charset="0"/>
              </a:rPr>
              <a:t>, đẩy mạnh cuộc đấu tranh của đồng bào miền Nam ở cả nông thôn và thành thị.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72A27A-4086-4CA9-8C70-4E0B849461EB}"/>
              </a:ext>
            </a:extLst>
          </p:cNvPr>
          <p:cNvSpPr txBox="1"/>
          <p:nvPr/>
        </p:nvSpPr>
        <p:spPr>
          <a:xfrm>
            <a:off x="2547251" y="3676669"/>
            <a:ext cx="91004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600" b="1">
                <a:latin typeface="Arial" panose="020B0604020202020204" pitchFamily="34" charset="0"/>
                <a:cs typeface="Arial" panose="020B0604020202020204" pitchFamily="34" charset="0"/>
              </a:rPr>
              <a:t>Đánh dấu bước phát triển của cách mạng miền Nam</a:t>
            </a:r>
            <a:r>
              <a:rPr lang="en-US" altLang="en-US" sz="2600">
                <a:latin typeface="Arial" panose="020B0604020202020204" pitchFamily="34" charset="0"/>
                <a:cs typeface="Arial" panose="020B0604020202020204" pitchFamily="34" charset="0"/>
              </a:rPr>
              <a:t> từ thế giữ gìn lực lượng sang thế tiến công, từ đấu tranh chính trị sang kết hợp với vũ trang.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2ABA95-57B5-451C-A2BD-C244F5FA9F45}"/>
              </a:ext>
            </a:extLst>
          </p:cNvPr>
          <p:cNvSpPr txBox="1"/>
          <p:nvPr/>
        </p:nvSpPr>
        <p:spPr>
          <a:xfrm>
            <a:off x="2547251" y="5456804"/>
            <a:ext cx="90369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600">
                <a:latin typeface="Arial" panose="020B0604020202020204" pitchFamily="34" charset="0"/>
                <a:cs typeface="Arial" panose="020B0604020202020204" pitchFamily="34" charset="0"/>
              </a:rPr>
              <a:t>Từ khí thế của phong trào Đồng khởi, </a:t>
            </a:r>
            <a:r>
              <a:rPr lang="en-US" altLang="en-US" sz="2600" b="1">
                <a:latin typeface="Arial" panose="020B0604020202020204" pitchFamily="34" charset="0"/>
                <a:cs typeface="Arial" panose="020B0604020202020204" pitchFamily="34" charset="0"/>
              </a:rPr>
              <a:t>Mặt trận Dân tộc giải phóng miền Nam đã ra đời ngày 20/12/1960.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322CE-20F9-46CD-9DE7-F06465C986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93" b="32049" l="24591" r="382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79" t="9261" r="59999" b="65419"/>
          <a:stretch/>
        </p:blipFill>
        <p:spPr>
          <a:xfrm>
            <a:off x="1265633" y="2167904"/>
            <a:ext cx="1382484" cy="1150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2ACB86-AA53-4093-A3E5-79AF29990B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19" b="58489" l="23622" r="35974">
                        <a14:backgroundMark x1="25156" y1="46019" x2="24688" y2="4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8" t="37710" r="62482" b="39202"/>
          <a:stretch/>
        </p:blipFill>
        <p:spPr>
          <a:xfrm>
            <a:off x="1265633" y="3798497"/>
            <a:ext cx="1247150" cy="1049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F4EFE4-2C5F-4C0A-B479-B4B0EB6805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622" b="87324" l="23362" r="35945">
                        <a14:backgroundMark x1="24375" y1="74352" x2="24375" y2="74352"/>
                        <a14:backgroundMark x1="31771" y1="69537" x2="31771" y2="69537"/>
                        <a14:backgroundMark x1="34479" y1="80278" x2="34479" y2="8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89" t="65159" r="62482" b="10213"/>
          <a:stretch/>
        </p:blipFill>
        <p:spPr>
          <a:xfrm>
            <a:off x="1185265" y="5283093"/>
            <a:ext cx="1407886" cy="123997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B3F0DE-BF5A-4BF3-AEDA-52E1FCCF9D91}"/>
              </a:ext>
            </a:extLst>
          </p:cNvPr>
          <p:cNvSpPr/>
          <p:nvPr/>
        </p:nvSpPr>
        <p:spPr>
          <a:xfrm>
            <a:off x="1505243" y="815926"/>
            <a:ext cx="9931790" cy="1069145"/>
          </a:xfrm>
          <a:custGeom>
            <a:avLst/>
            <a:gdLst>
              <a:gd name="connsiteX0" fmla="*/ 0 w 9931790"/>
              <a:gd name="connsiteY0" fmla="*/ 178194 h 1069145"/>
              <a:gd name="connsiteX1" fmla="*/ 178194 w 9931790"/>
              <a:gd name="connsiteY1" fmla="*/ 0 h 1069145"/>
              <a:gd name="connsiteX2" fmla="*/ 9753596 w 9931790"/>
              <a:gd name="connsiteY2" fmla="*/ 0 h 1069145"/>
              <a:gd name="connsiteX3" fmla="*/ 9931790 w 9931790"/>
              <a:gd name="connsiteY3" fmla="*/ 178194 h 1069145"/>
              <a:gd name="connsiteX4" fmla="*/ 9931790 w 9931790"/>
              <a:gd name="connsiteY4" fmla="*/ 890951 h 1069145"/>
              <a:gd name="connsiteX5" fmla="*/ 9753596 w 9931790"/>
              <a:gd name="connsiteY5" fmla="*/ 1069145 h 1069145"/>
              <a:gd name="connsiteX6" fmla="*/ 178194 w 9931790"/>
              <a:gd name="connsiteY6" fmla="*/ 1069145 h 1069145"/>
              <a:gd name="connsiteX7" fmla="*/ 0 w 9931790"/>
              <a:gd name="connsiteY7" fmla="*/ 890951 h 1069145"/>
              <a:gd name="connsiteX8" fmla="*/ 0 w 9931790"/>
              <a:gd name="connsiteY8" fmla="*/ 178194 h 106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1790" h="1069145" fill="none" extrusionOk="0">
                <a:moveTo>
                  <a:pt x="0" y="178194"/>
                </a:moveTo>
                <a:cubicBezTo>
                  <a:pt x="3260" y="78204"/>
                  <a:pt x="73970" y="235"/>
                  <a:pt x="178194" y="0"/>
                </a:cubicBezTo>
                <a:cubicBezTo>
                  <a:pt x="3703565" y="40718"/>
                  <a:pt x="5384011" y="-160445"/>
                  <a:pt x="9753596" y="0"/>
                </a:cubicBezTo>
                <a:cubicBezTo>
                  <a:pt x="9858909" y="8369"/>
                  <a:pt x="9933899" y="83554"/>
                  <a:pt x="9931790" y="178194"/>
                </a:cubicBezTo>
                <a:cubicBezTo>
                  <a:pt x="9930090" y="404548"/>
                  <a:pt x="9974730" y="810172"/>
                  <a:pt x="9931790" y="890951"/>
                </a:cubicBezTo>
                <a:cubicBezTo>
                  <a:pt x="9933279" y="1000949"/>
                  <a:pt x="9860883" y="1084915"/>
                  <a:pt x="9753596" y="1069145"/>
                </a:cubicBezTo>
                <a:cubicBezTo>
                  <a:pt x="8568154" y="938367"/>
                  <a:pt x="1426750" y="930998"/>
                  <a:pt x="178194" y="1069145"/>
                </a:cubicBezTo>
                <a:cubicBezTo>
                  <a:pt x="80891" y="1065671"/>
                  <a:pt x="1701" y="987334"/>
                  <a:pt x="0" y="890951"/>
                </a:cubicBezTo>
                <a:cubicBezTo>
                  <a:pt x="14821" y="774810"/>
                  <a:pt x="42168" y="335187"/>
                  <a:pt x="0" y="178194"/>
                </a:cubicBezTo>
                <a:close/>
              </a:path>
              <a:path w="9931790" h="1069145" stroke="0" extrusionOk="0">
                <a:moveTo>
                  <a:pt x="0" y="178194"/>
                </a:moveTo>
                <a:cubicBezTo>
                  <a:pt x="-2586" y="66466"/>
                  <a:pt x="86909" y="-2848"/>
                  <a:pt x="178194" y="0"/>
                </a:cubicBezTo>
                <a:cubicBezTo>
                  <a:pt x="1252713" y="-148152"/>
                  <a:pt x="5369253" y="-156417"/>
                  <a:pt x="9753596" y="0"/>
                </a:cubicBezTo>
                <a:cubicBezTo>
                  <a:pt x="9868644" y="2990"/>
                  <a:pt x="9939073" y="81984"/>
                  <a:pt x="9931790" y="178194"/>
                </a:cubicBezTo>
                <a:cubicBezTo>
                  <a:pt x="9951211" y="277392"/>
                  <a:pt x="9929229" y="619305"/>
                  <a:pt x="9931790" y="890951"/>
                </a:cubicBezTo>
                <a:cubicBezTo>
                  <a:pt x="9922485" y="978323"/>
                  <a:pt x="9845663" y="1068464"/>
                  <a:pt x="9753596" y="1069145"/>
                </a:cubicBezTo>
                <a:cubicBezTo>
                  <a:pt x="5292686" y="923844"/>
                  <a:pt x="4957491" y="1155168"/>
                  <a:pt x="178194" y="1069145"/>
                </a:cubicBezTo>
                <a:cubicBezTo>
                  <a:pt x="86716" y="1079064"/>
                  <a:pt x="3432" y="991741"/>
                  <a:pt x="0" y="890951"/>
                </a:cubicBezTo>
                <a:cubicBezTo>
                  <a:pt x="37595" y="558005"/>
                  <a:pt x="16575" y="482752"/>
                  <a:pt x="0" y="178194"/>
                </a:cubicBezTo>
                <a:close/>
              </a:path>
            </a:pathLst>
          </a:custGeom>
          <a:solidFill>
            <a:srgbClr val="E0EDD7"/>
          </a:solidFill>
          <a:ln w="76200">
            <a:solidFill>
              <a:srgbClr val="E0EDD7"/>
            </a:solidFill>
            <a:extLst>
              <a:ext uri="{C807C97D-BFC1-408E-A445-0C87EB9F89A2}">
                <ask:lineSketchStyleProps xmlns:ask="http://schemas.microsoft.com/office/drawing/2018/sketchyshapes" xmlns="" sd="288433772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+mn-ea"/>
              </a:rPr>
              <a:t>          3. Ý nghĩa phong trào “Đồng khởi”.</a:t>
            </a:r>
            <a:endParaRPr lang="zh-CN" altLang="en-US" sz="2400" b="1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" panose="020B0604020202020204" pitchFamily="34" charset="0"/>
              <a:ea typeface="方正清刻本悦宋简体" panose="02000000000000000000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2" name="图片 17">
            <a:extLst>
              <a:ext uri="{FF2B5EF4-FFF2-40B4-BE49-F238E27FC236}">
                <a16:creationId xmlns:a16="http://schemas.microsoft.com/office/drawing/2014/main" id="{1691EBF7-4B5B-4BCE-BFCB-D5C1ED1386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4" y="42203"/>
            <a:ext cx="1760807" cy="242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8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D76560-26B7-4A55-B31E-7F67784BA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CB7D03-E329-41C3-81E6-9CC082986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262" y="2286181"/>
            <a:ext cx="624284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1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>
            <a:extLst>
              <a:ext uri="{FF2B5EF4-FFF2-40B4-BE49-F238E27FC236}">
                <a16:creationId xmlns:a16="http://schemas.microsoft.com/office/drawing/2014/main" id="{6A511A94-BE5E-4D76-842D-08A0613281B1}"/>
              </a:ext>
            </a:extLst>
          </p:cNvPr>
          <p:cNvSpPr/>
          <p:nvPr/>
        </p:nvSpPr>
        <p:spPr>
          <a:xfrm>
            <a:off x="0" y="-17145"/>
            <a:ext cx="6456839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" descr="IMG0024A">
            <a:extLst>
              <a:ext uri="{FF2B5EF4-FFF2-40B4-BE49-F238E27FC236}">
                <a16:creationId xmlns:a16="http://schemas.microsoft.com/office/drawing/2014/main" id="{E9DBDF4B-CF13-406C-913A-A664FA8B8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77" y="218722"/>
            <a:ext cx="4676083" cy="64034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EA30B4-AE88-48C0-B0C0-ED0CE8BA049C}"/>
              </a:ext>
            </a:extLst>
          </p:cNvPr>
          <p:cNvSpPr txBox="1"/>
          <p:nvPr/>
        </p:nvSpPr>
        <p:spPr>
          <a:xfrm>
            <a:off x="5871261" y="178797"/>
            <a:ext cx="60885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Bà Nguyễn Thị Định</a:t>
            </a:r>
          </a:p>
          <a:p>
            <a:pPr algn="r"/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Anh hùng Lực lượng vũ trang nhân dân</a:t>
            </a:r>
          </a:p>
          <a:p>
            <a:pPr algn="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8DA5F9-F382-4415-96C9-0968DD7E2BA4}"/>
              </a:ext>
            </a:extLst>
          </p:cNvPr>
          <p:cNvSpPr/>
          <p:nvPr/>
        </p:nvSpPr>
        <p:spPr>
          <a:xfrm>
            <a:off x="6456837" y="1034132"/>
            <a:ext cx="5735163" cy="58057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FEDC7451-337C-4D42-817A-8334B5733D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3625">
            <a:off x="10275414" y="5333732"/>
            <a:ext cx="2010344" cy="1656582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D26781-D54E-4473-853B-ECFE065B0112}"/>
              </a:ext>
            </a:extLst>
          </p:cNvPr>
          <p:cNvSpPr txBox="1"/>
          <p:nvPr/>
        </p:nvSpPr>
        <p:spPr>
          <a:xfrm>
            <a:off x="6869936" y="4500429"/>
            <a:ext cx="4908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000" i="1">
                <a:latin typeface="Arial" panose="020B0604020202020204" pitchFamily="34" charset="0"/>
                <a:cs typeface="Arial" panose="020B0604020202020204" pitchFamily="34" charset="0"/>
              </a:rPr>
              <a:t>“Đội quân tóc dài” là tên gọi phong trào đấu tranh của phụ nữ miền Nam trong thời kì chống Mĩ cứu nước.</a:t>
            </a:r>
          </a:p>
          <a:p>
            <a:endParaRPr lang="en-US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36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>
            <a:extLst>
              <a:ext uri="{FF2B5EF4-FFF2-40B4-BE49-F238E27FC236}">
                <a16:creationId xmlns:a16="http://schemas.microsoft.com/office/drawing/2014/main" id="{E2F678D4-8AF6-45DE-BB93-1DCBFB699739}"/>
              </a:ext>
            </a:extLst>
          </p:cNvPr>
          <p:cNvSpPr/>
          <p:nvPr/>
        </p:nvSpPr>
        <p:spPr>
          <a:xfrm>
            <a:off x="0" y="-17145"/>
            <a:ext cx="12192000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11" descr="181doi_633994286637826250">
            <a:extLst>
              <a:ext uri="{FF2B5EF4-FFF2-40B4-BE49-F238E27FC236}">
                <a16:creationId xmlns:a16="http://schemas.microsoft.com/office/drawing/2014/main" id="{541C3269-BF28-4B91-BBD7-EF3D8BCB7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128" y="157439"/>
            <a:ext cx="8697742" cy="567653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5EEA45-D6CE-4BD4-9CA2-FD91BE3FC173}"/>
              </a:ext>
            </a:extLst>
          </p:cNvPr>
          <p:cNvSpPr txBox="1"/>
          <p:nvPr/>
        </p:nvSpPr>
        <p:spPr>
          <a:xfrm>
            <a:off x="428171" y="6226485"/>
            <a:ext cx="1133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Những nữ chiến sĩ năm xưa trong Đội quân tóc dài của Đồng khởi Bến Tre</a:t>
            </a:r>
          </a:p>
        </p:txBody>
      </p:sp>
    </p:spTree>
    <p:extLst>
      <p:ext uri="{BB962C8B-B14F-4D97-AF65-F5344CB8AC3E}">
        <p14:creationId xmlns:p14="http://schemas.microsoft.com/office/powerpoint/2010/main" val="2800915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>
            <a:extLst>
              <a:ext uri="{FF2B5EF4-FFF2-40B4-BE49-F238E27FC236}">
                <a16:creationId xmlns:a16="http://schemas.microsoft.com/office/drawing/2014/main" id="{C75DFEBD-5933-455E-AD5D-71DA45912A46}"/>
              </a:ext>
            </a:extLst>
          </p:cNvPr>
          <p:cNvSpPr/>
          <p:nvPr/>
        </p:nvSpPr>
        <p:spPr>
          <a:xfrm>
            <a:off x="6066971" y="0"/>
            <a:ext cx="6125029" cy="687514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99207E-CEDE-436F-8C8F-94B7E2995C9B}"/>
              </a:ext>
            </a:extLst>
          </p:cNvPr>
          <p:cNvSpPr/>
          <p:nvPr/>
        </p:nvSpPr>
        <p:spPr>
          <a:xfrm>
            <a:off x="614790" y="4563151"/>
            <a:ext cx="48332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Lăng mộ nữ tướng Nguyễn Thị Định</a:t>
            </a:r>
          </a:p>
        </p:txBody>
      </p:sp>
      <p:pic>
        <p:nvPicPr>
          <p:cNvPr id="4" name="Picture 3" descr="06">
            <a:extLst>
              <a:ext uri="{FF2B5EF4-FFF2-40B4-BE49-F238E27FC236}">
                <a16:creationId xmlns:a16="http://schemas.microsoft.com/office/drawing/2014/main" id="{82F33B78-DE9E-426F-A34A-BC0E76150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09" y="312610"/>
            <a:ext cx="5577620" cy="40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02">
            <a:extLst>
              <a:ext uri="{FF2B5EF4-FFF2-40B4-BE49-F238E27FC236}">
                <a16:creationId xmlns:a16="http://schemas.microsoft.com/office/drawing/2014/main" id="{739B40C1-5D03-43F2-922B-7CCEDA403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57" y="312611"/>
            <a:ext cx="5588000" cy="404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8DC270-059C-41D2-A892-D64E1FB24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8057" y="4655484"/>
            <a:ext cx="544285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Arial" panose="020B0604020202020204" pitchFamily="34" charset="0"/>
              </a:rPr>
              <a:t>Tượng đài Đồng Khởi - nơi ghi dấu phong trào Đồng khởi của nhân dân Bến Tre năm 1960 của thế kỷ 20</a:t>
            </a: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8A34FCC8-17C8-49AA-98DF-1604F87506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886" y="5503404"/>
            <a:ext cx="1088571" cy="1311233"/>
          </a:xfrm>
          <a:prstGeom prst="rect">
            <a:avLst/>
          </a:prstGeom>
        </p:spPr>
      </p:pic>
      <p:pic>
        <p:nvPicPr>
          <p:cNvPr id="8" name="图片 27">
            <a:extLst>
              <a:ext uri="{FF2B5EF4-FFF2-40B4-BE49-F238E27FC236}">
                <a16:creationId xmlns:a16="http://schemas.microsoft.com/office/drawing/2014/main" id="{AA65DC66-B53C-4856-AFD5-6B0B6313A7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3" y="5163315"/>
            <a:ext cx="1064913" cy="187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24">
            <a:extLst>
              <a:ext uri="{FF2B5EF4-FFF2-40B4-BE49-F238E27FC236}">
                <a16:creationId xmlns:a16="http://schemas.microsoft.com/office/drawing/2014/main" id="{C3DF073F-4FB6-4A0A-8F62-7B2F1927D948}"/>
              </a:ext>
            </a:extLst>
          </p:cNvPr>
          <p:cNvSpPr/>
          <p:nvPr/>
        </p:nvSpPr>
        <p:spPr>
          <a:xfrm>
            <a:off x="501822" y="465479"/>
            <a:ext cx="3786187" cy="1762767"/>
          </a:xfrm>
          <a:prstGeom prst="homePlate">
            <a:avLst/>
          </a:prstGeom>
          <a:solidFill>
            <a:srgbClr val="C5E3B3"/>
          </a:solidFill>
          <a:ln>
            <a:solidFill>
              <a:srgbClr val="C5E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0D122F-8473-488D-A31D-4353813FBA1D}"/>
              </a:ext>
            </a:extLst>
          </p:cNvPr>
          <p:cNvSpPr txBox="1"/>
          <p:nvPr/>
        </p:nvSpPr>
        <p:spPr>
          <a:xfrm>
            <a:off x="537936" y="615043"/>
            <a:ext cx="314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Phong trào “Đồng khởi” ở Bến Tre</a:t>
            </a: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E6DB9551-1847-4E25-8744-979A6F47A6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91101" y="615043"/>
            <a:ext cx="72570" cy="99604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just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E23FD468-7AC4-4772-BD54-B0B450C22B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52900" y="3133648"/>
            <a:ext cx="681263" cy="13367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just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31CFCACF-89C0-4FBF-913C-6EA500F9CB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6952" y="1801586"/>
            <a:ext cx="184149" cy="12863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just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B6118DF9-7307-41A2-A0B8-39990F6BEC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03604" y="4470400"/>
            <a:ext cx="730926" cy="10450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just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4">
            <a:extLst>
              <a:ext uri="{FF2B5EF4-FFF2-40B4-BE49-F238E27FC236}">
                <a16:creationId xmlns:a16="http://schemas.microsoft.com/office/drawing/2014/main" id="{60BDD1D4-EE25-47C3-8649-4975D1858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907" y="394608"/>
            <a:ext cx="473527" cy="3810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 eaLnBrk="1" hangingPunct="1">
              <a:defRPr/>
            </a:pPr>
            <a:endParaRPr lang="en-US" sz="160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58D348C5-271B-47CA-874A-D035ADDB7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434" y="394608"/>
            <a:ext cx="63137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accent5"/>
                </a:solidFill>
                <a:cs typeface="Arial" panose="020B0604020202020204" pitchFamily="34" charset="0"/>
              </a:rPr>
              <a:t>17-1-1960, nhân dân huyện Mỏ Cày đồng khởi.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58CC5A73-720E-4AC0-B7BF-73A655F6B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6114" y="1538514"/>
            <a:ext cx="673462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accent5"/>
                </a:solidFill>
                <a:cs typeface="Arial" panose="020B0604020202020204" pitchFamily="34" charset="0"/>
              </a:rPr>
              <a:t>Phong trào lan rộng khắp các huyện của Bến Tre.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01804C-03EE-4941-B3FD-891F7FAD5FD7}"/>
              </a:ext>
            </a:extLst>
          </p:cNvPr>
          <p:cNvSpPr/>
          <p:nvPr/>
        </p:nvSpPr>
        <p:spPr>
          <a:xfrm>
            <a:off x="5063670" y="2766855"/>
            <a:ext cx="67246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1 tuần: 22 xã được giải phóng, 29 xã khác tiêu diệt được ác ôn, giải phóng được nhiều ấp.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1263B6-466C-4BF9-8677-5680F902A73A}"/>
              </a:ext>
            </a:extLst>
          </p:cNvPr>
          <p:cNvSpPr/>
          <p:nvPr/>
        </p:nvSpPr>
        <p:spPr>
          <a:xfrm>
            <a:off x="4304390" y="4115509"/>
            <a:ext cx="75419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Uỷ ban nhân dân tự quản được thành lập, bọn phản cách mạng bị trừng trị, dân nghèo được chia ruộng.</a:t>
            </a:r>
          </a:p>
        </p:txBody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id="{B029BDB3-DB94-469A-B914-3A7AB715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2587" y="1542142"/>
            <a:ext cx="473527" cy="3810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 eaLnBrk="1" hangingPunct="1">
              <a:defRPr/>
            </a:pPr>
            <a:endParaRPr lang="en-US" sz="160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8F2675B0-83FD-4E91-BB2C-BC2BC5A0A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8394" y="2920281"/>
            <a:ext cx="473527" cy="3810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 eaLnBrk="1" hangingPunct="1">
              <a:defRPr/>
            </a:pPr>
            <a:endParaRPr lang="en-US" sz="160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14">
            <a:extLst>
              <a:ext uri="{FF2B5EF4-FFF2-40B4-BE49-F238E27FC236}">
                <a16:creationId xmlns:a16="http://schemas.microsoft.com/office/drawing/2014/main" id="{2B41BD0A-874F-4BF9-84FD-47BA9F58E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2120" y="4284623"/>
            <a:ext cx="473527" cy="3810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 eaLnBrk="1" hangingPunct="1">
              <a:defRPr/>
            </a:pPr>
            <a:endParaRPr lang="en-US" sz="160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03D3F9-13BA-483D-BF1C-13E5E63F66EA}"/>
              </a:ext>
            </a:extLst>
          </p:cNvPr>
          <p:cNvSpPr/>
          <p:nvPr/>
        </p:nvSpPr>
        <p:spPr>
          <a:xfrm>
            <a:off x="1064530" y="5708660"/>
            <a:ext cx="10414707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ra thời kì mới: Nhân dân miền Nam cầm vũ khí chống quân thù, đẩy Mĩ – Diệm rơi vào thế bị động.</a:t>
            </a: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id="{F30EF0E8-5EE1-4412-B08C-FDEC4F3F8C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22" y="4698019"/>
            <a:ext cx="2358428" cy="130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62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FEC28A85-7C47-4C37-B0F5-0D17D210E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364322" y="3081337"/>
            <a:ext cx="1019175" cy="378142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3D7636D-3E1A-4B72-AA33-0A278A6E6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11555" y="4972050"/>
            <a:ext cx="1657350" cy="188595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194733-9269-4E36-BE2E-D6A3F3DAD5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794523" y="4324350"/>
            <a:ext cx="1685925" cy="253365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CC3AE8F-B8BB-4D93-AA09-33DE0A742E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654708" y="3895725"/>
            <a:ext cx="1885950" cy="296227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1818799-1B09-487E-85E8-FB9C7BC360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207161" y="4802981"/>
            <a:ext cx="1000125" cy="20574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00CE2C44-9D6A-405D-BC69-0431299499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208450" y="383398"/>
            <a:ext cx="7282222" cy="609120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E562E4F-F896-47C2-A3DC-724955247BA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711552" y="2847975"/>
            <a:ext cx="1228725" cy="14763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F06FB15-FBE7-41B4-AC05-E9096792FD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66386" y="2847975"/>
            <a:ext cx="6175783" cy="17740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69FA5D4-17BE-437B-86FE-C56630799F2A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122" y="103756"/>
            <a:ext cx="3644077" cy="2774042"/>
          </a:xfrm>
          <a:prstGeom prst="rect">
            <a:avLst/>
          </a:prstGeom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id="{6EE83E4A-E1B6-4B30-8481-5DCCC11101F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49" y="4317080"/>
            <a:ext cx="4674041" cy="258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994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1A3C0-7569-4619-B515-E315AB5F3FF0}"/>
              </a:ext>
            </a:extLst>
          </p:cNvPr>
          <p:cNvSpPr/>
          <p:nvPr/>
        </p:nvSpPr>
        <p:spPr>
          <a:xfrm>
            <a:off x="328246" y="218049"/>
            <a:ext cx="11535508" cy="6344529"/>
          </a:xfrm>
          <a:custGeom>
            <a:avLst/>
            <a:gdLst>
              <a:gd name="connsiteX0" fmla="*/ 0 w 11535508"/>
              <a:gd name="connsiteY0" fmla="*/ 157091 h 6344529"/>
              <a:gd name="connsiteX1" fmla="*/ 157091 w 11535508"/>
              <a:gd name="connsiteY1" fmla="*/ 0 h 6344529"/>
              <a:gd name="connsiteX2" fmla="*/ 11378417 w 11535508"/>
              <a:gd name="connsiteY2" fmla="*/ 0 h 6344529"/>
              <a:gd name="connsiteX3" fmla="*/ 11535508 w 11535508"/>
              <a:gd name="connsiteY3" fmla="*/ 157091 h 6344529"/>
              <a:gd name="connsiteX4" fmla="*/ 11535508 w 11535508"/>
              <a:gd name="connsiteY4" fmla="*/ 6187438 h 6344529"/>
              <a:gd name="connsiteX5" fmla="*/ 11378417 w 11535508"/>
              <a:gd name="connsiteY5" fmla="*/ 6344529 h 6344529"/>
              <a:gd name="connsiteX6" fmla="*/ 157091 w 11535508"/>
              <a:gd name="connsiteY6" fmla="*/ 6344529 h 6344529"/>
              <a:gd name="connsiteX7" fmla="*/ 0 w 11535508"/>
              <a:gd name="connsiteY7" fmla="*/ 6187438 h 6344529"/>
              <a:gd name="connsiteX8" fmla="*/ 0 w 11535508"/>
              <a:gd name="connsiteY8" fmla="*/ 157091 h 634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5508" h="6344529" fill="none" extrusionOk="0">
                <a:moveTo>
                  <a:pt x="0" y="157091"/>
                </a:moveTo>
                <a:cubicBezTo>
                  <a:pt x="494" y="83697"/>
                  <a:pt x="71984" y="2772"/>
                  <a:pt x="157091" y="0"/>
                </a:cubicBezTo>
                <a:cubicBezTo>
                  <a:pt x="2329818" y="72427"/>
                  <a:pt x="8293031" y="61419"/>
                  <a:pt x="11378417" y="0"/>
                </a:cubicBezTo>
                <a:cubicBezTo>
                  <a:pt x="11464521" y="-4507"/>
                  <a:pt x="11532151" y="69317"/>
                  <a:pt x="11535508" y="157091"/>
                </a:cubicBezTo>
                <a:cubicBezTo>
                  <a:pt x="11636384" y="2490394"/>
                  <a:pt x="11428195" y="4851581"/>
                  <a:pt x="11535508" y="6187438"/>
                </a:cubicBezTo>
                <a:cubicBezTo>
                  <a:pt x="11537277" y="6265221"/>
                  <a:pt x="11459163" y="6337788"/>
                  <a:pt x="11378417" y="6344529"/>
                </a:cubicBezTo>
                <a:cubicBezTo>
                  <a:pt x="6426133" y="6374356"/>
                  <a:pt x="5605024" y="6265223"/>
                  <a:pt x="157091" y="6344529"/>
                </a:cubicBezTo>
                <a:cubicBezTo>
                  <a:pt x="77679" y="6343698"/>
                  <a:pt x="-7859" y="6275751"/>
                  <a:pt x="0" y="6187438"/>
                </a:cubicBezTo>
                <a:cubicBezTo>
                  <a:pt x="50037" y="4726243"/>
                  <a:pt x="770" y="1502322"/>
                  <a:pt x="0" y="157091"/>
                </a:cubicBezTo>
                <a:close/>
              </a:path>
              <a:path w="11535508" h="6344529" stroke="0" extrusionOk="0">
                <a:moveTo>
                  <a:pt x="0" y="157091"/>
                </a:moveTo>
                <a:cubicBezTo>
                  <a:pt x="6224" y="72028"/>
                  <a:pt x="75316" y="10384"/>
                  <a:pt x="157091" y="0"/>
                </a:cubicBezTo>
                <a:cubicBezTo>
                  <a:pt x="5591219" y="123000"/>
                  <a:pt x="9238717" y="-96860"/>
                  <a:pt x="11378417" y="0"/>
                </a:cubicBezTo>
                <a:cubicBezTo>
                  <a:pt x="11452619" y="-9570"/>
                  <a:pt x="11537548" y="66219"/>
                  <a:pt x="11535508" y="157091"/>
                </a:cubicBezTo>
                <a:cubicBezTo>
                  <a:pt x="11538681" y="1265814"/>
                  <a:pt x="11629775" y="5007534"/>
                  <a:pt x="11535508" y="6187438"/>
                </a:cubicBezTo>
                <a:cubicBezTo>
                  <a:pt x="11528224" y="6276836"/>
                  <a:pt x="11450022" y="6342049"/>
                  <a:pt x="11378417" y="6344529"/>
                </a:cubicBezTo>
                <a:cubicBezTo>
                  <a:pt x="6096683" y="6183822"/>
                  <a:pt x="3779206" y="6384196"/>
                  <a:pt x="157091" y="6344529"/>
                </a:cubicBezTo>
                <a:cubicBezTo>
                  <a:pt x="58025" y="6342043"/>
                  <a:pt x="-6334" y="6271327"/>
                  <a:pt x="0" y="6187438"/>
                </a:cubicBezTo>
                <a:cubicBezTo>
                  <a:pt x="32216" y="5018113"/>
                  <a:pt x="57206" y="3146448"/>
                  <a:pt x="0" y="157091"/>
                </a:cubicBezTo>
                <a:close/>
              </a:path>
            </a:pathLst>
          </a:custGeom>
          <a:solidFill>
            <a:srgbClr val="FBF3E5"/>
          </a:solidFill>
          <a:ln w="57150">
            <a:solidFill>
              <a:srgbClr val="FF61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247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FBC822-E0C2-4B18-80EF-E39D5C46F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743971" y="0"/>
            <a:ext cx="4610100" cy="21050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FD9816-3A05-4651-9376-38BDFFE181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551" b="39891" l="14705" r="19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24884" r="80231" b="58442"/>
          <a:stretch/>
        </p:blipFill>
        <p:spPr>
          <a:xfrm>
            <a:off x="1190173" y="2394857"/>
            <a:ext cx="522514" cy="870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7D0A6C-5F8B-4261-A7AF-526A23D369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551" b="39891" l="14705" r="19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24884" r="80231" b="58442"/>
          <a:stretch/>
        </p:blipFill>
        <p:spPr>
          <a:xfrm>
            <a:off x="1190173" y="3693879"/>
            <a:ext cx="522514" cy="870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0C63F6-0ABF-435B-BEC8-C55AD4E40C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551" b="39891" l="14705" r="19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24884" r="80231" b="58442"/>
          <a:stretch/>
        </p:blipFill>
        <p:spPr>
          <a:xfrm>
            <a:off x="1161146" y="4992901"/>
            <a:ext cx="522514" cy="8708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477CD8-60B0-4460-9C70-64BE8446AE9F}"/>
              </a:ext>
            </a:extLst>
          </p:cNvPr>
          <p:cNvSpPr txBox="1"/>
          <p:nvPr/>
        </p:nvSpPr>
        <p:spPr>
          <a:xfrm>
            <a:off x="1712688" y="2537897"/>
            <a:ext cx="9289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Nêu được nguyên nhân bùng nổ phong trào “Đồng khởi”.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1E76F7-4E6F-405A-A3F1-1DB1C527EE99}"/>
              </a:ext>
            </a:extLst>
          </p:cNvPr>
          <p:cNvSpPr txBox="1"/>
          <p:nvPr/>
        </p:nvSpPr>
        <p:spPr>
          <a:xfrm>
            <a:off x="1683661" y="3836920"/>
            <a:ext cx="9289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Trình bày được một số sự kiện tiêu biểu của phong trào “Đồng khởi” của nhân dân Bến Tre.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AD62B8-CC12-4B04-9A09-3BF2267EEF09}"/>
              </a:ext>
            </a:extLst>
          </p:cNvPr>
          <p:cNvSpPr txBox="1"/>
          <p:nvPr/>
        </p:nvSpPr>
        <p:spPr>
          <a:xfrm>
            <a:off x="1683660" y="5183694"/>
            <a:ext cx="9289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Nêu được ý nghĩa của phong trào Bến Tre Đồng khởi.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0FDB90-B7DE-4F53-8512-EDD4B926A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306" y="480207"/>
            <a:ext cx="57856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9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D3B0E1-8EA0-4993-B377-D5BCCDBFE4FC}"/>
              </a:ext>
            </a:extLst>
          </p:cNvPr>
          <p:cNvSpPr/>
          <p:nvPr/>
        </p:nvSpPr>
        <p:spPr>
          <a:xfrm>
            <a:off x="328246" y="218049"/>
            <a:ext cx="11535508" cy="6344529"/>
          </a:xfrm>
          <a:custGeom>
            <a:avLst/>
            <a:gdLst>
              <a:gd name="connsiteX0" fmla="*/ 0 w 11535508"/>
              <a:gd name="connsiteY0" fmla="*/ 157091 h 6344529"/>
              <a:gd name="connsiteX1" fmla="*/ 157091 w 11535508"/>
              <a:gd name="connsiteY1" fmla="*/ 0 h 6344529"/>
              <a:gd name="connsiteX2" fmla="*/ 11378417 w 11535508"/>
              <a:gd name="connsiteY2" fmla="*/ 0 h 6344529"/>
              <a:gd name="connsiteX3" fmla="*/ 11535508 w 11535508"/>
              <a:gd name="connsiteY3" fmla="*/ 157091 h 6344529"/>
              <a:gd name="connsiteX4" fmla="*/ 11535508 w 11535508"/>
              <a:gd name="connsiteY4" fmla="*/ 6187438 h 6344529"/>
              <a:gd name="connsiteX5" fmla="*/ 11378417 w 11535508"/>
              <a:gd name="connsiteY5" fmla="*/ 6344529 h 6344529"/>
              <a:gd name="connsiteX6" fmla="*/ 157091 w 11535508"/>
              <a:gd name="connsiteY6" fmla="*/ 6344529 h 6344529"/>
              <a:gd name="connsiteX7" fmla="*/ 0 w 11535508"/>
              <a:gd name="connsiteY7" fmla="*/ 6187438 h 6344529"/>
              <a:gd name="connsiteX8" fmla="*/ 0 w 11535508"/>
              <a:gd name="connsiteY8" fmla="*/ 157091 h 634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5508" h="6344529" fill="none" extrusionOk="0">
                <a:moveTo>
                  <a:pt x="0" y="157091"/>
                </a:moveTo>
                <a:cubicBezTo>
                  <a:pt x="494" y="83697"/>
                  <a:pt x="71984" y="2772"/>
                  <a:pt x="157091" y="0"/>
                </a:cubicBezTo>
                <a:cubicBezTo>
                  <a:pt x="2329818" y="72427"/>
                  <a:pt x="8293031" y="61419"/>
                  <a:pt x="11378417" y="0"/>
                </a:cubicBezTo>
                <a:cubicBezTo>
                  <a:pt x="11464521" y="-4507"/>
                  <a:pt x="11532151" y="69317"/>
                  <a:pt x="11535508" y="157091"/>
                </a:cubicBezTo>
                <a:cubicBezTo>
                  <a:pt x="11636384" y="2490394"/>
                  <a:pt x="11428195" y="4851581"/>
                  <a:pt x="11535508" y="6187438"/>
                </a:cubicBezTo>
                <a:cubicBezTo>
                  <a:pt x="11537277" y="6265221"/>
                  <a:pt x="11459163" y="6337788"/>
                  <a:pt x="11378417" y="6344529"/>
                </a:cubicBezTo>
                <a:cubicBezTo>
                  <a:pt x="6426133" y="6374356"/>
                  <a:pt x="5605024" y="6265223"/>
                  <a:pt x="157091" y="6344529"/>
                </a:cubicBezTo>
                <a:cubicBezTo>
                  <a:pt x="77679" y="6343698"/>
                  <a:pt x="-7859" y="6275751"/>
                  <a:pt x="0" y="6187438"/>
                </a:cubicBezTo>
                <a:cubicBezTo>
                  <a:pt x="50037" y="4726243"/>
                  <a:pt x="770" y="1502322"/>
                  <a:pt x="0" y="157091"/>
                </a:cubicBezTo>
                <a:close/>
              </a:path>
              <a:path w="11535508" h="6344529" stroke="0" extrusionOk="0">
                <a:moveTo>
                  <a:pt x="0" y="157091"/>
                </a:moveTo>
                <a:cubicBezTo>
                  <a:pt x="6224" y="72028"/>
                  <a:pt x="75316" y="10384"/>
                  <a:pt x="157091" y="0"/>
                </a:cubicBezTo>
                <a:cubicBezTo>
                  <a:pt x="5591219" y="123000"/>
                  <a:pt x="9238717" y="-96860"/>
                  <a:pt x="11378417" y="0"/>
                </a:cubicBezTo>
                <a:cubicBezTo>
                  <a:pt x="11452619" y="-9570"/>
                  <a:pt x="11537548" y="66219"/>
                  <a:pt x="11535508" y="157091"/>
                </a:cubicBezTo>
                <a:cubicBezTo>
                  <a:pt x="11538681" y="1265814"/>
                  <a:pt x="11629775" y="5007534"/>
                  <a:pt x="11535508" y="6187438"/>
                </a:cubicBezTo>
                <a:cubicBezTo>
                  <a:pt x="11528224" y="6276836"/>
                  <a:pt x="11450022" y="6342049"/>
                  <a:pt x="11378417" y="6344529"/>
                </a:cubicBezTo>
                <a:cubicBezTo>
                  <a:pt x="6096683" y="6183822"/>
                  <a:pt x="3779206" y="6384196"/>
                  <a:pt x="157091" y="6344529"/>
                </a:cubicBezTo>
                <a:cubicBezTo>
                  <a:pt x="58025" y="6342043"/>
                  <a:pt x="-6334" y="6271327"/>
                  <a:pt x="0" y="6187438"/>
                </a:cubicBezTo>
                <a:cubicBezTo>
                  <a:pt x="32216" y="5018113"/>
                  <a:pt x="57206" y="3146448"/>
                  <a:pt x="0" y="157091"/>
                </a:cubicBezTo>
                <a:close/>
              </a:path>
            </a:pathLst>
          </a:custGeom>
          <a:solidFill>
            <a:srgbClr val="FBF3E5"/>
          </a:solidFill>
          <a:ln w="57150">
            <a:solidFill>
              <a:srgbClr val="FF61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247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A0042EC-69CF-4343-9CD0-0A0B16607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743971" y="0"/>
            <a:ext cx="4610100" cy="2105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9B0F84-22E4-4E5A-AFF5-645652B48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3429000"/>
            <a:ext cx="3429000" cy="3429000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403B8FF0-4CA6-4A95-B25C-3DB9507640BD}"/>
              </a:ext>
            </a:extLst>
          </p:cNvPr>
          <p:cNvSpPr/>
          <p:nvPr/>
        </p:nvSpPr>
        <p:spPr>
          <a:xfrm>
            <a:off x="2813538" y="1052512"/>
            <a:ext cx="6822831" cy="2868051"/>
          </a:xfrm>
          <a:custGeom>
            <a:avLst/>
            <a:gdLst>
              <a:gd name="connsiteX0" fmla="*/ 185308 w 6822831"/>
              <a:gd name="connsiteY0" fmla="*/ 2541437 h 2868051"/>
              <a:gd name="connsiteX1" fmla="*/ 405908 w 6822831"/>
              <a:gd name="connsiteY1" fmla="*/ 2112447 h 2868051"/>
              <a:gd name="connsiteX2" fmla="*/ 2996796 w 6822831"/>
              <a:gd name="connsiteY2" fmla="*/ 10630 h 2868051"/>
              <a:gd name="connsiteX3" fmla="*/ 6004800 w 6822831"/>
              <a:gd name="connsiteY3" fmla="*/ 502367 h 2868051"/>
              <a:gd name="connsiteX4" fmla="*/ 4018582 w 6822831"/>
              <a:gd name="connsiteY4" fmla="*/ 2845155 h 2868051"/>
              <a:gd name="connsiteX5" fmla="*/ 1229334 w 6822831"/>
              <a:gd name="connsiteY5" fmla="*/ 2536324 h 2868051"/>
              <a:gd name="connsiteX6" fmla="*/ 185308 w 6822831"/>
              <a:gd name="connsiteY6" fmla="*/ 2541437 h 2868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22831" h="2868051" fill="none" extrusionOk="0">
                <a:moveTo>
                  <a:pt x="185308" y="2541437"/>
                </a:moveTo>
                <a:cubicBezTo>
                  <a:pt x="235685" y="2482331"/>
                  <a:pt x="365066" y="2266957"/>
                  <a:pt x="405908" y="2112447"/>
                </a:cubicBezTo>
                <a:cubicBezTo>
                  <a:pt x="-773256" y="1429954"/>
                  <a:pt x="384455" y="345543"/>
                  <a:pt x="2996796" y="10630"/>
                </a:cubicBezTo>
                <a:cubicBezTo>
                  <a:pt x="3990604" y="-78030"/>
                  <a:pt x="5299732" y="112260"/>
                  <a:pt x="6004800" y="502367"/>
                </a:cubicBezTo>
                <a:cubicBezTo>
                  <a:pt x="7753666" y="1573401"/>
                  <a:pt x="6653436" y="2896365"/>
                  <a:pt x="4018582" y="2845155"/>
                </a:cubicBezTo>
                <a:cubicBezTo>
                  <a:pt x="2886690" y="2997208"/>
                  <a:pt x="2032732" y="2844173"/>
                  <a:pt x="1229334" y="2536324"/>
                </a:cubicBezTo>
                <a:cubicBezTo>
                  <a:pt x="1070932" y="2619125"/>
                  <a:pt x="584495" y="2511415"/>
                  <a:pt x="185308" y="2541437"/>
                </a:cubicBezTo>
                <a:close/>
              </a:path>
              <a:path w="6822831" h="2868051" stroke="0" extrusionOk="0">
                <a:moveTo>
                  <a:pt x="185308" y="2541437"/>
                </a:moveTo>
                <a:cubicBezTo>
                  <a:pt x="267940" y="2401837"/>
                  <a:pt x="383598" y="2240027"/>
                  <a:pt x="405908" y="2112447"/>
                </a:cubicBezTo>
                <a:cubicBezTo>
                  <a:pt x="-568135" y="1055981"/>
                  <a:pt x="862424" y="235857"/>
                  <a:pt x="2996796" y="10630"/>
                </a:cubicBezTo>
                <a:cubicBezTo>
                  <a:pt x="4179302" y="35634"/>
                  <a:pt x="5261220" y="18791"/>
                  <a:pt x="6004800" y="502367"/>
                </a:cubicBezTo>
                <a:cubicBezTo>
                  <a:pt x="7875390" y="1555273"/>
                  <a:pt x="6619234" y="2610892"/>
                  <a:pt x="4018582" y="2845155"/>
                </a:cubicBezTo>
                <a:cubicBezTo>
                  <a:pt x="3032516" y="2813285"/>
                  <a:pt x="2024184" y="2829924"/>
                  <a:pt x="1229334" y="2536324"/>
                </a:cubicBezTo>
                <a:cubicBezTo>
                  <a:pt x="828542" y="2566370"/>
                  <a:pt x="417073" y="2543660"/>
                  <a:pt x="185308" y="254143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15201511">
                  <a:prstGeom prst="wedgeEllipseCallout">
                    <a:avLst>
                      <a:gd name="adj1" fmla="val -47284"/>
                      <a:gd name="adj2" fmla="val 3861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nào là </a:t>
            </a:r>
          </a:p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khởi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30E29B90-CBA8-4CE6-AAEF-E1D366909533}"/>
              </a:ext>
            </a:extLst>
          </p:cNvPr>
          <p:cNvSpPr/>
          <p:nvPr/>
        </p:nvSpPr>
        <p:spPr>
          <a:xfrm>
            <a:off x="2817054" y="1052511"/>
            <a:ext cx="6822831" cy="2868051"/>
          </a:xfrm>
          <a:custGeom>
            <a:avLst/>
            <a:gdLst>
              <a:gd name="connsiteX0" fmla="*/ 185308 w 6822831"/>
              <a:gd name="connsiteY0" fmla="*/ 2541437 h 2868051"/>
              <a:gd name="connsiteX1" fmla="*/ 405908 w 6822831"/>
              <a:gd name="connsiteY1" fmla="*/ 2112447 h 2868051"/>
              <a:gd name="connsiteX2" fmla="*/ 2996796 w 6822831"/>
              <a:gd name="connsiteY2" fmla="*/ 10630 h 2868051"/>
              <a:gd name="connsiteX3" fmla="*/ 6004800 w 6822831"/>
              <a:gd name="connsiteY3" fmla="*/ 502367 h 2868051"/>
              <a:gd name="connsiteX4" fmla="*/ 4018582 w 6822831"/>
              <a:gd name="connsiteY4" fmla="*/ 2845155 h 2868051"/>
              <a:gd name="connsiteX5" fmla="*/ 1229334 w 6822831"/>
              <a:gd name="connsiteY5" fmla="*/ 2536324 h 2868051"/>
              <a:gd name="connsiteX6" fmla="*/ 185308 w 6822831"/>
              <a:gd name="connsiteY6" fmla="*/ 2541437 h 2868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22831" h="2868051" fill="none" extrusionOk="0">
                <a:moveTo>
                  <a:pt x="185308" y="2541437"/>
                </a:moveTo>
                <a:cubicBezTo>
                  <a:pt x="235685" y="2482331"/>
                  <a:pt x="365066" y="2266957"/>
                  <a:pt x="405908" y="2112447"/>
                </a:cubicBezTo>
                <a:cubicBezTo>
                  <a:pt x="-773256" y="1429954"/>
                  <a:pt x="384455" y="345543"/>
                  <a:pt x="2996796" y="10630"/>
                </a:cubicBezTo>
                <a:cubicBezTo>
                  <a:pt x="3990604" y="-78030"/>
                  <a:pt x="5299732" y="112260"/>
                  <a:pt x="6004800" y="502367"/>
                </a:cubicBezTo>
                <a:cubicBezTo>
                  <a:pt x="7753666" y="1573401"/>
                  <a:pt x="6653436" y="2896365"/>
                  <a:pt x="4018582" y="2845155"/>
                </a:cubicBezTo>
                <a:cubicBezTo>
                  <a:pt x="2886690" y="2997208"/>
                  <a:pt x="2032732" y="2844173"/>
                  <a:pt x="1229334" y="2536324"/>
                </a:cubicBezTo>
                <a:cubicBezTo>
                  <a:pt x="1070932" y="2619125"/>
                  <a:pt x="584495" y="2511415"/>
                  <a:pt x="185308" y="2541437"/>
                </a:cubicBezTo>
                <a:close/>
              </a:path>
              <a:path w="6822831" h="2868051" stroke="0" extrusionOk="0">
                <a:moveTo>
                  <a:pt x="185308" y="2541437"/>
                </a:moveTo>
                <a:cubicBezTo>
                  <a:pt x="267940" y="2401837"/>
                  <a:pt x="383598" y="2240027"/>
                  <a:pt x="405908" y="2112447"/>
                </a:cubicBezTo>
                <a:cubicBezTo>
                  <a:pt x="-568135" y="1055981"/>
                  <a:pt x="862424" y="235857"/>
                  <a:pt x="2996796" y="10630"/>
                </a:cubicBezTo>
                <a:cubicBezTo>
                  <a:pt x="4179302" y="35634"/>
                  <a:pt x="5261220" y="18791"/>
                  <a:pt x="6004800" y="502367"/>
                </a:cubicBezTo>
                <a:cubicBezTo>
                  <a:pt x="7875390" y="1555273"/>
                  <a:pt x="6619234" y="2610892"/>
                  <a:pt x="4018582" y="2845155"/>
                </a:cubicBezTo>
                <a:cubicBezTo>
                  <a:pt x="3032516" y="2813285"/>
                  <a:pt x="2024184" y="2829924"/>
                  <a:pt x="1229334" y="2536324"/>
                </a:cubicBezTo>
                <a:cubicBezTo>
                  <a:pt x="828542" y="2566370"/>
                  <a:pt x="417073" y="2543660"/>
                  <a:pt x="185308" y="254143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15201511">
                  <a:prstGeom prst="wedgeEllipseCallout">
                    <a:avLst>
                      <a:gd name="adj1" fmla="val -47284"/>
                      <a:gd name="adj2" fmla="val 3861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khởi </a:t>
            </a:r>
            <a:r>
              <a:rPr lang="en-US" sz="2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cùng nhau </a:t>
            </a:r>
          </a:p>
          <a:p>
            <a:pPr algn="ctr"/>
            <a:r>
              <a:rPr lang="en-US" sz="2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 dậy dùng bạo lực để phá ách kìm kẹp giành lại </a:t>
            </a:r>
          </a:p>
          <a:p>
            <a:pPr algn="ctr"/>
            <a:r>
              <a:rPr lang="en-US" sz="2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 quyền.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828811D8-EEA5-4F70-AFF0-B4566E162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20270" y="3431722"/>
            <a:ext cx="4416763" cy="26425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762751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A05E32-10D0-4969-ACE2-B0D3430A92B6}"/>
              </a:ext>
            </a:extLst>
          </p:cNvPr>
          <p:cNvSpPr/>
          <p:nvPr/>
        </p:nvSpPr>
        <p:spPr>
          <a:xfrm>
            <a:off x="328246" y="218049"/>
            <a:ext cx="11535508" cy="6344529"/>
          </a:xfrm>
          <a:custGeom>
            <a:avLst/>
            <a:gdLst>
              <a:gd name="connsiteX0" fmla="*/ 0 w 11535508"/>
              <a:gd name="connsiteY0" fmla="*/ 157091 h 6344529"/>
              <a:gd name="connsiteX1" fmla="*/ 157091 w 11535508"/>
              <a:gd name="connsiteY1" fmla="*/ 0 h 6344529"/>
              <a:gd name="connsiteX2" fmla="*/ 11378417 w 11535508"/>
              <a:gd name="connsiteY2" fmla="*/ 0 h 6344529"/>
              <a:gd name="connsiteX3" fmla="*/ 11535508 w 11535508"/>
              <a:gd name="connsiteY3" fmla="*/ 157091 h 6344529"/>
              <a:gd name="connsiteX4" fmla="*/ 11535508 w 11535508"/>
              <a:gd name="connsiteY4" fmla="*/ 6187438 h 6344529"/>
              <a:gd name="connsiteX5" fmla="*/ 11378417 w 11535508"/>
              <a:gd name="connsiteY5" fmla="*/ 6344529 h 6344529"/>
              <a:gd name="connsiteX6" fmla="*/ 157091 w 11535508"/>
              <a:gd name="connsiteY6" fmla="*/ 6344529 h 6344529"/>
              <a:gd name="connsiteX7" fmla="*/ 0 w 11535508"/>
              <a:gd name="connsiteY7" fmla="*/ 6187438 h 6344529"/>
              <a:gd name="connsiteX8" fmla="*/ 0 w 11535508"/>
              <a:gd name="connsiteY8" fmla="*/ 157091 h 634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5508" h="6344529" fill="none" extrusionOk="0">
                <a:moveTo>
                  <a:pt x="0" y="157091"/>
                </a:moveTo>
                <a:cubicBezTo>
                  <a:pt x="494" y="83697"/>
                  <a:pt x="71984" y="2772"/>
                  <a:pt x="157091" y="0"/>
                </a:cubicBezTo>
                <a:cubicBezTo>
                  <a:pt x="2329818" y="72427"/>
                  <a:pt x="8293031" y="61419"/>
                  <a:pt x="11378417" y="0"/>
                </a:cubicBezTo>
                <a:cubicBezTo>
                  <a:pt x="11464521" y="-4507"/>
                  <a:pt x="11532151" y="69317"/>
                  <a:pt x="11535508" y="157091"/>
                </a:cubicBezTo>
                <a:cubicBezTo>
                  <a:pt x="11636384" y="2490394"/>
                  <a:pt x="11428195" y="4851581"/>
                  <a:pt x="11535508" y="6187438"/>
                </a:cubicBezTo>
                <a:cubicBezTo>
                  <a:pt x="11537277" y="6265221"/>
                  <a:pt x="11459163" y="6337788"/>
                  <a:pt x="11378417" y="6344529"/>
                </a:cubicBezTo>
                <a:cubicBezTo>
                  <a:pt x="6426133" y="6374356"/>
                  <a:pt x="5605024" y="6265223"/>
                  <a:pt x="157091" y="6344529"/>
                </a:cubicBezTo>
                <a:cubicBezTo>
                  <a:pt x="77679" y="6343698"/>
                  <a:pt x="-7859" y="6275751"/>
                  <a:pt x="0" y="6187438"/>
                </a:cubicBezTo>
                <a:cubicBezTo>
                  <a:pt x="50037" y="4726243"/>
                  <a:pt x="770" y="1502322"/>
                  <a:pt x="0" y="157091"/>
                </a:cubicBezTo>
                <a:close/>
              </a:path>
              <a:path w="11535508" h="6344529" stroke="0" extrusionOk="0">
                <a:moveTo>
                  <a:pt x="0" y="157091"/>
                </a:moveTo>
                <a:cubicBezTo>
                  <a:pt x="6224" y="72028"/>
                  <a:pt x="75316" y="10384"/>
                  <a:pt x="157091" y="0"/>
                </a:cubicBezTo>
                <a:cubicBezTo>
                  <a:pt x="5591219" y="123000"/>
                  <a:pt x="9238717" y="-96860"/>
                  <a:pt x="11378417" y="0"/>
                </a:cubicBezTo>
                <a:cubicBezTo>
                  <a:pt x="11452619" y="-9570"/>
                  <a:pt x="11537548" y="66219"/>
                  <a:pt x="11535508" y="157091"/>
                </a:cubicBezTo>
                <a:cubicBezTo>
                  <a:pt x="11538681" y="1265814"/>
                  <a:pt x="11629775" y="5007534"/>
                  <a:pt x="11535508" y="6187438"/>
                </a:cubicBezTo>
                <a:cubicBezTo>
                  <a:pt x="11528224" y="6276836"/>
                  <a:pt x="11450022" y="6342049"/>
                  <a:pt x="11378417" y="6344529"/>
                </a:cubicBezTo>
                <a:cubicBezTo>
                  <a:pt x="6096683" y="6183822"/>
                  <a:pt x="3779206" y="6384196"/>
                  <a:pt x="157091" y="6344529"/>
                </a:cubicBezTo>
                <a:cubicBezTo>
                  <a:pt x="58025" y="6342043"/>
                  <a:pt x="-6334" y="6271327"/>
                  <a:pt x="0" y="6187438"/>
                </a:cubicBezTo>
                <a:cubicBezTo>
                  <a:pt x="32216" y="5018113"/>
                  <a:pt x="57206" y="3146448"/>
                  <a:pt x="0" y="157091"/>
                </a:cubicBezTo>
                <a:close/>
              </a:path>
            </a:pathLst>
          </a:custGeom>
          <a:solidFill>
            <a:srgbClr val="FBF3E5"/>
          </a:solidFill>
          <a:ln w="57150">
            <a:solidFill>
              <a:srgbClr val="FF61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247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F763F47-246B-467A-AB7D-3220ECB7D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743971" y="0"/>
            <a:ext cx="4610100" cy="2105025"/>
          </a:xfrm>
          <a:prstGeom prst="rect">
            <a:avLst/>
          </a:prstGeom>
        </p:spPr>
      </p:pic>
      <p:sp>
        <p:nvSpPr>
          <p:cNvPr id="4" name="矩形 5">
            <a:extLst>
              <a:ext uri="{FF2B5EF4-FFF2-40B4-BE49-F238E27FC236}">
                <a16:creationId xmlns:a16="http://schemas.microsoft.com/office/drawing/2014/main" id="{8671DFC2-6705-45BB-AF50-9ACE4F93CC24}"/>
              </a:ext>
            </a:extLst>
          </p:cNvPr>
          <p:cNvSpPr/>
          <p:nvPr/>
        </p:nvSpPr>
        <p:spPr>
          <a:xfrm>
            <a:off x="104151" y="120598"/>
            <a:ext cx="5443085" cy="546299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của </a:t>
            </a: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 Tre </a:t>
            </a: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bản đồ Việt Nam</a:t>
            </a:r>
            <a:endParaRPr lang="zh-CN" altLang="en-US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VietnameseProvincesMapTiengViet1">
            <a:extLst>
              <a:ext uri="{FF2B5EF4-FFF2-40B4-BE49-F238E27FC236}">
                <a16:creationId xmlns:a16="http://schemas.microsoft.com/office/drawing/2014/main" id="{4779F3A2-3CF4-47C2-9A8D-66157938C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556" y="444598"/>
            <a:ext cx="4045064" cy="5739619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VietnameseProvincesMapTiengViet1">
            <a:extLst>
              <a:ext uri="{FF2B5EF4-FFF2-40B4-BE49-F238E27FC236}">
                <a16:creationId xmlns:a16="http://schemas.microsoft.com/office/drawing/2014/main" id="{F8F7223E-67F2-44F3-A975-675D66E99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 bwMode="auto">
          <a:xfrm>
            <a:off x="1816578" y="734448"/>
            <a:ext cx="8882743" cy="573961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eft Arrow 5">
            <a:extLst>
              <a:ext uri="{FF2B5EF4-FFF2-40B4-BE49-F238E27FC236}">
                <a16:creationId xmlns:a16="http://schemas.microsoft.com/office/drawing/2014/main" id="{824A8BEC-2CD2-4089-8C1A-2F3B99634944}"/>
              </a:ext>
            </a:extLst>
          </p:cNvPr>
          <p:cNvSpPr/>
          <p:nvPr/>
        </p:nvSpPr>
        <p:spPr>
          <a:xfrm rot="765356">
            <a:off x="6812654" y="5062089"/>
            <a:ext cx="1494970" cy="789750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8AB701-26CC-47E5-BDDB-464C0416DD39}"/>
              </a:ext>
            </a:extLst>
          </p:cNvPr>
          <p:cNvSpPr txBox="1"/>
          <p:nvPr/>
        </p:nvSpPr>
        <p:spPr>
          <a:xfrm rot="756239">
            <a:off x="7046361" y="5256907"/>
            <a:ext cx="1277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Bến Tre</a:t>
            </a:r>
          </a:p>
        </p:txBody>
      </p:sp>
      <p:sp>
        <p:nvSpPr>
          <p:cNvPr id="9" name="Donut 7">
            <a:extLst>
              <a:ext uri="{FF2B5EF4-FFF2-40B4-BE49-F238E27FC236}">
                <a16:creationId xmlns:a16="http://schemas.microsoft.com/office/drawing/2014/main" id="{A2D65330-9B74-4F19-8A3E-7F7A8E70380C}"/>
              </a:ext>
            </a:extLst>
          </p:cNvPr>
          <p:cNvSpPr/>
          <p:nvPr/>
        </p:nvSpPr>
        <p:spPr>
          <a:xfrm rot="773504">
            <a:off x="6064829" y="4744614"/>
            <a:ext cx="779277" cy="550173"/>
          </a:xfrm>
          <a:prstGeom prst="donut">
            <a:avLst>
              <a:gd name="adj" fmla="val 618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77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BE0900F-4C2D-4419-A482-C7122DD12541}"/>
              </a:ext>
            </a:extLst>
          </p:cNvPr>
          <p:cNvSpPr/>
          <p:nvPr/>
        </p:nvSpPr>
        <p:spPr>
          <a:xfrm>
            <a:off x="34730" y="872197"/>
            <a:ext cx="12304355" cy="5670611"/>
          </a:xfrm>
          <a:custGeom>
            <a:avLst/>
            <a:gdLst>
              <a:gd name="connsiteX0" fmla="*/ 3074230 w 12304355"/>
              <a:gd name="connsiteY0" fmla="*/ 56271 h 5670611"/>
              <a:gd name="connsiteX1" fmla="*/ 2989824 w 12304355"/>
              <a:gd name="connsiteY1" fmla="*/ 42203 h 5670611"/>
              <a:gd name="connsiteX2" fmla="*/ 2919485 w 12304355"/>
              <a:gd name="connsiteY2" fmla="*/ 70338 h 5670611"/>
              <a:gd name="connsiteX3" fmla="*/ 2764741 w 12304355"/>
              <a:gd name="connsiteY3" fmla="*/ 98474 h 5670611"/>
              <a:gd name="connsiteX4" fmla="*/ 2061356 w 12304355"/>
              <a:gd name="connsiteY4" fmla="*/ 42203 h 5670611"/>
              <a:gd name="connsiteX5" fmla="*/ 1794070 w 12304355"/>
              <a:gd name="connsiteY5" fmla="*/ 14068 h 5670611"/>
              <a:gd name="connsiteX6" fmla="*/ 1625258 w 12304355"/>
              <a:gd name="connsiteY6" fmla="*/ 0 h 5670611"/>
              <a:gd name="connsiteX7" fmla="*/ 781196 w 12304355"/>
              <a:gd name="connsiteY7" fmla="*/ 98474 h 5670611"/>
              <a:gd name="connsiteX8" fmla="*/ 640519 w 12304355"/>
              <a:gd name="connsiteY8" fmla="*/ 182880 h 5670611"/>
              <a:gd name="connsiteX9" fmla="*/ 584248 w 12304355"/>
              <a:gd name="connsiteY9" fmla="*/ 267286 h 5670611"/>
              <a:gd name="connsiteX10" fmla="*/ 556113 w 12304355"/>
              <a:gd name="connsiteY10" fmla="*/ 365760 h 5670611"/>
              <a:gd name="connsiteX11" fmla="*/ 527978 w 12304355"/>
              <a:gd name="connsiteY11" fmla="*/ 450166 h 5670611"/>
              <a:gd name="connsiteX12" fmla="*/ 485775 w 12304355"/>
              <a:gd name="connsiteY12" fmla="*/ 647114 h 5670611"/>
              <a:gd name="connsiteX13" fmla="*/ 513910 w 12304355"/>
              <a:gd name="connsiteY13" fmla="*/ 1434905 h 5670611"/>
              <a:gd name="connsiteX14" fmla="*/ 640519 w 12304355"/>
              <a:gd name="connsiteY14" fmla="*/ 1716258 h 5670611"/>
              <a:gd name="connsiteX15" fmla="*/ 682722 w 12304355"/>
              <a:gd name="connsiteY15" fmla="*/ 1885071 h 5670611"/>
              <a:gd name="connsiteX16" fmla="*/ 781196 w 12304355"/>
              <a:gd name="connsiteY16" fmla="*/ 2138289 h 5670611"/>
              <a:gd name="connsiteX17" fmla="*/ 753061 w 12304355"/>
              <a:gd name="connsiteY17" fmla="*/ 2827606 h 5670611"/>
              <a:gd name="connsiteX18" fmla="*/ 542045 w 12304355"/>
              <a:gd name="connsiteY18" fmla="*/ 3165231 h 5670611"/>
              <a:gd name="connsiteX19" fmla="*/ 204421 w 12304355"/>
              <a:gd name="connsiteY19" fmla="*/ 3601329 h 5670611"/>
              <a:gd name="connsiteX20" fmla="*/ 91879 w 12304355"/>
              <a:gd name="connsiteY20" fmla="*/ 3770141 h 5670611"/>
              <a:gd name="connsiteX21" fmla="*/ 35608 w 12304355"/>
              <a:gd name="connsiteY21" fmla="*/ 3938954 h 5670611"/>
              <a:gd name="connsiteX22" fmla="*/ 91879 w 12304355"/>
              <a:gd name="connsiteY22" fmla="*/ 4600135 h 5670611"/>
              <a:gd name="connsiteX23" fmla="*/ 1287633 w 12304355"/>
              <a:gd name="connsiteY23" fmla="*/ 5472332 h 5670611"/>
              <a:gd name="connsiteX24" fmla="*/ 1836273 w 12304355"/>
              <a:gd name="connsiteY24" fmla="*/ 5655212 h 5670611"/>
              <a:gd name="connsiteX25" fmla="*/ 2230168 w 12304355"/>
              <a:gd name="connsiteY25" fmla="*/ 5669280 h 5670611"/>
              <a:gd name="connsiteX26" fmla="*/ 2497455 w 12304355"/>
              <a:gd name="connsiteY26" fmla="*/ 5655212 h 5670611"/>
              <a:gd name="connsiteX27" fmla="*/ 3102365 w 12304355"/>
              <a:gd name="connsiteY27" fmla="*/ 5458265 h 5670611"/>
              <a:gd name="connsiteX28" fmla="*/ 3482193 w 12304355"/>
              <a:gd name="connsiteY28" fmla="*/ 5134708 h 5670611"/>
              <a:gd name="connsiteX29" fmla="*/ 3805750 w 12304355"/>
              <a:gd name="connsiteY29" fmla="*/ 4797083 h 5670611"/>
              <a:gd name="connsiteX30" fmla="*/ 4213713 w 12304355"/>
              <a:gd name="connsiteY30" fmla="*/ 4515729 h 5670611"/>
              <a:gd name="connsiteX31" fmla="*/ 4269984 w 12304355"/>
              <a:gd name="connsiteY31" fmla="*/ 4487594 h 5670611"/>
              <a:gd name="connsiteX32" fmla="*/ 4663879 w 12304355"/>
              <a:gd name="connsiteY32" fmla="*/ 4417255 h 5670611"/>
              <a:gd name="connsiteX33" fmla="*/ 5929972 w 12304355"/>
              <a:gd name="connsiteY33" fmla="*/ 4459458 h 5670611"/>
              <a:gd name="connsiteX34" fmla="*/ 6197258 w 12304355"/>
              <a:gd name="connsiteY34" fmla="*/ 4529797 h 5670611"/>
              <a:gd name="connsiteX35" fmla="*/ 6450476 w 12304355"/>
              <a:gd name="connsiteY35" fmla="*/ 4572000 h 5670611"/>
              <a:gd name="connsiteX36" fmla="*/ 7238267 w 12304355"/>
              <a:gd name="connsiteY36" fmla="*/ 4867421 h 5670611"/>
              <a:gd name="connsiteX37" fmla="*/ 7280470 w 12304355"/>
              <a:gd name="connsiteY37" fmla="*/ 4881489 h 5670611"/>
              <a:gd name="connsiteX38" fmla="*/ 7885381 w 12304355"/>
              <a:gd name="connsiteY38" fmla="*/ 5190978 h 5670611"/>
              <a:gd name="connsiteX39" fmla="*/ 8307412 w 12304355"/>
              <a:gd name="connsiteY39" fmla="*/ 5373858 h 5670611"/>
              <a:gd name="connsiteX40" fmla="*/ 8532495 w 12304355"/>
              <a:gd name="connsiteY40" fmla="*/ 5430129 h 5670611"/>
              <a:gd name="connsiteX41" fmla="*/ 8673172 w 12304355"/>
              <a:gd name="connsiteY41" fmla="*/ 5444197 h 5670611"/>
              <a:gd name="connsiteX42" fmla="*/ 8968593 w 12304355"/>
              <a:gd name="connsiteY42" fmla="*/ 5500468 h 5670611"/>
              <a:gd name="connsiteX43" fmla="*/ 9292150 w 12304355"/>
              <a:gd name="connsiteY43" fmla="*/ 5486400 h 5670611"/>
              <a:gd name="connsiteX44" fmla="*/ 9517233 w 12304355"/>
              <a:gd name="connsiteY44" fmla="*/ 5444197 h 5670611"/>
              <a:gd name="connsiteX45" fmla="*/ 9939264 w 12304355"/>
              <a:gd name="connsiteY45" fmla="*/ 5303520 h 5670611"/>
              <a:gd name="connsiteX46" fmla="*/ 10178415 w 12304355"/>
              <a:gd name="connsiteY46" fmla="*/ 5162843 h 5670611"/>
              <a:gd name="connsiteX47" fmla="*/ 10516039 w 12304355"/>
              <a:gd name="connsiteY47" fmla="*/ 4909625 h 5670611"/>
              <a:gd name="connsiteX48" fmla="*/ 10586378 w 12304355"/>
              <a:gd name="connsiteY48" fmla="*/ 4768948 h 5670611"/>
              <a:gd name="connsiteX49" fmla="*/ 10727055 w 12304355"/>
              <a:gd name="connsiteY49" fmla="*/ 4642338 h 5670611"/>
              <a:gd name="connsiteX50" fmla="*/ 10839596 w 12304355"/>
              <a:gd name="connsiteY50" fmla="*/ 4586068 h 5670611"/>
              <a:gd name="connsiteX51" fmla="*/ 11205356 w 12304355"/>
              <a:gd name="connsiteY51" fmla="*/ 4529797 h 5670611"/>
              <a:gd name="connsiteX52" fmla="*/ 11416372 w 12304355"/>
              <a:gd name="connsiteY52" fmla="*/ 4515729 h 5670611"/>
              <a:gd name="connsiteX53" fmla="*/ 11725861 w 12304355"/>
              <a:gd name="connsiteY53" fmla="*/ 4459458 h 5670611"/>
              <a:gd name="connsiteX54" fmla="*/ 11866538 w 12304355"/>
              <a:gd name="connsiteY54" fmla="*/ 4389120 h 5670611"/>
              <a:gd name="connsiteX55" fmla="*/ 11922808 w 12304355"/>
              <a:gd name="connsiteY55" fmla="*/ 4318781 h 5670611"/>
              <a:gd name="connsiteX56" fmla="*/ 12021282 w 12304355"/>
              <a:gd name="connsiteY56" fmla="*/ 4220308 h 5670611"/>
              <a:gd name="connsiteX57" fmla="*/ 12133824 w 12304355"/>
              <a:gd name="connsiteY57" fmla="*/ 3995225 h 5670611"/>
              <a:gd name="connsiteX58" fmla="*/ 12288568 w 12304355"/>
              <a:gd name="connsiteY58" fmla="*/ 3573194 h 5670611"/>
              <a:gd name="connsiteX59" fmla="*/ 12288568 w 12304355"/>
              <a:gd name="connsiteY59" fmla="*/ 3137095 h 5670611"/>
              <a:gd name="connsiteX60" fmla="*/ 12246365 w 12304355"/>
              <a:gd name="connsiteY60" fmla="*/ 3024554 h 5670611"/>
              <a:gd name="connsiteX61" fmla="*/ 12119756 w 12304355"/>
              <a:gd name="connsiteY61" fmla="*/ 2757268 h 5670611"/>
              <a:gd name="connsiteX62" fmla="*/ 11965012 w 12304355"/>
              <a:gd name="connsiteY62" fmla="*/ 2475914 h 5670611"/>
              <a:gd name="connsiteX63" fmla="*/ 11922808 w 12304355"/>
              <a:gd name="connsiteY63" fmla="*/ 2391508 h 5670611"/>
              <a:gd name="connsiteX64" fmla="*/ 11683658 w 12304355"/>
              <a:gd name="connsiteY64" fmla="*/ 2067951 h 5670611"/>
              <a:gd name="connsiteX65" fmla="*/ 11613319 w 12304355"/>
              <a:gd name="connsiteY65" fmla="*/ 1927274 h 5670611"/>
              <a:gd name="connsiteX66" fmla="*/ 11528913 w 12304355"/>
              <a:gd name="connsiteY66" fmla="*/ 1716258 h 5670611"/>
              <a:gd name="connsiteX67" fmla="*/ 11472642 w 12304355"/>
              <a:gd name="connsiteY67" fmla="*/ 1406769 h 5670611"/>
              <a:gd name="connsiteX68" fmla="*/ 11458575 w 12304355"/>
              <a:gd name="connsiteY68" fmla="*/ 1294228 h 5670611"/>
              <a:gd name="connsiteX69" fmla="*/ 11444507 w 12304355"/>
              <a:gd name="connsiteY69" fmla="*/ 1223889 h 5670611"/>
              <a:gd name="connsiteX70" fmla="*/ 11247559 w 12304355"/>
              <a:gd name="connsiteY70" fmla="*/ 407963 h 5670611"/>
              <a:gd name="connsiteX71" fmla="*/ 11163153 w 12304355"/>
              <a:gd name="connsiteY71" fmla="*/ 323557 h 5670611"/>
              <a:gd name="connsiteX72" fmla="*/ 10572310 w 12304355"/>
              <a:gd name="connsiteY72" fmla="*/ 98474 h 5670611"/>
              <a:gd name="connsiteX73" fmla="*/ 10347227 w 12304355"/>
              <a:gd name="connsiteY73" fmla="*/ 56271 h 5670611"/>
              <a:gd name="connsiteX74" fmla="*/ 9798587 w 12304355"/>
              <a:gd name="connsiteY74" fmla="*/ 0 h 5670611"/>
              <a:gd name="connsiteX75" fmla="*/ 9334353 w 12304355"/>
              <a:gd name="connsiteY75" fmla="*/ 14068 h 5670611"/>
              <a:gd name="connsiteX76" fmla="*/ 9249947 w 12304355"/>
              <a:gd name="connsiteY76" fmla="*/ 56271 h 5670611"/>
              <a:gd name="connsiteX77" fmla="*/ 9109270 w 12304355"/>
              <a:gd name="connsiteY77" fmla="*/ 112541 h 5670611"/>
              <a:gd name="connsiteX78" fmla="*/ 9067067 w 12304355"/>
              <a:gd name="connsiteY78" fmla="*/ 112541 h 567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2304355" h="5670611" extrusionOk="0">
                <a:moveTo>
                  <a:pt x="3074230" y="56271"/>
                </a:moveTo>
                <a:cubicBezTo>
                  <a:pt x="3042401" y="53670"/>
                  <a:pt x="3021584" y="40838"/>
                  <a:pt x="2989824" y="42203"/>
                </a:cubicBezTo>
                <a:cubicBezTo>
                  <a:pt x="2965846" y="43935"/>
                  <a:pt x="2942356" y="64359"/>
                  <a:pt x="2919485" y="70338"/>
                </a:cubicBezTo>
                <a:cubicBezTo>
                  <a:pt x="2897340" y="76429"/>
                  <a:pt x="2784051" y="93973"/>
                  <a:pt x="2764741" y="98474"/>
                </a:cubicBezTo>
                <a:cubicBezTo>
                  <a:pt x="2443617" y="35576"/>
                  <a:pt x="2137538" y="63967"/>
                  <a:pt x="2061356" y="42203"/>
                </a:cubicBezTo>
                <a:cubicBezTo>
                  <a:pt x="1972184" y="35699"/>
                  <a:pt x="1890088" y="10214"/>
                  <a:pt x="1794070" y="14068"/>
                </a:cubicBezTo>
                <a:cubicBezTo>
                  <a:pt x="1738006" y="7277"/>
                  <a:pt x="1689270" y="-2140"/>
                  <a:pt x="1625258" y="0"/>
                </a:cubicBezTo>
                <a:cubicBezTo>
                  <a:pt x="1040548" y="52191"/>
                  <a:pt x="1084483" y="-40250"/>
                  <a:pt x="781196" y="98474"/>
                </a:cubicBezTo>
                <a:cubicBezTo>
                  <a:pt x="745339" y="115093"/>
                  <a:pt x="663642" y="149881"/>
                  <a:pt x="640519" y="182880"/>
                </a:cubicBezTo>
                <a:cubicBezTo>
                  <a:pt x="617738" y="208720"/>
                  <a:pt x="608640" y="236114"/>
                  <a:pt x="584248" y="267286"/>
                </a:cubicBezTo>
                <a:cubicBezTo>
                  <a:pt x="575625" y="296812"/>
                  <a:pt x="565764" y="332295"/>
                  <a:pt x="556113" y="365760"/>
                </a:cubicBezTo>
                <a:cubicBezTo>
                  <a:pt x="545552" y="394891"/>
                  <a:pt x="530963" y="418610"/>
                  <a:pt x="527978" y="450166"/>
                </a:cubicBezTo>
                <a:cubicBezTo>
                  <a:pt x="396339" y="838397"/>
                  <a:pt x="574845" y="248315"/>
                  <a:pt x="485775" y="647114"/>
                </a:cubicBezTo>
                <a:cubicBezTo>
                  <a:pt x="465991" y="945056"/>
                  <a:pt x="430585" y="1018815"/>
                  <a:pt x="513910" y="1434905"/>
                </a:cubicBezTo>
                <a:cubicBezTo>
                  <a:pt x="534650" y="1534442"/>
                  <a:pt x="593785" y="1626747"/>
                  <a:pt x="640519" y="1716258"/>
                </a:cubicBezTo>
                <a:cubicBezTo>
                  <a:pt x="660558" y="1768948"/>
                  <a:pt x="664058" y="1821142"/>
                  <a:pt x="682722" y="1885071"/>
                </a:cubicBezTo>
                <a:cubicBezTo>
                  <a:pt x="721112" y="2049841"/>
                  <a:pt x="709611" y="1997487"/>
                  <a:pt x="781196" y="2138289"/>
                </a:cubicBezTo>
                <a:cubicBezTo>
                  <a:pt x="819428" y="2397446"/>
                  <a:pt x="864723" y="2467870"/>
                  <a:pt x="753061" y="2827606"/>
                </a:cubicBezTo>
                <a:cubicBezTo>
                  <a:pt x="700548" y="2950011"/>
                  <a:pt x="613639" y="3052440"/>
                  <a:pt x="542045" y="3165231"/>
                </a:cubicBezTo>
                <a:cubicBezTo>
                  <a:pt x="-34807" y="4019186"/>
                  <a:pt x="560366" y="3134384"/>
                  <a:pt x="204421" y="3601329"/>
                </a:cubicBezTo>
                <a:cubicBezTo>
                  <a:pt x="164622" y="3655421"/>
                  <a:pt x="131109" y="3710873"/>
                  <a:pt x="91879" y="3770141"/>
                </a:cubicBezTo>
                <a:cubicBezTo>
                  <a:pt x="69652" y="3824677"/>
                  <a:pt x="57115" y="3885685"/>
                  <a:pt x="35608" y="3938954"/>
                </a:cubicBezTo>
                <a:cubicBezTo>
                  <a:pt x="-4708" y="4148554"/>
                  <a:pt x="-52313" y="4463367"/>
                  <a:pt x="91879" y="4600135"/>
                </a:cubicBezTo>
                <a:cubicBezTo>
                  <a:pt x="250164" y="4910782"/>
                  <a:pt x="950239" y="5331233"/>
                  <a:pt x="1287633" y="5472332"/>
                </a:cubicBezTo>
                <a:cubicBezTo>
                  <a:pt x="1428688" y="5560091"/>
                  <a:pt x="1638386" y="5614738"/>
                  <a:pt x="1836273" y="5655212"/>
                </a:cubicBezTo>
                <a:cubicBezTo>
                  <a:pt x="1961964" y="5681226"/>
                  <a:pt x="2102397" y="5665995"/>
                  <a:pt x="2230168" y="5669280"/>
                </a:cubicBezTo>
                <a:cubicBezTo>
                  <a:pt x="2305565" y="5658521"/>
                  <a:pt x="2410708" y="5677633"/>
                  <a:pt x="2497455" y="5655212"/>
                </a:cubicBezTo>
                <a:cubicBezTo>
                  <a:pt x="2609288" y="5641936"/>
                  <a:pt x="2961566" y="5535324"/>
                  <a:pt x="3102365" y="5458265"/>
                </a:cubicBezTo>
                <a:cubicBezTo>
                  <a:pt x="3204518" y="5405394"/>
                  <a:pt x="3414466" y="5217212"/>
                  <a:pt x="3482193" y="5134708"/>
                </a:cubicBezTo>
                <a:cubicBezTo>
                  <a:pt x="3591496" y="5030533"/>
                  <a:pt x="3698176" y="4904614"/>
                  <a:pt x="3805750" y="4797083"/>
                </a:cubicBezTo>
                <a:cubicBezTo>
                  <a:pt x="3928199" y="4695504"/>
                  <a:pt x="4061131" y="4585323"/>
                  <a:pt x="4213713" y="4515729"/>
                </a:cubicBezTo>
                <a:cubicBezTo>
                  <a:pt x="4230118" y="4503568"/>
                  <a:pt x="4248563" y="4489998"/>
                  <a:pt x="4269984" y="4487594"/>
                </a:cubicBezTo>
                <a:cubicBezTo>
                  <a:pt x="4407974" y="4452777"/>
                  <a:pt x="4558417" y="4445057"/>
                  <a:pt x="4663879" y="4417255"/>
                </a:cubicBezTo>
                <a:cubicBezTo>
                  <a:pt x="5120653" y="4418677"/>
                  <a:pt x="5532653" y="4499541"/>
                  <a:pt x="5929972" y="4459458"/>
                </a:cubicBezTo>
                <a:cubicBezTo>
                  <a:pt x="6027632" y="4467089"/>
                  <a:pt x="6103539" y="4506612"/>
                  <a:pt x="6197258" y="4529797"/>
                </a:cubicBezTo>
                <a:cubicBezTo>
                  <a:pt x="6285773" y="4550977"/>
                  <a:pt x="6365883" y="4561009"/>
                  <a:pt x="6450476" y="4572000"/>
                </a:cubicBezTo>
                <a:cubicBezTo>
                  <a:pt x="6717329" y="4687341"/>
                  <a:pt x="6989081" y="4808939"/>
                  <a:pt x="7238267" y="4867421"/>
                </a:cubicBezTo>
                <a:cubicBezTo>
                  <a:pt x="7252850" y="4873837"/>
                  <a:pt x="7269235" y="4873437"/>
                  <a:pt x="7280470" y="4881489"/>
                </a:cubicBezTo>
                <a:cubicBezTo>
                  <a:pt x="7497340" y="4961531"/>
                  <a:pt x="7679443" y="5114833"/>
                  <a:pt x="7885381" y="5190978"/>
                </a:cubicBezTo>
                <a:cubicBezTo>
                  <a:pt x="7998365" y="5242042"/>
                  <a:pt x="8211897" y="5339810"/>
                  <a:pt x="8307412" y="5373858"/>
                </a:cubicBezTo>
                <a:cubicBezTo>
                  <a:pt x="8385990" y="5391549"/>
                  <a:pt x="8457360" y="5414763"/>
                  <a:pt x="8532495" y="5430129"/>
                </a:cubicBezTo>
                <a:cubicBezTo>
                  <a:pt x="8581794" y="5445977"/>
                  <a:pt x="8632291" y="5435280"/>
                  <a:pt x="8673172" y="5444197"/>
                </a:cubicBezTo>
                <a:cubicBezTo>
                  <a:pt x="8849808" y="5468046"/>
                  <a:pt x="8827961" y="5463056"/>
                  <a:pt x="8968593" y="5500468"/>
                </a:cubicBezTo>
                <a:cubicBezTo>
                  <a:pt x="9075750" y="5494590"/>
                  <a:pt x="9165094" y="5490433"/>
                  <a:pt x="9292150" y="5486400"/>
                </a:cubicBezTo>
                <a:cubicBezTo>
                  <a:pt x="9373192" y="5477704"/>
                  <a:pt x="9443034" y="5470845"/>
                  <a:pt x="9517233" y="5444197"/>
                </a:cubicBezTo>
                <a:cubicBezTo>
                  <a:pt x="9652215" y="5395174"/>
                  <a:pt x="9812831" y="5372025"/>
                  <a:pt x="9939264" y="5303520"/>
                </a:cubicBezTo>
                <a:cubicBezTo>
                  <a:pt x="10024660" y="5264367"/>
                  <a:pt x="10107349" y="5224173"/>
                  <a:pt x="10178415" y="5162843"/>
                </a:cubicBezTo>
                <a:cubicBezTo>
                  <a:pt x="10357578" y="5039943"/>
                  <a:pt x="10381813" y="5017917"/>
                  <a:pt x="10516039" y="4909625"/>
                </a:cubicBezTo>
                <a:cubicBezTo>
                  <a:pt x="10536984" y="4857752"/>
                  <a:pt x="10552143" y="4809279"/>
                  <a:pt x="10586378" y="4768948"/>
                </a:cubicBezTo>
                <a:cubicBezTo>
                  <a:pt x="10622563" y="4723263"/>
                  <a:pt x="10673250" y="4675803"/>
                  <a:pt x="10727055" y="4642338"/>
                </a:cubicBezTo>
                <a:cubicBezTo>
                  <a:pt x="10757744" y="4618181"/>
                  <a:pt x="10801347" y="4603001"/>
                  <a:pt x="10839596" y="4586068"/>
                </a:cubicBezTo>
                <a:cubicBezTo>
                  <a:pt x="10969813" y="4538103"/>
                  <a:pt x="11063031" y="4527470"/>
                  <a:pt x="11205356" y="4529797"/>
                </a:cubicBezTo>
                <a:cubicBezTo>
                  <a:pt x="11260308" y="4520464"/>
                  <a:pt x="11374978" y="4531894"/>
                  <a:pt x="11416372" y="4515729"/>
                </a:cubicBezTo>
                <a:cubicBezTo>
                  <a:pt x="11458186" y="4509017"/>
                  <a:pt x="11673363" y="4489628"/>
                  <a:pt x="11725861" y="4459458"/>
                </a:cubicBezTo>
                <a:cubicBezTo>
                  <a:pt x="11784821" y="4438665"/>
                  <a:pt x="11813111" y="4407023"/>
                  <a:pt x="11866538" y="4389120"/>
                </a:cubicBezTo>
                <a:cubicBezTo>
                  <a:pt x="11888992" y="4363534"/>
                  <a:pt x="11906399" y="4338820"/>
                  <a:pt x="11922808" y="4318781"/>
                </a:cubicBezTo>
                <a:cubicBezTo>
                  <a:pt x="11954851" y="4291247"/>
                  <a:pt x="11996781" y="4255065"/>
                  <a:pt x="12021282" y="4220308"/>
                </a:cubicBezTo>
                <a:cubicBezTo>
                  <a:pt x="12064560" y="4147937"/>
                  <a:pt x="12096410" y="4067023"/>
                  <a:pt x="12133824" y="3995225"/>
                </a:cubicBezTo>
                <a:cubicBezTo>
                  <a:pt x="12257156" y="3664216"/>
                  <a:pt x="12196793" y="3809317"/>
                  <a:pt x="12288568" y="3573194"/>
                </a:cubicBezTo>
                <a:cubicBezTo>
                  <a:pt x="12309889" y="3401573"/>
                  <a:pt x="12329175" y="3314379"/>
                  <a:pt x="12288568" y="3137095"/>
                </a:cubicBezTo>
                <a:cubicBezTo>
                  <a:pt x="12281825" y="3097261"/>
                  <a:pt x="12269062" y="3061223"/>
                  <a:pt x="12246365" y="3024554"/>
                </a:cubicBezTo>
                <a:cubicBezTo>
                  <a:pt x="12207213" y="2946001"/>
                  <a:pt x="12166548" y="2858932"/>
                  <a:pt x="12119756" y="2757268"/>
                </a:cubicBezTo>
                <a:cubicBezTo>
                  <a:pt x="11927192" y="2438571"/>
                  <a:pt x="12093733" y="2720630"/>
                  <a:pt x="11965012" y="2475914"/>
                </a:cubicBezTo>
                <a:cubicBezTo>
                  <a:pt x="11946379" y="2449758"/>
                  <a:pt x="11940254" y="2418043"/>
                  <a:pt x="11922808" y="2391508"/>
                </a:cubicBezTo>
                <a:cubicBezTo>
                  <a:pt x="11735730" y="2108723"/>
                  <a:pt x="11889344" y="2345249"/>
                  <a:pt x="11683658" y="2067951"/>
                </a:cubicBezTo>
                <a:cubicBezTo>
                  <a:pt x="11661159" y="2016795"/>
                  <a:pt x="11638152" y="1975841"/>
                  <a:pt x="11613319" y="1927274"/>
                </a:cubicBezTo>
                <a:cubicBezTo>
                  <a:pt x="11582854" y="1868667"/>
                  <a:pt x="11536440" y="1790726"/>
                  <a:pt x="11528913" y="1716258"/>
                </a:cubicBezTo>
                <a:cubicBezTo>
                  <a:pt x="11505842" y="1644370"/>
                  <a:pt x="11481194" y="1465990"/>
                  <a:pt x="11472642" y="1406769"/>
                </a:cubicBezTo>
                <a:cubicBezTo>
                  <a:pt x="11467809" y="1374547"/>
                  <a:pt x="11458390" y="1332688"/>
                  <a:pt x="11458575" y="1294228"/>
                </a:cubicBezTo>
                <a:cubicBezTo>
                  <a:pt x="11454187" y="1271444"/>
                  <a:pt x="11446153" y="1245874"/>
                  <a:pt x="11444507" y="1223889"/>
                </a:cubicBezTo>
                <a:cubicBezTo>
                  <a:pt x="11385032" y="1008707"/>
                  <a:pt x="11371848" y="544464"/>
                  <a:pt x="11247559" y="407963"/>
                </a:cubicBezTo>
                <a:cubicBezTo>
                  <a:pt x="11218908" y="379159"/>
                  <a:pt x="11200710" y="340337"/>
                  <a:pt x="11163153" y="323557"/>
                </a:cubicBezTo>
                <a:cubicBezTo>
                  <a:pt x="10966343" y="254348"/>
                  <a:pt x="10785726" y="193568"/>
                  <a:pt x="10572310" y="98474"/>
                </a:cubicBezTo>
                <a:cubicBezTo>
                  <a:pt x="10508073" y="72882"/>
                  <a:pt x="10423770" y="80445"/>
                  <a:pt x="10347227" y="56271"/>
                </a:cubicBezTo>
                <a:cubicBezTo>
                  <a:pt x="10092469" y="17325"/>
                  <a:pt x="10017751" y="24735"/>
                  <a:pt x="9798587" y="0"/>
                </a:cubicBezTo>
                <a:cubicBezTo>
                  <a:pt x="9639720" y="13214"/>
                  <a:pt x="9495047" y="18405"/>
                  <a:pt x="9334353" y="14068"/>
                </a:cubicBezTo>
                <a:cubicBezTo>
                  <a:pt x="9255648" y="11985"/>
                  <a:pt x="9299168" y="25968"/>
                  <a:pt x="9249947" y="56271"/>
                </a:cubicBezTo>
                <a:cubicBezTo>
                  <a:pt x="9221470" y="74977"/>
                  <a:pt x="9132783" y="112310"/>
                  <a:pt x="9109270" y="112541"/>
                </a:cubicBezTo>
                <a:cubicBezTo>
                  <a:pt x="9089046" y="114752"/>
                  <a:pt x="9087029" y="113395"/>
                  <a:pt x="9067067" y="112541"/>
                </a:cubicBezTo>
              </a:path>
            </a:pathLst>
          </a:custGeom>
          <a:noFill/>
          <a:ln w="38100">
            <a:solidFill>
              <a:srgbClr val="FF616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3824630326">
                  <a:custGeom>
                    <a:avLst/>
                    <a:gdLst>
                      <a:gd name="connsiteX0" fmla="*/ 3074230 w 12304355"/>
                      <a:gd name="connsiteY0" fmla="*/ 56271 h 5670611"/>
                      <a:gd name="connsiteX1" fmla="*/ 2989824 w 12304355"/>
                      <a:gd name="connsiteY1" fmla="*/ 42203 h 5670611"/>
                      <a:gd name="connsiteX2" fmla="*/ 2919485 w 12304355"/>
                      <a:gd name="connsiteY2" fmla="*/ 70338 h 5670611"/>
                      <a:gd name="connsiteX3" fmla="*/ 2764741 w 12304355"/>
                      <a:gd name="connsiteY3" fmla="*/ 98474 h 5670611"/>
                      <a:gd name="connsiteX4" fmla="*/ 2061356 w 12304355"/>
                      <a:gd name="connsiteY4" fmla="*/ 42203 h 5670611"/>
                      <a:gd name="connsiteX5" fmla="*/ 1794070 w 12304355"/>
                      <a:gd name="connsiteY5" fmla="*/ 14068 h 5670611"/>
                      <a:gd name="connsiteX6" fmla="*/ 1625258 w 12304355"/>
                      <a:gd name="connsiteY6" fmla="*/ 0 h 5670611"/>
                      <a:gd name="connsiteX7" fmla="*/ 781196 w 12304355"/>
                      <a:gd name="connsiteY7" fmla="*/ 98474 h 5670611"/>
                      <a:gd name="connsiteX8" fmla="*/ 640519 w 12304355"/>
                      <a:gd name="connsiteY8" fmla="*/ 182880 h 5670611"/>
                      <a:gd name="connsiteX9" fmla="*/ 584248 w 12304355"/>
                      <a:gd name="connsiteY9" fmla="*/ 267286 h 5670611"/>
                      <a:gd name="connsiteX10" fmla="*/ 556113 w 12304355"/>
                      <a:gd name="connsiteY10" fmla="*/ 365760 h 5670611"/>
                      <a:gd name="connsiteX11" fmla="*/ 527978 w 12304355"/>
                      <a:gd name="connsiteY11" fmla="*/ 450166 h 5670611"/>
                      <a:gd name="connsiteX12" fmla="*/ 485775 w 12304355"/>
                      <a:gd name="connsiteY12" fmla="*/ 647114 h 5670611"/>
                      <a:gd name="connsiteX13" fmla="*/ 513910 w 12304355"/>
                      <a:gd name="connsiteY13" fmla="*/ 1434905 h 5670611"/>
                      <a:gd name="connsiteX14" fmla="*/ 640519 w 12304355"/>
                      <a:gd name="connsiteY14" fmla="*/ 1716258 h 5670611"/>
                      <a:gd name="connsiteX15" fmla="*/ 682722 w 12304355"/>
                      <a:gd name="connsiteY15" fmla="*/ 1885071 h 5670611"/>
                      <a:gd name="connsiteX16" fmla="*/ 781196 w 12304355"/>
                      <a:gd name="connsiteY16" fmla="*/ 2138289 h 5670611"/>
                      <a:gd name="connsiteX17" fmla="*/ 753061 w 12304355"/>
                      <a:gd name="connsiteY17" fmla="*/ 2827606 h 5670611"/>
                      <a:gd name="connsiteX18" fmla="*/ 542045 w 12304355"/>
                      <a:gd name="connsiteY18" fmla="*/ 3165231 h 5670611"/>
                      <a:gd name="connsiteX19" fmla="*/ 204421 w 12304355"/>
                      <a:gd name="connsiteY19" fmla="*/ 3601329 h 5670611"/>
                      <a:gd name="connsiteX20" fmla="*/ 91879 w 12304355"/>
                      <a:gd name="connsiteY20" fmla="*/ 3770141 h 5670611"/>
                      <a:gd name="connsiteX21" fmla="*/ 35608 w 12304355"/>
                      <a:gd name="connsiteY21" fmla="*/ 3938954 h 5670611"/>
                      <a:gd name="connsiteX22" fmla="*/ 91879 w 12304355"/>
                      <a:gd name="connsiteY22" fmla="*/ 4600135 h 5670611"/>
                      <a:gd name="connsiteX23" fmla="*/ 1287633 w 12304355"/>
                      <a:gd name="connsiteY23" fmla="*/ 5472332 h 5670611"/>
                      <a:gd name="connsiteX24" fmla="*/ 1836273 w 12304355"/>
                      <a:gd name="connsiteY24" fmla="*/ 5655212 h 5670611"/>
                      <a:gd name="connsiteX25" fmla="*/ 2230168 w 12304355"/>
                      <a:gd name="connsiteY25" fmla="*/ 5669280 h 5670611"/>
                      <a:gd name="connsiteX26" fmla="*/ 2497455 w 12304355"/>
                      <a:gd name="connsiteY26" fmla="*/ 5655212 h 5670611"/>
                      <a:gd name="connsiteX27" fmla="*/ 3102365 w 12304355"/>
                      <a:gd name="connsiteY27" fmla="*/ 5458265 h 5670611"/>
                      <a:gd name="connsiteX28" fmla="*/ 3482193 w 12304355"/>
                      <a:gd name="connsiteY28" fmla="*/ 5134708 h 5670611"/>
                      <a:gd name="connsiteX29" fmla="*/ 3805750 w 12304355"/>
                      <a:gd name="connsiteY29" fmla="*/ 4797083 h 5670611"/>
                      <a:gd name="connsiteX30" fmla="*/ 4213713 w 12304355"/>
                      <a:gd name="connsiteY30" fmla="*/ 4515729 h 5670611"/>
                      <a:gd name="connsiteX31" fmla="*/ 4269984 w 12304355"/>
                      <a:gd name="connsiteY31" fmla="*/ 4487594 h 5670611"/>
                      <a:gd name="connsiteX32" fmla="*/ 4663879 w 12304355"/>
                      <a:gd name="connsiteY32" fmla="*/ 4417255 h 5670611"/>
                      <a:gd name="connsiteX33" fmla="*/ 5929972 w 12304355"/>
                      <a:gd name="connsiteY33" fmla="*/ 4459458 h 5670611"/>
                      <a:gd name="connsiteX34" fmla="*/ 6197258 w 12304355"/>
                      <a:gd name="connsiteY34" fmla="*/ 4529797 h 5670611"/>
                      <a:gd name="connsiteX35" fmla="*/ 6450476 w 12304355"/>
                      <a:gd name="connsiteY35" fmla="*/ 4572000 h 5670611"/>
                      <a:gd name="connsiteX36" fmla="*/ 7238267 w 12304355"/>
                      <a:gd name="connsiteY36" fmla="*/ 4867421 h 5670611"/>
                      <a:gd name="connsiteX37" fmla="*/ 7280470 w 12304355"/>
                      <a:gd name="connsiteY37" fmla="*/ 4881489 h 5670611"/>
                      <a:gd name="connsiteX38" fmla="*/ 7885381 w 12304355"/>
                      <a:gd name="connsiteY38" fmla="*/ 5190978 h 5670611"/>
                      <a:gd name="connsiteX39" fmla="*/ 8307412 w 12304355"/>
                      <a:gd name="connsiteY39" fmla="*/ 5373858 h 5670611"/>
                      <a:gd name="connsiteX40" fmla="*/ 8532495 w 12304355"/>
                      <a:gd name="connsiteY40" fmla="*/ 5430129 h 5670611"/>
                      <a:gd name="connsiteX41" fmla="*/ 8673172 w 12304355"/>
                      <a:gd name="connsiteY41" fmla="*/ 5444197 h 5670611"/>
                      <a:gd name="connsiteX42" fmla="*/ 8968593 w 12304355"/>
                      <a:gd name="connsiteY42" fmla="*/ 5500468 h 5670611"/>
                      <a:gd name="connsiteX43" fmla="*/ 9292150 w 12304355"/>
                      <a:gd name="connsiteY43" fmla="*/ 5486400 h 5670611"/>
                      <a:gd name="connsiteX44" fmla="*/ 9517233 w 12304355"/>
                      <a:gd name="connsiteY44" fmla="*/ 5444197 h 5670611"/>
                      <a:gd name="connsiteX45" fmla="*/ 9939264 w 12304355"/>
                      <a:gd name="connsiteY45" fmla="*/ 5303520 h 5670611"/>
                      <a:gd name="connsiteX46" fmla="*/ 10178415 w 12304355"/>
                      <a:gd name="connsiteY46" fmla="*/ 5162843 h 5670611"/>
                      <a:gd name="connsiteX47" fmla="*/ 10516039 w 12304355"/>
                      <a:gd name="connsiteY47" fmla="*/ 4909625 h 5670611"/>
                      <a:gd name="connsiteX48" fmla="*/ 10586378 w 12304355"/>
                      <a:gd name="connsiteY48" fmla="*/ 4768948 h 5670611"/>
                      <a:gd name="connsiteX49" fmla="*/ 10727055 w 12304355"/>
                      <a:gd name="connsiteY49" fmla="*/ 4642338 h 5670611"/>
                      <a:gd name="connsiteX50" fmla="*/ 10839596 w 12304355"/>
                      <a:gd name="connsiteY50" fmla="*/ 4586068 h 5670611"/>
                      <a:gd name="connsiteX51" fmla="*/ 11205356 w 12304355"/>
                      <a:gd name="connsiteY51" fmla="*/ 4529797 h 5670611"/>
                      <a:gd name="connsiteX52" fmla="*/ 11416372 w 12304355"/>
                      <a:gd name="connsiteY52" fmla="*/ 4515729 h 5670611"/>
                      <a:gd name="connsiteX53" fmla="*/ 11725861 w 12304355"/>
                      <a:gd name="connsiteY53" fmla="*/ 4459458 h 5670611"/>
                      <a:gd name="connsiteX54" fmla="*/ 11866538 w 12304355"/>
                      <a:gd name="connsiteY54" fmla="*/ 4389120 h 5670611"/>
                      <a:gd name="connsiteX55" fmla="*/ 11922808 w 12304355"/>
                      <a:gd name="connsiteY55" fmla="*/ 4318781 h 5670611"/>
                      <a:gd name="connsiteX56" fmla="*/ 12021282 w 12304355"/>
                      <a:gd name="connsiteY56" fmla="*/ 4220308 h 5670611"/>
                      <a:gd name="connsiteX57" fmla="*/ 12133824 w 12304355"/>
                      <a:gd name="connsiteY57" fmla="*/ 3995225 h 5670611"/>
                      <a:gd name="connsiteX58" fmla="*/ 12288568 w 12304355"/>
                      <a:gd name="connsiteY58" fmla="*/ 3573194 h 5670611"/>
                      <a:gd name="connsiteX59" fmla="*/ 12288568 w 12304355"/>
                      <a:gd name="connsiteY59" fmla="*/ 3137095 h 5670611"/>
                      <a:gd name="connsiteX60" fmla="*/ 12246365 w 12304355"/>
                      <a:gd name="connsiteY60" fmla="*/ 3024554 h 5670611"/>
                      <a:gd name="connsiteX61" fmla="*/ 12119756 w 12304355"/>
                      <a:gd name="connsiteY61" fmla="*/ 2757268 h 5670611"/>
                      <a:gd name="connsiteX62" fmla="*/ 11965012 w 12304355"/>
                      <a:gd name="connsiteY62" fmla="*/ 2475914 h 5670611"/>
                      <a:gd name="connsiteX63" fmla="*/ 11922808 w 12304355"/>
                      <a:gd name="connsiteY63" fmla="*/ 2391508 h 5670611"/>
                      <a:gd name="connsiteX64" fmla="*/ 11683658 w 12304355"/>
                      <a:gd name="connsiteY64" fmla="*/ 2067951 h 5670611"/>
                      <a:gd name="connsiteX65" fmla="*/ 11613319 w 12304355"/>
                      <a:gd name="connsiteY65" fmla="*/ 1927274 h 5670611"/>
                      <a:gd name="connsiteX66" fmla="*/ 11528913 w 12304355"/>
                      <a:gd name="connsiteY66" fmla="*/ 1716258 h 5670611"/>
                      <a:gd name="connsiteX67" fmla="*/ 11472642 w 12304355"/>
                      <a:gd name="connsiteY67" fmla="*/ 1406769 h 5670611"/>
                      <a:gd name="connsiteX68" fmla="*/ 11458575 w 12304355"/>
                      <a:gd name="connsiteY68" fmla="*/ 1294228 h 5670611"/>
                      <a:gd name="connsiteX69" fmla="*/ 11444507 w 12304355"/>
                      <a:gd name="connsiteY69" fmla="*/ 1223889 h 5670611"/>
                      <a:gd name="connsiteX70" fmla="*/ 11247559 w 12304355"/>
                      <a:gd name="connsiteY70" fmla="*/ 407963 h 5670611"/>
                      <a:gd name="connsiteX71" fmla="*/ 11163153 w 12304355"/>
                      <a:gd name="connsiteY71" fmla="*/ 323557 h 5670611"/>
                      <a:gd name="connsiteX72" fmla="*/ 10572310 w 12304355"/>
                      <a:gd name="connsiteY72" fmla="*/ 98474 h 5670611"/>
                      <a:gd name="connsiteX73" fmla="*/ 10347227 w 12304355"/>
                      <a:gd name="connsiteY73" fmla="*/ 56271 h 5670611"/>
                      <a:gd name="connsiteX74" fmla="*/ 9798587 w 12304355"/>
                      <a:gd name="connsiteY74" fmla="*/ 0 h 5670611"/>
                      <a:gd name="connsiteX75" fmla="*/ 9334353 w 12304355"/>
                      <a:gd name="connsiteY75" fmla="*/ 14068 h 5670611"/>
                      <a:gd name="connsiteX76" fmla="*/ 9249947 w 12304355"/>
                      <a:gd name="connsiteY76" fmla="*/ 56271 h 5670611"/>
                      <a:gd name="connsiteX77" fmla="*/ 9109270 w 12304355"/>
                      <a:gd name="connsiteY77" fmla="*/ 112541 h 5670611"/>
                      <a:gd name="connsiteX78" fmla="*/ 9067067 w 12304355"/>
                      <a:gd name="connsiteY78" fmla="*/ 112541 h 5670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</a:cxnLst>
                    <a:rect l="l" t="t" r="r" b="b"/>
                    <a:pathLst>
                      <a:path w="12304355" h="5670611">
                        <a:moveTo>
                          <a:pt x="3074230" y="56271"/>
                        </a:moveTo>
                        <a:cubicBezTo>
                          <a:pt x="3046095" y="51582"/>
                          <a:pt x="3018230" y="39621"/>
                          <a:pt x="2989824" y="42203"/>
                        </a:cubicBezTo>
                        <a:cubicBezTo>
                          <a:pt x="2964675" y="44489"/>
                          <a:pt x="2943672" y="63082"/>
                          <a:pt x="2919485" y="70338"/>
                        </a:cubicBezTo>
                        <a:cubicBezTo>
                          <a:pt x="2894906" y="77712"/>
                          <a:pt x="2784779" y="95134"/>
                          <a:pt x="2764741" y="98474"/>
                        </a:cubicBezTo>
                        <a:lnTo>
                          <a:pt x="2061356" y="42203"/>
                        </a:lnTo>
                        <a:cubicBezTo>
                          <a:pt x="1972105" y="34442"/>
                          <a:pt x="1883241" y="22697"/>
                          <a:pt x="1794070" y="14068"/>
                        </a:cubicBezTo>
                        <a:cubicBezTo>
                          <a:pt x="1737867" y="8629"/>
                          <a:pt x="1681529" y="4689"/>
                          <a:pt x="1625258" y="0"/>
                        </a:cubicBezTo>
                        <a:cubicBezTo>
                          <a:pt x="1039273" y="44225"/>
                          <a:pt x="1080783" y="-39797"/>
                          <a:pt x="781196" y="98474"/>
                        </a:cubicBezTo>
                        <a:cubicBezTo>
                          <a:pt x="743683" y="115788"/>
                          <a:pt x="671372" y="148170"/>
                          <a:pt x="640519" y="182880"/>
                        </a:cubicBezTo>
                        <a:cubicBezTo>
                          <a:pt x="618054" y="208153"/>
                          <a:pt x="603005" y="239151"/>
                          <a:pt x="584248" y="267286"/>
                        </a:cubicBezTo>
                        <a:cubicBezTo>
                          <a:pt x="574870" y="300111"/>
                          <a:pt x="566152" y="333131"/>
                          <a:pt x="556113" y="365760"/>
                        </a:cubicBezTo>
                        <a:cubicBezTo>
                          <a:pt x="547391" y="394106"/>
                          <a:pt x="534647" y="421268"/>
                          <a:pt x="527978" y="450166"/>
                        </a:cubicBezTo>
                        <a:cubicBezTo>
                          <a:pt x="448615" y="794073"/>
                          <a:pt x="585273" y="298864"/>
                          <a:pt x="485775" y="647114"/>
                        </a:cubicBezTo>
                        <a:cubicBezTo>
                          <a:pt x="456459" y="940269"/>
                          <a:pt x="439920" y="1027959"/>
                          <a:pt x="513910" y="1434905"/>
                        </a:cubicBezTo>
                        <a:cubicBezTo>
                          <a:pt x="532307" y="1536089"/>
                          <a:pt x="604409" y="1619963"/>
                          <a:pt x="640519" y="1716258"/>
                        </a:cubicBezTo>
                        <a:cubicBezTo>
                          <a:pt x="660885" y="1770568"/>
                          <a:pt x="667461" y="1829112"/>
                          <a:pt x="682722" y="1885071"/>
                        </a:cubicBezTo>
                        <a:cubicBezTo>
                          <a:pt x="726126" y="2044219"/>
                          <a:pt x="712327" y="2000552"/>
                          <a:pt x="781196" y="2138289"/>
                        </a:cubicBezTo>
                        <a:cubicBezTo>
                          <a:pt x="833079" y="2397698"/>
                          <a:pt x="861526" y="2467961"/>
                          <a:pt x="753061" y="2827606"/>
                        </a:cubicBezTo>
                        <a:cubicBezTo>
                          <a:pt x="714741" y="2954668"/>
                          <a:pt x="616213" y="3055175"/>
                          <a:pt x="542045" y="3165231"/>
                        </a:cubicBezTo>
                        <a:cubicBezTo>
                          <a:pt x="-39781" y="4028584"/>
                          <a:pt x="544922" y="3154422"/>
                          <a:pt x="204421" y="3601329"/>
                        </a:cubicBezTo>
                        <a:cubicBezTo>
                          <a:pt x="163435" y="3655123"/>
                          <a:pt x="129393" y="3713870"/>
                          <a:pt x="91879" y="3770141"/>
                        </a:cubicBezTo>
                        <a:cubicBezTo>
                          <a:pt x="73122" y="3826412"/>
                          <a:pt x="50580" y="3881560"/>
                          <a:pt x="35608" y="3938954"/>
                        </a:cubicBezTo>
                        <a:cubicBezTo>
                          <a:pt x="-16924" y="4140327"/>
                          <a:pt x="-21442" y="4439426"/>
                          <a:pt x="91879" y="4600135"/>
                        </a:cubicBezTo>
                        <a:cubicBezTo>
                          <a:pt x="305635" y="4903280"/>
                          <a:pt x="913683" y="5307794"/>
                          <a:pt x="1287633" y="5472332"/>
                        </a:cubicBezTo>
                        <a:cubicBezTo>
                          <a:pt x="1464081" y="5549969"/>
                          <a:pt x="1647576" y="5615783"/>
                          <a:pt x="1836273" y="5655212"/>
                        </a:cubicBezTo>
                        <a:cubicBezTo>
                          <a:pt x="1964877" y="5682085"/>
                          <a:pt x="2098870" y="5664591"/>
                          <a:pt x="2230168" y="5669280"/>
                        </a:cubicBezTo>
                        <a:cubicBezTo>
                          <a:pt x="2319264" y="5664591"/>
                          <a:pt x="2409764" y="5671654"/>
                          <a:pt x="2497455" y="5655212"/>
                        </a:cubicBezTo>
                        <a:cubicBezTo>
                          <a:pt x="2609077" y="5634283"/>
                          <a:pt x="2960659" y="5542239"/>
                          <a:pt x="3102365" y="5458265"/>
                        </a:cubicBezTo>
                        <a:cubicBezTo>
                          <a:pt x="3208050" y="5395637"/>
                          <a:pt x="3401523" y="5215378"/>
                          <a:pt x="3482193" y="5134708"/>
                        </a:cubicBezTo>
                        <a:cubicBezTo>
                          <a:pt x="3592415" y="5024486"/>
                          <a:pt x="3686755" y="4897771"/>
                          <a:pt x="3805750" y="4797083"/>
                        </a:cubicBezTo>
                        <a:cubicBezTo>
                          <a:pt x="3931855" y="4690379"/>
                          <a:pt x="4076265" y="4607361"/>
                          <a:pt x="4213713" y="4515729"/>
                        </a:cubicBezTo>
                        <a:cubicBezTo>
                          <a:pt x="4231162" y="4504096"/>
                          <a:pt x="4249498" y="4492075"/>
                          <a:pt x="4269984" y="4487594"/>
                        </a:cubicBezTo>
                        <a:cubicBezTo>
                          <a:pt x="4400278" y="4459092"/>
                          <a:pt x="4532581" y="4440701"/>
                          <a:pt x="4663879" y="4417255"/>
                        </a:cubicBezTo>
                        <a:cubicBezTo>
                          <a:pt x="5085910" y="4431323"/>
                          <a:pt x="5508839" y="4428549"/>
                          <a:pt x="5929972" y="4459458"/>
                        </a:cubicBezTo>
                        <a:cubicBezTo>
                          <a:pt x="6021854" y="4466202"/>
                          <a:pt x="6107210" y="4510327"/>
                          <a:pt x="6197258" y="4529797"/>
                        </a:cubicBezTo>
                        <a:cubicBezTo>
                          <a:pt x="6280896" y="4547881"/>
                          <a:pt x="6366070" y="4557932"/>
                          <a:pt x="6450476" y="4572000"/>
                        </a:cubicBezTo>
                        <a:cubicBezTo>
                          <a:pt x="6713073" y="4670474"/>
                          <a:pt x="6972206" y="4778732"/>
                          <a:pt x="7238267" y="4867421"/>
                        </a:cubicBezTo>
                        <a:cubicBezTo>
                          <a:pt x="7252335" y="4872110"/>
                          <a:pt x="7267207" y="4874857"/>
                          <a:pt x="7280470" y="4881489"/>
                        </a:cubicBezTo>
                        <a:cubicBezTo>
                          <a:pt x="7483053" y="4982781"/>
                          <a:pt x="7683628" y="5088043"/>
                          <a:pt x="7885381" y="5190978"/>
                        </a:cubicBezTo>
                        <a:cubicBezTo>
                          <a:pt x="8010655" y="5254893"/>
                          <a:pt x="8205008" y="5348257"/>
                          <a:pt x="8307412" y="5373858"/>
                        </a:cubicBezTo>
                        <a:cubicBezTo>
                          <a:pt x="8382440" y="5392615"/>
                          <a:pt x="8456550" y="5415524"/>
                          <a:pt x="8532495" y="5430129"/>
                        </a:cubicBezTo>
                        <a:cubicBezTo>
                          <a:pt x="8578773" y="5439029"/>
                          <a:pt x="8626442" y="5438102"/>
                          <a:pt x="8673172" y="5444197"/>
                        </a:cubicBezTo>
                        <a:cubicBezTo>
                          <a:pt x="8850984" y="5467390"/>
                          <a:pt x="8823355" y="5464157"/>
                          <a:pt x="8968593" y="5500468"/>
                        </a:cubicBezTo>
                        <a:cubicBezTo>
                          <a:pt x="9076445" y="5495779"/>
                          <a:pt x="9184759" y="5497414"/>
                          <a:pt x="9292150" y="5486400"/>
                        </a:cubicBezTo>
                        <a:cubicBezTo>
                          <a:pt x="9368087" y="5478612"/>
                          <a:pt x="9443775" y="5464957"/>
                          <a:pt x="9517233" y="5444197"/>
                        </a:cubicBezTo>
                        <a:cubicBezTo>
                          <a:pt x="9659931" y="5403869"/>
                          <a:pt x="9811451" y="5378704"/>
                          <a:pt x="9939264" y="5303520"/>
                        </a:cubicBezTo>
                        <a:cubicBezTo>
                          <a:pt x="10018981" y="5256628"/>
                          <a:pt x="10101124" y="5213634"/>
                          <a:pt x="10178415" y="5162843"/>
                        </a:cubicBezTo>
                        <a:cubicBezTo>
                          <a:pt x="10356822" y="5045604"/>
                          <a:pt x="10388406" y="5015985"/>
                          <a:pt x="10516039" y="4909625"/>
                        </a:cubicBezTo>
                        <a:cubicBezTo>
                          <a:pt x="10539485" y="4862733"/>
                          <a:pt x="10549307" y="4806020"/>
                          <a:pt x="10586378" y="4768948"/>
                        </a:cubicBezTo>
                        <a:cubicBezTo>
                          <a:pt x="10627559" y="4727766"/>
                          <a:pt x="10674192" y="4673175"/>
                          <a:pt x="10727055" y="4642338"/>
                        </a:cubicBezTo>
                        <a:cubicBezTo>
                          <a:pt x="10763283" y="4621205"/>
                          <a:pt x="10799807" y="4599331"/>
                          <a:pt x="10839596" y="4586068"/>
                        </a:cubicBezTo>
                        <a:cubicBezTo>
                          <a:pt x="10981838" y="4538654"/>
                          <a:pt x="11058032" y="4540320"/>
                          <a:pt x="11205356" y="4529797"/>
                        </a:cubicBezTo>
                        <a:lnTo>
                          <a:pt x="11416372" y="4515729"/>
                        </a:lnTo>
                        <a:cubicBezTo>
                          <a:pt x="11460398" y="4508956"/>
                          <a:pt x="11666324" y="4481393"/>
                          <a:pt x="11725861" y="4459458"/>
                        </a:cubicBezTo>
                        <a:cubicBezTo>
                          <a:pt x="11775056" y="4441334"/>
                          <a:pt x="11819646" y="4412566"/>
                          <a:pt x="11866538" y="4389120"/>
                        </a:cubicBezTo>
                        <a:cubicBezTo>
                          <a:pt x="11885295" y="4365674"/>
                          <a:pt x="11902519" y="4340915"/>
                          <a:pt x="11922808" y="4318781"/>
                        </a:cubicBezTo>
                        <a:cubicBezTo>
                          <a:pt x="11954176" y="4284562"/>
                          <a:pt x="11995924" y="4259191"/>
                          <a:pt x="12021282" y="4220308"/>
                        </a:cubicBezTo>
                        <a:cubicBezTo>
                          <a:pt x="12067105" y="4150046"/>
                          <a:pt x="12103962" y="4073613"/>
                          <a:pt x="12133824" y="3995225"/>
                        </a:cubicBezTo>
                        <a:cubicBezTo>
                          <a:pt x="12262202" y="3658231"/>
                          <a:pt x="12213042" y="3799773"/>
                          <a:pt x="12288568" y="3573194"/>
                        </a:cubicBezTo>
                        <a:cubicBezTo>
                          <a:pt x="12301673" y="3402833"/>
                          <a:pt x="12316324" y="3317508"/>
                          <a:pt x="12288568" y="3137095"/>
                        </a:cubicBezTo>
                        <a:cubicBezTo>
                          <a:pt x="12282476" y="3097496"/>
                          <a:pt x="12262637" y="3061166"/>
                          <a:pt x="12246365" y="3024554"/>
                        </a:cubicBezTo>
                        <a:cubicBezTo>
                          <a:pt x="12206326" y="2934466"/>
                          <a:pt x="12162696" y="2846011"/>
                          <a:pt x="12119756" y="2757268"/>
                        </a:cubicBezTo>
                        <a:cubicBezTo>
                          <a:pt x="11967665" y="2442945"/>
                          <a:pt x="12102376" y="2716300"/>
                          <a:pt x="11965012" y="2475914"/>
                        </a:cubicBezTo>
                        <a:cubicBezTo>
                          <a:pt x="11949405" y="2448602"/>
                          <a:pt x="11940629" y="2417429"/>
                          <a:pt x="11922808" y="2391508"/>
                        </a:cubicBezTo>
                        <a:cubicBezTo>
                          <a:pt x="11728620" y="2109054"/>
                          <a:pt x="11888070" y="2403770"/>
                          <a:pt x="11683658" y="2067951"/>
                        </a:cubicBezTo>
                        <a:cubicBezTo>
                          <a:pt x="11656399" y="2023168"/>
                          <a:pt x="11635763" y="1974654"/>
                          <a:pt x="11613319" y="1927274"/>
                        </a:cubicBezTo>
                        <a:cubicBezTo>
                          <a:pt x="11585259" y="1868037"/>
                          <a:pt x="11545801" y="1783811"/>
                          <a:pt x="11528913" y="1716258"/>
                        </a:cubicBezTo>
                        <a:cubicBezTo>
                          <a:pt x="11511883" y="1648135"/>
                          <a:pt x="11482047" y="1469468"/>
                          <a:pt x="11472642" y="1406769"/>
                        </a:cubicBezTo>
                        <a:cubicBezTo>
                          <a:pt x="11467034" y="1369382"/>
                          <a:pt x="11464324" y="1331594"/>
                          <a:pt x="11458575" y="1294228"/>
                        </a:cubicBezTo>
                        <a:cubicBezTo>
                          <a:pt x="11454939" y="1270595"/>
                          <a:pt x="11447774" y="1247575"/>
                          <a:pt x="11444507" y="1223889"/>
                        </a:cubicBezTo>
                        <a:cubicBezTo>
                          <a:pt x="11416905" y="1023775"/>
                          <a:pt x="11384935" y="545339"/>
                          <a:pt x="11247559" y="407963"/>
                        </a:cubicBezTo>
                        <a:cubicBezTo>
                          <a:pt x="11219424" y="379828"/>
                          <a:pt x="11199324" y="340135"/>
                          <a:pt x="11163153" y="323557"/>
                        </a:cubicBezTo>
                        <a:cubicBezTo>
                          <a:pt x="10971563" y="235745"/>
                          <a:pt x="10772592" y="164084"/>
                          <a:pt x="10572310" y="98474"/>
                        </a:cubicBezTo>
                        <a:cubicBezTo>
                          <a:pt x="10499768" y="74710"/>
                          <a:pt x="10422795" y="67066"/>
                          <a:pt x="10347227" y="56271"/>
                        </a:cubicBezTo>
                        <a:cubicBezTo>
                          <a:pt x="10098442" y="20730"/>
                          <a:pt x="10015303" y="16671"/>
                          <a:pt x="9798587" y="0"/>
                        </a:cubicBezTo>
                        <a:cubicBezTo>
                          <a:pt x="9643842" y="4689"/>
                          <a:pt x="9488943" y="5712"/>
                          <a:pt x="9334353" y="14068"/>
                        </a:cubicBezTo>
                        <a:cubicBezTo>
                          <a:pt x="9254165" y="18402"/>
                          <a:pt x="9299333" y="23347"/>
                          <a:pt x="9249947" y="56271"/>
                        </a:cubicBezTo>
                        <a:cubicBezTo>
                          <a:pt x="9224726" y="73085"/>
                          <a:pt x="9132146" y="112541"/>
                          <a:pt x="9109270" y="112541"/>
                        </a:cubicBezTo>
                        <a:lnTo>
                          <a:pt x="9067067" y="112541"/>
                        </a:ln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F9207B0-6102-44DD-A5E4-923710774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320003"/>
            <a:ext cx="3910818" cy="3537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6A6DA2-8DD2-49D0-B7D8-1F17DFB67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460" y="204615"/>
            <a:ext cx="6005080" cy="1609483"/>
          </a:xfrm>
          <a:prstGeom prst="rect">
            <a:avLst/>
          </a:prstGeom>
        </p:spPr>
      </p:pic>
      <p:pic>
        <p:nvPicPr>
          <p:cNvPr id="7" name="图片 2" descr="4">
            <a:extLst>
              <a:ext uri="{FF2B5EF4-FFF2-40B4-BE49-F238E27FC236}">
                <a16:creationId xmlns:a16="http://schemas.microsoft.com/office/drawing/2014/main" id="{E9109146-09BB-429A-8D33-C5C2163BFE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111" t="15358" r="13324" b="9373"/>
          <a:stretch>
            <a:fillRect/>
          </a:stretch>
        </p:blipFill>
        <p:spPr>
          <a:xfrm flipH="1">
            <a:off x="8160343" y="4545152"/>
            <a:ext cx="4031657" cy="2312848"/>
          </a:xfrm>
          <a:prstGeom prst="rect">
            <a:avLst/>
          </a:prstGeom>
        </p:spPr>
      </p:pic>
      <p:sp>
        <p:nvSpPr>
          <p:cNvPr id="8" name="文本框 43">
            <a:extLst>
              <a:ext uri="{FF2B5EF4-FFF2-40B4-BE49-F238E27FC236}">
                <a16:creationId xmlns:a16="http://schemas.microsoft.com/office/drawing/2014/main" id="{2CF63165-5578-4BC8-ABC8-971DD1FDF594}"/>
              </a:ext>
            </a:extLst>
          </p:cNvPr>
          <p:cNvSpPr txBox="1"/>
          <p:nvPr/>
        </p:nvSpPr>
        <p:spPr>
          <a:xfrm>
            <a:off x="1181686" y="1814098"/>
            <a:ext cx="10771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+mn-ea"/>
              </a:rPr>
              <a:t>1. Nguyên nhân bùng nổ phong trào “Đồng khởi” Bến Tre.</a:t>
            </a:r>
            <a:endParaRPr lang="zh-CN" altLang="en-US" sz="2800" b="1" noProof="0" dirty="0">
              <a:ln>
                <a:noFill/>
              </a:ln>
              <a:uLnTx/>
              <a:uFillTx/>
              <a:latin typeface="Arial" panose="020B0604020202020204" pitchFamily="34" charset="0"/>
              <a:ea typeface="方正清刻本悦宋简体" panose="020000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02341F00-2260-418C-A1CB-825B7334BF92}"/>
              </a:ext>
            </a:extLst>
          </p:cNvPr>
          <p:cNvSpPr txBox="1"/>
          <p:nvPr/>
        </p:nvSpPr>
        <p:spPr>
          <a:xfrm>
            <a:off x="1617785" y="2898962"/>
            <a:ext cx="10574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Arial" panose="020B0604020202020204" pitchFamily="34" charset="0"/>
                <a:ea typeface="方正清刻本悦宋简体" panose="02000000000000000000" charset="-122"/>
                <a:cs typeface="Arial" panose="020B0604020202020204" pitchFamily="34" charset="0"/>
                <a:sym typeface="+mn-ea"/>
              </a:rPr>
              <a:t>2. Diễn biến và kết quả phong trào “Đồng khởi” ở Bến Tre . </a:t>
            </a:r>
            <a:endParaRPr lang="zh-CN" altLang="en-US" sz="2800" b="1" noProof="0" dirty="0">
              <a:ln>
                <a:noFill/>
              </a:ln>
              <a:uLnTx/>
              <a:uFillTx/>
              <a:latin typeface="Arial" panose="020B0604020202020204" pitchFamily="34" charset="0"/>
              <a:ea typeface="方正清刻本悦宋简体" panose="020000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0" name="文本框 5">
            <a:extLst>
              <a:ext uri="{FF2B5EF4-FFF2-40B4-BE49-F238E27FC236}">
                <a16:creationId xmlns:a16="http://schemas.microsoft.com/office/drawing/2014/main" id="{8944AE0B-897D-4665-99A7-F75419348ED8}"/>
              </a:ext>
            </a:extLst>
          </p:cNvPr>
          <p:cNvSpPr txBox="1"/>
          <p:nvPr/>
        </p:nvSpPr>
        <p:spPr>
          <a:xfrm>
            <a:off x="3551326" y="3881647"/>
            <a:ext cx="67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+mn-ea"/>
              </a:rPr>
              <a:t>3. Ý nghĩa phong trào “Đồng khởi”. </a:t>
            </a:r>
            <a:endParaRPr lang="zh-CN" altLang="en-US" sz="2800" b="1" noProof="0" dirty="0">
              <a:ln>
                <a:noFill/>
              </a:ln>
              <a:uLnTx/>
              <a:uFillTx/>
              <a:latin typeface="Arial" panose="020B0604020202020204" pitchFamily="34" charset="0"/>
              <a:ea typeface="方正清刻本悦宋简体" panose="02000000000000000000" charset="-122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52826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F6CE20-5986-4317-B4F1-1265C796611B}"/>
              </a:ext>
            </a:extLst>
          </p:cNvPr>
          <p:cNvSpPr/>
          <p:nvPr/>
        </p:nvSpPr>
        <p:spPr>
          <a:xfrm>
            <a:off x="1505243" y="815926"/>
            <a:ext cx="9931790" cy="1069145"/>
          </a:xfrm>
          <a:custGeom>
            <a:avLst/>
            <a:gdLst>
              <a:gd name="connsiteX0" fmla="*/ 0 w 9931790"/>
              <a:gd name="connsiteY0" fmla="*/ 178194 h 1069145"/>
              <a:gd name="connsiteX1" fmla="*/ 178194 w 9931790"/>
              <a:gd name="connsiteY1" fmla="*/ 0 h 1069145"/>
              <a:gd name="connsiteX2" fmla="*/ 9753596 w 9931790"/>
              <a:gd name="connsiteY2" fmla="*/ 0 h 1069145"/>
              <a:gd name="connsiteX3" fmla="*/ 9931790 w 9931790"/>
              <a:gd name="connsiteY3" fmla="*/ 178194 h 1069145"/>
              <a:gd name="connsiteX4" fmla="*/ 9931790 w 9931790"/>
              <a:gd name="connsiteY4" fmla="*/ 890951 h 1069145"/>
              <a:gd name="connsiteX5" fmla="*/ 9753596 w 9931790"/>
              <a:gd name="connsiteY5" fmla="*/ 1069145 h 1069145"/>
              <a:gd name="connsiteX6" fmla="*/ 178194 w 9931790"/>
              <a:gd name="connsiteY6" fmla="*/ 1069145 h 1069145"/>
              <a:gd name="connsiteX7" fmla="*/ 0 w 9931790"/>
              <a:gd name="connsiteY7" fmla="*/ 890951 h 1069145"/>
              <a:gd name="connsiteX8" fmla="*/ 0 w 9931790"/>
              <a:gd name="connsiteY8" fmla="*/ 178194 h 106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1790" h="1069145" fill="none" extrusionOk="0">
                <a:moveTo>
                  <a:pt x="0" y="178194"/>
                </a:moveTo>
                <a:cubicBezTo>
                  <a:pt x="3260" y="78204"/>
                  <a:pt x="73970" y="235"/>
                  <a:pt x="178194" y="0"/>
                </a:cubicBezTo>
                <a:cubicBezTo>
                  <a:pt x="3703565" y="40718"/>
                  <a:pt x="5384011" y="-160445"/>
                  <a:pt x="9753596" y="0"/>
                </a:cubicBezTo>
                <a:cubicBezTo>
                  <a:pt x="9858909" y="8369"/>
                  <a:pt x="9933899" y="83554"/>
                  <a:pt x="9931790" y="178194"/>
                </a:cubicBezTo>
                <a:cubicBezTo>
                  <a:pt x="9930090" y="404548"/>
                  <a:pt x="9974730" y="810172"/>
                  <a:pt x="9931790" y="890951"/>
                </a:cubicBezTo>
                <a:cubicBezTo>
                  <a:pt x="9933279" y="1000949"/>
                  <a:pt x="9860883" y="1084915"/>
                  <a:pt x="9753596" y="1069145"/>
                </a:cubicBezTo>
                <a:cubicBezTo>
                  <a:pt x="8568154" y="938367"/>
                  <a:pt x="1426750" y="930998"/>
                  <a:pt x="178194" y="1069145"/>
                </a:cubicBezTo>
                <a:cubicBezTo>
                  <a:pt x="80891" y="1065671"/>
                  <a:pt x="1701" y="987334"/>
                  <a:pt x="0" y="890951"/>
                </a:cubicBezTo>
                <a:cubicBezTo>
                  <a:pt x="14821" y="774810"/>
                  <a:pt x="42168" y="335187"/>
                  <a:pt x="0" y="178194"/>
                </a:cubicBezTo>
                <a:close/>
              </a:path>
              <a:path w="9931790" h="1069145" stroke="0" extrusionOk="0">
                <a:moveTo>
                  <a:pt x="0" y="178194"/>
                </a:moveTo>
                <a:cubicBezTo>
                  <a:pt x="-2586" y="66466"/>
                  <a:pt x="86909" y="-2848"/>
                  <a:pt x="178194" y="0"/>
                </a:cubicBezTo>
                <a:cubicBezTo>
                  <a:pt x="1252713" y="-148152"/>
                  <a:pt x="5369253" y="-156417"/>
                  <a:pt x="9753596" y="0"/>
                </a:cubicBezTo>
                <a:cubicBezTo>
                  <a:pt x="9868644" y="2990"/>
                  <a:pt x="9939073" y="81984"/>
                  <a:pt x="9931790" y="178194"/>
                </a:cubicBezTo>
                <a:cubicBezTo>
                  <a:pt x="9951211" y="277392"/>
                  <a:pt x="9929229" y="619305"/>
                  <a:pt x="9931790" y="890951"/>
                </a:cubicBezTo>
                <a:cubicBezTo>
                  <a:pt x="9922485" y="978323"/>
                  <a:pt x="9845663" y="1068464"/>
                  <a:pt x="9753596" y="1069145"/>
                </a:cubicBezTo>
                <a:cubicBezTo>
                  <a:pt x="5292686" y="923844"/>
                  <a:pt x="4957491" y="1155168"/>
                  <a:pt x="178194" y="1069145"/>
                </a:cubicBezTo>
                <a:cubicBezTo>
                  <a:pt x="86716" y="1079064"/>
                  <a:pt x="3432" y="991741"/>
                  <a:pt x="0" y="890951"/>
                </a:cubicBezTo>
                <a:cubicBezTo>
                  <a:pt x="37595" y="558005"/>
                  <a:pt x="16575" y="482752"/>
                  <a:pt x="0" y="178194"/>
                </a:cubicBezTo>
                <a:close/>
              </a:path>
            </a:pathLst>
          </a:custGeom>
          <a:solidFill>
            <a:srgbClr val="E0EDD7"/>
          </a:solidFill>
          <a:ln w="76200">
            <a:solidFill>
              <a:srgbClr val="E0EDD7"/>
            </a:solidFill>
            <a:extLst>
              <a:ext uri="{C807C97D-BFC1-408E-A445-0C87EB9F89A2}">
                <ask:lineSketchStyleProps xmlns:ask="http://schemas.microsoft.com/office/drawing/2018/sketchyshapes" xmlns="" sd="288433772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+mn-ea"/>
              </a:rPr>
              <a:t>          1. Nguyên nhân bùng nổ phong trào “Đồng khởi” Bến Tre.</a:t>
            </a:r>
            <a:endParaRPr lang="zh-CN" altLang="en-US" sz="2400" b="1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" panose="020B0604020202020204" pitchFamily="34" charset="0"/>
              <a:ea typeface="方正清刻本悦宋简体" panose="02000000000000000000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" name="图片 17">
            <a:extLst>
              <a:ext uri="{FF2B5EF4-FFF2-40B4-BE49-F238E27FC236}">
                <a16:creationId xmlns:a16="http://schemas.microsoft.com/office/drawing/2014/main" id="{724D1509-04EF-4193-A86A-D03C3C5242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4" y="42203"/>
            <a:ext cx="1732671" cy="2381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2EA105-1000-4A07-B45F-10CBCB87D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85741" l="10000" r="97969">
                        <a14:foregroundMark x1="75260" y1="29167" x2="75260" y2="29167"/>
                        <a14:foregroundMark x1="75729" y1="26481" x2="75729" y2="26481"/>
                        <a14:backgroundMark x1="70573" y1="22685" x2="70573" y2="22685"/>
                        <a14:backgroundMark x1="82604" y1="16111" x2="82604" y2="16111"/>
                        <a14:backgroundMark x1="81406" y1="17778" x2="81406" y2="17778"/>
                        <a14:backgroundMark x1="70729" y1="25370" x2="70729" y2="25370"/>
                        <a14:backgroundMark x1="70729" y1="22870" x2="70729" y2="22870"/>
                        <a14:backgroundMark x1="72031" y1="23704" x2="72031" y2="23704"/>
                        <a14:backgroundMark x1="70365" y1="34537" x2="70365" y2="34537"/>
                        <a14:backgroundMark x1="72135" y1="30926" x2="72135" y2="30926"/>
                        <a14:backgroundMark x1="77760" y1="41296" x2="77760" y2="41296"/>
                        <a14:backgroundMark x1="65729" y1="34722" x2="65729" y2="3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25" t="-863" b="52573"/>
          <a:stretch/>
        </p:blipFill>
        <p:spPr>
          <a:xfrm>
            <a:off x="-110731" y="4376222"/>
            <a:ext cx="4511503" cy="2381873"/>
          </a:xfrm>
          <a:prstGeom prst="rect">
            <a:avLst/>
          </a:prstGeom>
        </p:spPr>
      </p:pic>
      <p:sp>
        <p:nvSpPr>
          <p:cNvPr id="5" name="Cloud Callout 6">
            <a:extLst>
              <a:ext uri="{FF2B5EF4-FFF2-40B4-BE49-F238E27FC236}">
                <a16:creationId xmlns:a16="http://schemas.microsoft.com/office/drawing/2014/main" id="{FF92802D-A6AB-41F0-9A35-802590E04922}"/>
              </a:ext>
            </a:extLst>
          </p:cNvPr>
          <p:cNvSpPr/>
          <p:nvPr/>
        </p:nvSpPr>
        <p:spPr>
          <a:xfrm>
            <a:off x="1837508" y="2424077"/>
            <a:ext cx="7135336" cy="1640316"/>
          </a:xfrm>
          <a:prstGeom prst="cloudCallout">
            <a:avLst>
              <a:gd name="adj1" fmla="val -43364"/>
              <a:gd name="adj2" fmla="val 63201"/>
            </a:avLst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F048DF-EED3-42C8-A74A-2A5C288CEF47}"/>
              </a:ext>
            </a:extLst>
          </p:cNvPr>
          <p:cNvSpPr txBox="1"/>
          <p:nvPr/>
        </p:nvSpPr>
        <p:spPr>
          <a:xfrm>
            <a:off x="2397872" y="2927806"/>
            <a:ext cx="657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Đọc thầm đoạn thông tin dưới đây: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847003-A09B-489B-A1D5-7054F7F3D6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0772" y="4526171"/>
            <a:ext cx="7592900" cy="18605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5572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8">
            <a:extLst>
              <a:ext uri="{FF2B5EF4-FFF2-40B4-BE49-F238E27FC236}">
                <a16:creationId xmlns:a16="http://schemas.microsoft.com/office/drawing/2014/main" id="{A7AD7004-C9FF-4828-B88A-EF928C67D5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686" y="3794404"/>
            <a:ext cx="3063596" cy="30635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3A3469-8581-49DB-8464-5695F072C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9521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03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6D8E18-A83D-4C46-8A4C-8E03C7727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DDE588-A2D4-4A4D-B9EE-C443A06F40B0}"/>
              </a:ext>
            </a:extLst>
          </p:cNvPr>
          <p:cNvSpPr/>
          <p:nvPr/>
        </p:nvSpPr>
        <p:spPr>
          <a:xfrm>
            <a:off x="3120572" y="3538808"/>
            <a:ext cx="876662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Mời các em xem 1 đoạn phim tài liệu ngắn về phong trào Đồng khởi Bến Tre </a:t>
            </a:r>
            <a:endParaRPr lang="en-US" sz="4800" b="1" cap="none" spc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920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</TotalTime>
  <Words>442</Words>
  <Application>Microsoft Office PowerPoint</Application>
  <PresentationFormat>Widescreen</PresentationFormat>
  <Paragraphs>32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等线</vt:lpstr>
      <vt:lpstr>Verdana</vt:lpstr>
      <vt:lpstr>方正清刻本悦宋简体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Tiên Trần</dc:creator>
  <cp:lastModifiedBy>Windows 10</cp:lastModifiedBy>
  <cp:revision>2</cp:revision>
  <dcterms:created xsi:type="dcterms:W3CDTF">2022-01-19T14:24:59Z</dcterms:created>
  <dcterms:modified xsi:type="dcterms:W3CDTF">2023-03-06T03:45:05Z</dcterms:modified>
</cp:coreProperties>
</file>