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9" r:id="rId3"/>
  </p:sldMasterIdLst>
  <p:notesMasterIdLst>
    <p:notesMasterId r:id="rId27"/>
  </p:notesMasterIdLst>
  <p:sldIdLst>
    <p:sldId id="256" r:id="rId4"/>
    <p:sldId id="257" r:id="rId5"/>
    <p:sldId id="264" r:id="rId6"/>
    <p:sldId id="12658" r:id="rId7"/>
    <p:sldId id="12651" r:id="rId8"/>
    <p:sldId id="8621" r:id="rId9"/>
    <p:sldId id="12659" r:id="rId10"/>
    <p:sldId id="8622" r:id="rId11"/>
    <p:sldId id="8627" r:id="rId12"/>
    <p:sldId id="12661" r:id="rId13"/>
    <p:sldId id="8624" r:id="rId14"/>
    <p:sldId id="12660" r:id="rId15"/>
    <p:sldId id="8625" r:id="rId16"/>
    <p:sldId id="8626" r:id="rId17"/>
    <p:sldId id="12662" r:id="rId18"/>
    <p:sldId id="12666" r:id="rId19"/>
    <p:sldId id="8628" r:id="rId20"/>
    <p:sldId id="8629" r:id="rId21"/>
    <p:sldId id="8633" r:id="rId22"/>
    <p:sldId id="8634" r:id="rId23"/>
    <p:sldId id="8636" r:id="rId24"/>
    <p:sldId id="12652" r:id="rId25"/>
    <p:sldId id="12650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6335"/>
    <a:srgbClr val="4C8443"/>
    <a:srgbClr val="EDF7FB"/>
    <a:srgbClr val="1D0B57"/>
    <a:srgbClr val="F3B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89"/>
    <p:restoredTop sz="94637"/>
  </p:normalViewPr>
  <p:slideViewPr>
    <p:cSldViewPr snapToGrid="0">
      <p:cViewPr varScale="1">
        <p:scale>
          <a:sx n="50" d="100"/>
          <a:sy n="50" d="100"/>
        </p:scale>
        <p:origin x="3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05B13-D309-4CC5-9D3A-A6C6846C3EF3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9337E-66D5-47AA-8837-47A2065051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144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693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hoạt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này</a:t>
            </a:r>
            <a:r>
              <a:rPr lang="en-US" altLang="zh-CN" dirty="0"/>
              <a:t> </a:t>
            </a:r>
            <a:r>
              <a:rPr lang="en-US" altLang="zh-CN" dirty="0" err="1"/>
              <a:t>lên</a:t>
            </a:r>
            <a:r>
              <a:rPr lang="en-US" altLang="zh-CN" dirty="0"/>
              <a:t> Padlet.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09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Sau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chốt</a:t>
            </a:r>
            <a:r>
              <a:rPr lang="en-US" altLang="zh-CN" dirty="0"/>
              <a:t>, GV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them HS:</a:t>
            </a:r>
          </a:p>
          <a:p>
            <a:r>
              <a:rPr lang="en-US" altLang="zh-CN" dirty="0"/>
              <a:t>- Con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nhận</a:t>
            </a:r>
            <a:r>
              <a:rPr lang="en-US" altLang="zh-CN" dirty="0"/>
              <a:t> </a:t>
            </a:r>
            <a:r>
              <a:rPr lang="en-US" altLang="zh-CN" dirty="0" err="1"/>
              <a:t>xét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địa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châu</a:t>
            </a:r>
            <a:r>
              <a:rPr lang="en-US" altLang="zh-CN" dirty="0"/>
              <a:t> </a:t>
            </a:r>
            <a:r>
              <a:rPr lang="en-US" altLang="zh-CN" dirty="0" err="1"/>
              <a:t>Âu</a:t>
            </a:r>
            <a:r>
              <a:rPr lang="en-US" altLang="zh-CN" dirty="0"/>
              <a:t>? (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lớn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– </a:t>
            </a:r>
            <a:r>
              <a:rPr lang="en-US" altLang="zh-CN" dirty="0" err="1"/>
              <a:t>chiếm</a:t>
            </a:r>
            <a:r>
              <a:rPr lang="en-US" altLang="zh-CN" dirty="0"/>
              <a:t> </a:t>
            </a:r>
            <a:r>
              <a:rPr lang="en-US" altLang="zh-CN" dirty="0" err="1"/>
              <a:t>khoảng</a:t>
            </a:r>
            <a:r>
              <a:rPr lang="en-US" altLang="zh-CN" dirty="0"/>
              <a:t> 2/3 </a:t>
            </a:r>
            <a:r>
              <a:rPr lang="en-US" altLang="zh-CN" dirty="0" err="1"/>
              <a:t>diện</a:t>
            </a:r>
            <a:r>
              <a:rPr lang="en-US" altLang="zh-CN" dirty="0"/>
              <a:t> </a:t>
            </a:r>
            <a:r>
              <a:rPr lang="en-US" altLang="zh-CN" dirty="0" err="1"/>
              <a:t>tích</a:t>
            </a:r>
            <a:r>
              <a:rPr lang="en-US" altLang="zh-CN" dirty="0"/>
              <a:t>.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dãy</a:t>
            </a:r>
            <a:r>
              <a:rPr lang="en-US" altLang="zh-CN" dirty="0"/>
              <a:t> </a:t>
            </a:r>
            <a:r>
              <a:rPr lang="en-US" altLang="zh-CN" dirty="0" err="1"/>
              <a:t>núi</a:t>
            </a:r>
            <a:r>
              <a:rPr lang="en-US" altLang="zh-CN" dirty="0"/>
              <a:t> </a:t>
            </a:r>
            <a:r>
              <a:rPr lang="en-US" altLang="zh-CN" dirty="0" err="1"/>
              <a:t>cao</a:t>
            </a:r>
            <a:r>
              <a:rPr lang="en-US" altLang="zh-CN" dirty="0"/>
              <a:t> </a:t>
            </a:r>
            <a:r>
              <a:rPr lang="en-US" altLang="zh-CN" dirty="0" err="1"/>
              <a:t>ở</a:t>
            </a:r>
            <a:r>
              <a:rPr lang="en-US" altLang="zh-CN" dirty="0"/>
              <a:t> </a:t>
            </a:r>
            <a:r>
              <a:rPr lang="en-US" altLang="zh-CN" dirty="0" err="1"/>
              <a:t>phía</a:t>
            </a:r>
            <a:r>
              <a:rPr lang="en-US" altLang="zh-CN" dirty="0"/>
              <a:t> Nam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phía</a:t>
            </a:r>
            <a:r>
              <a:rPr lang="en-US" altLang="zh-CN" dirty="0"/>
              <a:t> </a:t>
            </a:r>
            <a:r>
              <a:rPr lang="en-US" altLang="zh-CN" dirty="0" err="1"/>
              <a:t>Bắc</a:t>
            </a:r>
            <a:r>
              <a:rPr lang="en-US" altLang="zh-CN" dirty="0"/>
              <a:t>.)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373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36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hỏi thêm: Vì sao mùa đông tuyết phủ trắng gần hết châu Âu chỉ trừ dải đất phía Nam?</a:t>
            </a:r>
          </a:p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 châu Âu nằm gần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Bắc Băng Dương nên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 đông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có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tuyết phủ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-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Dải đất phía Nam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ít chịu ảnh hưởng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có những dãy núi lớn chắn không cho khí lạnh của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phía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Bắc tràn xuống nên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 đông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ấm áp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243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323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16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76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4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598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12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146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655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807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6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390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16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5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53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Sau </a:t>
            </a:r>
            <a:r>
              <a:rPr lang="en-US" altLang="zh-CN" dirty="0" err="1"/>
              <a:t>khi</a:t>
            </a:r>
            <a:r>
              <a:rPr lang="en-US" altLang="zh-CN" dirty="0"/>
              <a:t> HS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3 </a:t>
            </a:r>
            <a:r>
              <a:rPr lang="en-US" altLang="zh-CN" dirty="0" err="1"/>
              <a:t>khu</a:t>
            </a:r>
            <a:r>
              <a:rPr lang="en-US" altLang="zh-CN" dirty="0"/>
              <a:t> </a:t>
            </a:r>
            <a:r>
              <a:rPr lang="en-US" altLang="zh-CN" dirty="0" err="1"/>
              <a:t>vực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3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; GV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thêm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</a:t>
            </a:r>
            <a:r>
              <a:rPr lang="en-US" altLang="zh-CN" dirty="0" err="1"/>
              <a:t>bán</a:t>
            </a:r>
            <a:r>
              <a:rPr lang="en-US" altLang="zh-CN" dirty="0"/>
              <a:t> </a:t>
            </a:r>
            <a:r>
              <a:rPr lang="en-US" altLang="zh-CN" dirty="0" err="1"/>
              <a:t>đảo</a:t>
            </a:r>
            <a:r>
              <a:rPr lang="en-US" altLang="zh-CN" dirty="0"/>
              <a:t> </a:t>
            </a:r>
            <a:r>
              <a:rPr lang="en-US" altLang="zh-CN" dirty="0" err="1"/>
              <a:t>Xcan-đi-na-vơ</a:t>
            </a:r>
            <a:r>
              <a:rPr lang="en-US" altLang="zh-CN" dirty="0"/>
              <a:t> </a:t>
            </a:r>
            <a:r>
              <a:rPr lang="en-US" altLang="zh-CN" dirty="0" err="1"/>
              <a:t>trước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nhiệm</a:t>
            </a:r>
            <a:r>
              <a:rPr lang="en-US" altLang="zh-CN" dirty="0"/>
              <a:t> </a:t>
            </a:r>
            <a:r>
              <a:rPr lang="en-US" altLang="zh-CN" dirty="0" err="1"/>
              <a:t>vụ</a:t>
            </a:r>
            <a:r>
              <a:rPr lang="en-US" altLang="zh-CN" dirty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79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5444781"/>
            <a:ext cx="5994400" cy="14132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68700"/>
            <a:ext cx="4675070" cy="330381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-455967"/>
            <a:ext cx="3213366" cy="4281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900" y="-7614"/>
            <a:ext cx="9169400" cy="60410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8969"/>
            <a:ext cx="6197600" cy="16490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5444781"/>
            <a:ext cx="5994400" cy="14132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93" y="1371600"/>
            <a:ext cx="5551508" cy="5575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1" y="261371"/>
            <a:ext cx="2856976" cy="1102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109441"/>
            <a:ext cx="7416801" cy="17485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57084"/>
            <a:ext cx="4489450" cy="56009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96" y="176058"/>
            <a:ext cx="2493004" cy="2871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109441"/>
            <a:ext cx="7416801" cy="17485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57084"/>
            <a:ext cx="4489450" cy="56009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96" y="176058"/>
            <a:ext cx="2493004" cy="2871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3" y="476134"/>
            <a:ext cx="2068512" cy="2051166"/>
          </a:xfrm>
          <a:prstGeom prst="rect">
            <a:avLst/>
          </a:prstGeom>
        </p:spPr>
      </p:pic>
      <p:pic>
        <p:nvPicPr>
          <p:cNvPr id="11" name="图片 10" descr="图片包含 轮子, 地图, 运输&#10;&#10;已生成高可信度的说明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584"/>
            <a:ext cx="5537200" cy="22704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45" y="1151508"/>
            <a:ext cx="1127555" cy="3784600"/>
          </a:xfrm>
          <a:prstGeom prst="rect">
            <a:avLst/>
          </a:prstGeom>
        </p:spPr>
      </p:pic>
      <p:pic>
        <p:nvPicPr>
          <p:cNvPr id="15" name="图片 14" descr="图片包含 设备&#10;&#10;已生成高可信度的说明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308"/>
            <a:ext cx="1091145" cy="2371725"/>
          </a:xfrm>
          <a:prstGeom prst="rect">
            <a:avLst/>
          </a:prstGeom>
        </p:spPr>
      </p:pic>
      <p:pic>
        <p:nvPicPr>
          <p:cNvPr id="17" name="图片 16" descr="图片包含 物体, 时钟&#10;&#10;已生成极高可信度的说明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6" y="3758753"/>
            <a:ext cx="1025032" cy="1019175"/>
          </a:xfrm>
          <a:prstGeom prst="rect">
            <a:avLst/>
          </a:prstGeom>
        </p:spPr>
      </p:pic>
      <p:pic>
        <p:nvPicPr>
          <p:cNvPr id="19" name="图片 18" descr="图片包含 动物, 鸟&#10;&#10;已生成极高可信度的说明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0" y="4846557"/>
            <a:ext cx="1785631" cy="1535309"/>
          </a:xfrm>
          <a:prstGeom prst="rect">
            <a:avLst/>
          </a:prstGeom>
        </p:spPr>
      </p:pic>
      <p:pic>
        <p:nvPicPr>
          <p:cNvPr id="20" name="图片 19" descr="图片包含 动物, 鸟&#10;&#10;已生成极高可信度的说明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91" y="3320033"/>
            <a:ext cx="1319531" cy="113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2" y="539634"/>
            <a:ext cx="2068512" cy="2051166"/>
          </a:xfrm>
          <a:prstGeom prst="rect">
            <a:avLst/>
          </a:prstGeom>
        </p:spPr>
      </p:pic>
      <p:pic>
        <p:nvPicPr>
          <p:cNvPr id="13" name="图片 12" descr="图片包含 轮子, 地图, 运输&#10;&#10;已生成高可信度的说明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584"/>
            <a:ext cx="5537200" cy="2270416"/>
          </a:xfrm>
          <a:prstGeom prst="rect">
            <a:avLst/>
          </a:prstGeom>
        </p:spPr>
      </p:pic>
      <p:pic>
        <p:nvPicPr>
          <p:cNvPr id="14" name="图片 13" descr="图片包含 动物, 鸟&#10;&#10;已生成极高可信度的说明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038878"/>
            <a:ext cx="1785631" cy="1535309"/>
          </a:xfrm>
          <a:prstGeom prst="rect">
            <a:avLst/>
          </a:prstGeom>
        </p:spPr>
      </p:pic>
      <p:pic>
        <p:nvPicPr>
          <p:cNvPr id="15" name="图片 14" descr="图片包含 动物, 鸟&#10;&#10;已生成极高可信度的说明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91" y="640333"/>
            <a:ext cx="1319531" cy="113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6" y="0"/>
            <a:ext cx="4344987" cy="3379434"/>
          </a:xfrm>
          <a:prstGeom prst="rect">
            <a:avLst/>
          </a:prstGeom>
        </p:spPr>
      </p:pic>
      <p:pic>
        <p:nvPicPr>
          <p:cNvPr id="9" name="图片 8" descr="图片包含 人员&#10;&#10;已生成极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77825"/>
            <a:ext cx="3081337" cy="4424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37682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0"/>
          <a:stretch>
            <a:fillRect/>
          </a:stretch>
        </p:blipFill>
        <p:spPr>
          <a:xfrm>
            <a:off x="10084903" y="0"/>
            <a:ext cx="2107096" cy="379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6" y="0"/>
            <a:ext cx="4344987" cy="3379434"/>
          </a:xfrm>
          <a:prstGeom prst="rect">
            <a:avLst/>
          </a:prstGeom>
        </p:spPr>
      </p:pic>
      <p:pic>
        <p:nvPicPr>
          <p:cNvPr id="5" name="图片 4" descr="图片包含 人员&#10;&#10;已生成极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2" y="339725"/>
            <a:ext cx="3648075" cy="5238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37682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0"/>
          <a:stretch>
            <a:fillRect/>
          </a:stretch>
        </p:blipFill>
        <p:spPr>
          <a:xfrm>
            <a:off x="10084903" y="0"/>
            <a:ext cx="2107096" cy="379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7A69B-6BE9-4BAC-B21F-AA260BFAF267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6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image" Target="../media/image23.jpeg"/><Relationship Id="rId7" Type="http://schemas.openxmlformats.org/officeDocument/2006/relationships/image" Target="../media/image6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7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4.xml"/><Relationship Id="rId7" Type="http://schemas.openxmlformats.org/officeDocument/2006/relationships/image" Target="../media/image3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9.png"/><Relationship Id="rId4" Type="http://schemas.openxmlformats.org/officeDocument/2006/relationships/image" Target="../media/image30.png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9.png"/><Relationship Id="rId4" Type="http://schemas.openxmlformats.org/officeDocument/2006/relationships/image" Target="../media/image30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18.svg"/><Relationship Id="rId3" Type="http://schemas.openxmlformats.org/officeDocument/2006/relationships/image" Target="../media/image23.jpeg"/><Relationship Id="rId7" Type="http://schemas.openxmlformats.org/officeDocument/2006/relationships/image" Target="../media/image31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54.png"/><Relationship Id="rId10" Type="http://schemas.openxmlformats.org/officeDocument/2006/relationships/image" Target="../media/image116.svg"/><Relationship Id="rId4" Type="http://schemas.openxmlformats.org/officeDocument/2006/relationships/image" Target="../media/image76.png"/><Relationship Id="rId9" Type="http://schemas.openxmlformats.org/officeDocument/2006/relationships/image" Target="../media/image77.png"/><Relationship Id="rId14" Type="http://schemas.openxmlformats.org/officeDocument/2006/relationships/image" Target="../media/image1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23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0" name="图片 107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02" y="4338501"/>
            <a:ext cx="2852713" cy="2535746"/>
          </a:xfrm>
          <a:prstGeom prst="rect">
            <a:avLst/>
          </a:prstGeom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grpSp>
        <p:nvGrpSpPr>
          <p:cNvPr id="1074" name="组合 1073"/>
          <p:cNvGrpSpPr/>
          <p:nvPr/>
        </p:nvGrpSpPr>
        <p:grpSpPr>
          <a:xfrm>
            <a:off x="1604765" y="4891086"/>
            <a:ext cx="2130796" cy="1951499"/>
            <a:chOff x="-593410" y="3854733"/>
            <a:chExt cx="2938058" cy="2690834"/>
          </a:xfrm>
        </p:grpSpPr>
        <p:sp>
          <p:nvSpPr>
            <p:cNvPr id="101" name="Line 11"/>
            <p:cNvSpPr>
              <a:spLocks noChangeShapeType="1"/>
            </p:cNvSpPr>
            <p:nvPr/>
          </p:nvSpPr>
          <p:spPr bwMode="auto">
            <a:xfrm>
              <a:off x="1803009" y="5474822"/>
              <a:ext cx="0" cy="1011047"/>
            </a:xfrm>
            <a:prstGeom prst="line">
              <a:avLst/>
            </a:prstGeom>
            <a:noFill/>
            <a:ln w="8725">
              <a:solidFill>
                <a:srgbClr val="A9ABA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AutoShape 12"/>
            <p:cNvSpPr/>
            <p:nvPr/>
          </p:nvSpPr>
          <p:spPr bwMode="auto">
            <a:xfrm>
              <a:off x="-504512" y="5487523"/>
              <a:ext cx="2805347" cy="997711"/>
            </a:xfrm>
            <a:custGeom>
              <a:avLst/>
              <a:gdLst>
                <a:gd name="T0" fmla="+- 0 980 224"/>
                <a:gd name="T1" fmla="*/ T0 w 4418"/>
                <a:gd name="T2" fmla="+- 0 10853 10073"/>
                <a:gd name="T3" fmla="*/ 10853 h 1571"/>
                <a:gd name="T4" fmla="+- 0 829 224"/>
                <a:gd name="T5" fmla="*/ T4 w 4418"/>
                <a:gd name="T6" fmla="+- 0 10075 10073"/>
                <a:gd name="T7" fmla="*/ 10075 h 1571"/>
                <a:gd name="T8" fmla="+- 0 582 224"/>
                <a:gd name="T9" fmla="*/ T8 w 4418"/>
                <a:gd name="T10" fmla="+- 0 10165 10073"/>
                <a:gd name="T11" fmla="*/ 10165 h 1571"/>
                <a:gd name="T12" fmla="+- 0 949 224"/>
                <a:gd name="T13" fmla="*/ T12 w 4418"/>
                <a:gd name="T14" fmla="+- 0 10828 10073"/>
                <a:gd name="T15" fmla="*/ 10828 h 1571"/>
                <a:gd name="T16" fmla="+- 0 360 224"/>
                <a:gd name="T17" fmla="*/ T16 w 4418"/>
                <a:gd name="T18" fmla="+- 0 10352 10073"/>
                <a:gd name="T19" fmla="*/ 10352 h 1571"/>
                <a:gd name="T20" fmla="+- 0 229 224"/>
                <a:gd name="T21" fmla="*/ T20 w 4418"/>
                <a:gd name="T22" fmla="+- 0 10579 10073"/>
                <a:gd name="T23" fmla="*/ 10579 h 1571"/>
                <a:gd name="T24" fmla="+- 0 968 224"/>
                <a:gd name="T25" fmla="*/ T24 w 4418"/>
                <a:gd name="T26" fmla="+- 0 10863 10073"/>
                <a:gd name="T27" fmla="*/ 10863 h 1571"/>
                <a:gd name="T28" fmla="+- 0 1119 224"/>
                <a:gd name="T29" fmla="*/ T28 w 4418"/>
                <a:gd name="T30" fmla="+- 0 11641 10073"/>
                <a:gd name="T31" fmla="*/ 11641 h 1571"/>
                <a:gd name="T32" fmla="+- 0 1366 224"/>
                <a:gd name="T33" fmla="*/ T32 w 4418"/>
                <a:gd name="T34" fmla="+- 0 11551 10073"/>
                <a:gd name="T35" fmla="*/ 11551 h 1571"/>
                <a:gd name="T36" fmla="+- 0 1000 224"/>
                <a:gd name="T37" fmla="*/ T36 w 4418"/>
                <a:gd name="T38" fmla="+- 0 10888 10073"/>
                <a:gd name="T39" fmla="*/ 10888 h 1571"/>
                <a:gd name="T40" fmla="+- 0 1588 224"/>
                <a:gd name="T41" fmla="*/ T40 w 4418"/>
                <a:gd name="T42" fmla="+- 0 11365 10073"/>
                <a:gd name="T43" fmla="*/ 11365 h 1571"/>
                <a:gd name="T44" fmla="+- 0 1720 224"/>
                <a:gd name="T45" fmla="*/ T44 w 4418"/>
                <a:gd name="T46" fmla="+- 0 11137 10073"/>
                <a:gd name="T47" fmla="*/ 11137 h 1571"/>
                <a:gd name="T48" fmla="+- 0 4642 224"/>
                <a:gd name="T49" fmla="*/ T48 w 4418"/>
                <a:gd name="T50" fmla="+- 0 10718 10073"/>
                <a:gd name="T51" fmla="*/ 10718 h 1571"/>
                <a:gd name="T52" fmla="+- 0 3894 224"/>
                <a:gd name="T53" fmla="*/ T52 w 4418"/>
                <a:gd name="T54" fmla="+- 0 10836 10073"/>
                <a:gd name="T55" fmla="*/ 10836 h 1571"/>
                <a:gd name="T56" fmla="+- 0 4543 224"/>
                <a:gd name="T57" fmla="*/ T56 w 4418"/>
                <a:gd name="T58" fmla="+- 0 10445 10073"/>
                <a:gd name="T59" fmla="*/ 10445 h 1571"/>
                <a:gd name="T60" fmla="+- 0 4374 224"/>
                <a:gd name="T61" fmla="*/ T60 w 4418"/>
                <a:gd name="T62" fmla="+- 0 10244 10073"/>
                <a:gd name="T63" fmla="*/ 10244 h 1571"/>
                <a:gd name="T64" fmla="+- 0 3876 224"/>
                <a:gd name="T65" fmla="*/ T64 w 4418"/>
                <a:gd name="T66" fmla="+- 0 10815 10073"/>
                <a:gd name="T67" fmla="*/ 10815 h 1571"/>
                <a:gd name="T68" fmla="+- 0 4122 224"/>
                <a:gd name="T69" fmla="*/ T68 w 4418"/>
                <a:gd name="T70" fmla="+- 0 10099 10073"/>
                <a:gd name="T71" fmla="*/ 10099 h 1571"/>
                <a:gd name="T72" fmla="+- 0 3591 224"/>
                <a:gd name="T73" fmla="*/ T72 w 4418"/>
                <a:gd name="T74" fmla="+- 0 10099 10073"/>
                <a:gd name="T75" fmla="*/ 10099 h 1571"/>
                <a:gd name="T76" fmla="+- 0 3837 224"/>
                <a:gd name="T77" fmla="*/ T76 w 4418"/>
                <a:gd name="T78" fmla="+- 0 10815 10073"/>
                <a:gd name="T79" fmla="*/ 10815 h 1571"/>
                <a:gd name="T80" fmla="+- 0 3340 224"/>
                <a:gd name="T81" fmla="*/ T80 w 4418"/>
                <a:gd name="T82" fmla="+- 0 10244 10073"/>
                <a:gd name="T83" fmla="*/ 10244 h 1571"/>
                <a:gd name="T84" fmla="+- 0 3171 224"/>
                <a:gd name="T85" fmla="*/ T84 w 4418"/>
                <a:gd name="T86" fmla="+- 0 10445 10073"/>
                <a:gd name="T87" fmla="*/ 10445 h 1571"/>
                <a:gd name="T88" fmla="+- 0 3819 224"/>
                <a:gd name="T89" fmla="*/ T88 w 4418"/>
                <a:gd name="T90" fmla="+- 0 10836 10073"/>
                <a:gd name="T91" fmla="*/ 10836 h 1571"/>
                <a:gd name="T92" fmla="+- 0 3071 224"/>
                <a:gd name="T93" fmla="*/ T92 w 4418"/>
                <a:gd name="T94" fmla="+- 0 10718 10073"/>
                <a:gd name="T95" fmla="*/ 10718 h 1571"/>
                <a:gd name="T96" fmla="+- 0 3071 224"/>
                <a:gd name="T97" fmla="*/ T96 w 4418"/>
                <a:gd name="T98" fmla="+- 0 10980 10073"/>
                <a:gd name="T99" fmla="*/ 10980 h 1571"/>
                <a:gd name="T100" fmla="+- 0 3819 224"/>
                <a:gd name="T101" fmla="*/ T100 w 4418"/>
                <a:gd name="T102" fmla="+- 0 10863 10073"/>
                <a:gd name="T103" fmla="*/ 10863 h 1571"/>
                <a:gd name="T104" fmla="+- 0 3171 224"/>
                <a:gd name="T105" fmla="*/ T104 w 4418"/>
                <a:gd name="T106" fmla="+- 0 11253 10073"/>
                <a:gd name="T107" fmla="*/ 11253 h 1571"/>
                <a:gd name="T108" fmla="+- 0 3340 224"/>
                <a:gd name="T109" fmla="*/ T108 w 4418"/>
                <a:gd name="T110" fmla="+- 0 11454 10073"/>
                <a:gd name="T111" fmla="*/ 11454 h 1571"/>
                <a:gd name="T112" fmla="+- 0 3837 224"/>
                <a:gd name="T113" fmla="*/ T112 w 4418"/>
                <a:gd name="T114" fmla="+- 0 10883 10073"/>
                <a:gd name="T115" fmla="*/ 10883 h 1571"/>
                <a:gd name="T116" fmla="+- 0 3591 224"/>
                <a:gd name="T117" fmla="*/ T116 w 4418"/>
                <a:gd name="T118" fmla="+- 0 11599 10073"/>
                <a:gd name="T119" fmla="*/ 11599 h 1571"/>
                <a:gd name="T120" fmla="+- 0 4122 224"/>
                <a:gd name="T121" fmla="*/ T120 w 4418"/>
                <a:gd name="T122" fmla="+- 0 11600 10073"/>
                <a:gd name="T123" fmla="*/ 11600 h 1571"/>
                <a:gd name="T124" fmla="+- 0 3876 224"/>
                <a:gd name="T125" fmla="*/ T124 w 4418"/>
                <a:gd name="T126" fmla="+- 0 10883 10073"/>
                <a:gd name="T127" fmla="*/ 10883 h 1571"/>
                <a:gd name="T128" fmla="+- 0 4374 224"/>
                <a:gd name="T129" fmla="*/ T128 w 4418"/>
                <a:gd name="T130" fmla="+- 0 11454 10073"/>
                <a:gd name="T131" fmla="*/ 11454 h 1571"/>
                <a:gd name="T132" fmla="+- 0 4543 224"/>
                <a:gd name="T133" fmla="*/ T132 w 4418"/>
                <a:gd name="T134" fmla="+- 0 11253 10073"/>
                <a:gd name="T135" fmla="*/ 11253 h 1571"/>
                <a:gd name="T136" fmla="+- 0 3894 224"/>
                <a:gd name="T137" fmla="*/ T136 w 4418"/>
                <a:gd name="T138" fmla="+- 0 10863 10073"/>
                <a:gd name="T139" fmla="*/ 10863 h 1571"/>
                <a:gd name="T140" fmla="+- 0 4642 224"/>
                <a:gd name="T141" fmla="*/ T140 w 4418"/>
                <a:gd name="T142" fmla="+- 0 10981 10073"/>
                <a:gd name="T143" fmla="*/ 10981 h 1571"/>
                <a:gd name="T144" fmla="+- 0 4642 224"/>
                <a:gd name="T145" fmla="*/ T144 w 4418"/>
                <a:gd name="T146" fmla="+- 0 10718 10073"/>
                <a:gd name="T147" fmla="*/ 10718 h 15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4418" h="1571">
                  <a:moveTo>
                    <a:pt x="1501" y="1051"/>
                  </a:moveTo>
                  <a:lnTo>
                    <a:pt x="756" y="780"/>
                  </a:lnTo>
                  <a:lnTo>
                    <a:pt x="619" y="0"/>
                  </a:lnTo>
                  <a:lnTo>
                    <a:pt x="605" y="2"/>
                  </a:lnTo>
                  <a:lnTo>
                    <a:pt x="737" y="748"/>
                  </a:lnTo>
                  <a:lnTo>
                    <a:pt x="358" y="92"/>
                  </a:lnTo>
                  <a:lnTo>
                    <a:pt x="346" y="99"/>
                  </a:lnTo>
                  <a:lnTo>
                    <a:pt x="725" y="755"/>
                  </a:lnTo>
                  <a:lnTo>
                    <a:pt x="145" y="268"/>
                  </a:lnTo>
                  <a:lnTo>
                    <a:pt x="136" y="279"/>
                  </a:lnTo>
                  <a:lnTo>
                    <a:pt x="716" y="765"/>
                  </a:lnTo>
                  <a:lnTo>
                    <a:pt x="5" y="506"/>
                  </a:lnTo>
                  <a:lnTo>
                    <a:pt x="0" y="519"/>
                  </a:lnTo>
                  <a:lnTo>
                    <a:pt x="744" y="790"/>
                  </a:lnTo>
                  <a:lnTo>
                    <a:pt x="882" y="1570"/>
                  </a:lnTo>
                  <a:lnTo>
                    <a:pt x="895" y="1568"/>
                  </a:lnTo>
                  <a:lnTo>
                    <a:pt x="764" y="822"/>
                  </a:lnTo>
                  <a:lnTo>
                    <a:pt x="1142" y="1478"/>
                  </a:lnTo>
                  <a:lnTo>
                    <a:pt x="1154" y="1471"/>
                  </a:lnTo>
                  <a:lnTo>
                    <a:pt x="776" y="815"/>
                  </a:lnTo>
                  <a:lnTo>
                    <a:pt x="1356" y="1302"/>
                  </a:lnTo>
                  <a:lnTo>
                    <a:pt x="1364" y="1292"/>
                  </a:lnTo>
                  <a:lnTo>
                    <a:pt x="784" y="805"/>
                  </a:lnTo>
                  <a:lnTo>
                    <a:pt x="1496" y="1064"/>
                  </a:lnTo>
                  <a:lnTo>
                    <a:pt x="1501" y="1051"/>
                  </a:lnTo>
                  <a:moveTo>
                    <a:pt x="4418" y="645"/>
                  </a:moveTo>
                  <a:lnTo>
                    <a:pt x="4415" y="631"/>
                  </a:lnTo>
                  <a:lnTo>
                    <a:pt x="3670" y="763"/>
                  </a:lnTo>
                  <a:lnTo>
                    <a:pt x="4326" y="384"/>
                  </a:lnTo>
                  <a:lnTo>
                    <a:pt x="4319" y="372"/>
                  </a:lnTo>
                  <a:lnTo>
                    <a:pt x="3663" y="751"/>
                  </a:lnTo>
                  <a:lnTo>
                    <a:pt x="4150" y="171"/>
                  </a:lnTo>
                  <a:lnTo>
                    <a:pt x="4139" y="162"/>
                  </a:lnTo>
                  <a:lnTo>
                    <a:pt x="3652" y="742"/>
                  </a:lnTo>
                  <a:lnTo>
                    <a:pt x="3911" y="30"/>
                  </a:lnTo>
                  <a:lnTo>
                    <a:pt x="3898" y="26"/>
                  </a:lnTo>
                  <a:lnTo>
                    <a:pt x="3633" y="756"/>
                  </a:lnTo>
                  <a:lnTo>
                    <a:pt x="3367" y="26"/>
                  </a:lnTo>
                  <a:lnTo>
                    <a:pt x="3354" y="30"/>
                  </a:lnTo>
                  <a:lnTo>
                    <a:pt x="3613" y="742"/>
                  </a:lnTo>
                  <a:lnTo>
                    <a:pt x="3126" y="162"/>
                  </a:lnTo>
                  <a:lnTo>
                    <a:pt x="3116" y="171"/>
                  </a:lnTo>
                  <a:lnTo>
                    <a:pt x="3602" y="751"/>
                  </a:lnTo>
                  <a:lnTo>
                    <a:pt x="2947" y="372"/>
                  </a:lnTo>
                  <a:lnTo>
                    <a:pt x="2940" y="384"/>
                  </a:lnTo>
                  <a:lnTo>
                    <a:pt x="3595" y="763"/>
                  </a:lnTo>
                  <a:lnTo>
                    <a:pt x="2850" y="631"/>
                  </a:lnTo>
                  <a:lnTo>
                    <a:pt x="2847" y="645"/>
                  </a:lnTo>
                  <a:lnTo>
                    <a:pt x="3593" y="776"/>
                  </a:lnTo>
                  <a:lnTo>
                    <a:pt x="2847" y="907"/>
                  </a:lnTo>
                  <a:lnTo>
                    <a:pt x="2850" y="921"/>
                  </a:lnTo>
                  <a:lnTo>
                    <a:pt x="3595" y="790"/>
                  </a:lnTo>
                  <a:lnTo>
                    <a:pt x="2940" y="1168"/>
                  </a:lnTo>
                  <a:lnTo>
                    <a:pt x="2947" y="1180"/>
                  </a:lnTo>
                  <a:lnTo>
                    <a:pt x="3602" y="802"/>
                  </a:lnTo>
                  <a:lnTo>
                    <a:pt x="3116" y="1381"/>
                  </a:lnTo>
                  <a:lnTo>
                    <a:pt x="3126" y="1390"/>
                  </a:lnTo>
                  <a:lnTo>
                    <a:pt x="3613" y="810"/>
                  </a:lnTo>
                  <a:lnTo>
                    <a:pt x="3354" y="1522"/>
                  </a:lnTo>
                  <a:lnTo>
                    <a:pt x="3367" y="1526"/>
                  </a:lnTo>
                  <a:lnTo>
                    <a:pt x="3633" y="796"/>
                  </a:lnTo>
                  <a:lnTo>
                    <a:pt x="3898" y="1527"/>
                  </a:lnTo>
                  <a:lnTo>
                    <a:pt x="3911" y="1522"/>
                  </a:lnTo>
                  <a:lnTo>
                    <a:pt x="3652" y="810"/>
                  </a:lnTo>
                  <a:lnTo>
                    <a:pt x="4139" y="1390"/>
                  </a:lnTo>
                  <a:lnTo>
                    <a:pt x="4150" y="1381"/>
                  </a:lnTo>
                  <a:lnTo>
                    <a:pt x="3663" y="802"/>
                  </a:lnTo>
                  <a:lnTo>
                    <a:pt x="4319" y="1180"/>
                  </a:lnTo>
                  <a:lnTo>
                    <a:pt x="4325" y="1168"/>
                  </a:lnTo>
                  <a:lnTo>
                    <a:pt x="3670" y="790"/>
                  </a:lnTo>
                  <a:lnTo>
                    <a:pt x="4415" y="921"/>
                  </a:lnTo>
                  <a:lnTo>
                    <a:pt x="4418" y="908"/>
                  </a:lnTo>
                  <a:lnTo>
                    <a:pt x="3672" y="776"/>
                  </a:lnTo>
                  <a:lnTo>
                    <a:pt x="4418" y="645"/>
                  </a:lnTo>
                </a:path>
              </a:pathLst>
            </a:custGeom>
            <a:solidFill>
              <a:srgbClr val="A9AB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Line 13"/>
            <p:cNvSpPr>
              <a:spLocks noChangeShapeType="1"/>
            </p:cNvSpPr>
            <p:nvPr/>
          </p:nvSpPr>
          <p:spPr bwMode="auto">
            <a:xfrm>
              <a:off x="-533086" y="5986061"/>
              <a:ext cx="1010890" cy="0"/>
            </a:xfrm>
            <a:prstGeom prst="line">
              <a:avLst/>
            </a:prstGeom>
            <a:noFill/>
            <a:ln w="8712">
              <a:solidFill>
                <a:srgbClr val="A9ABA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4"/>
            <p:cNvSpPr/>
            <p:nvPr/>
          </p:nvSpPr>
          <p:spPr bwMode="auto">
            <a:xfrm>
              <a:off x="-504512" y="5487523"/>
              <a:ext cx="953107" cy="997711"/>
            </a:xfrm>
            <a:custGeom>
              <a:avLst/>
              <a:gdLst>
                <a:gd name="T0" fmla="+- 0 1725 224"/>
                <a:gd name="T1" fmla="*/ T0 w 1501"/>
                <a:gd name="T2" fmla="+- 0 10592 10073"/>
                <a:gd name="T3" fmla="*/ 10592 h 1571"/>
                <a:gd name="T4" fmla="+- 0 1720 224"/>
                <a:gd name="T5" fmla="*/ T4 w 1501"/>
                <a:gd name="T6" fmla="+- 0 10580 10073"/>
                <a:gd name="T7" fmla="*/ 10580 h 1571"/>
                <a:gd name="T8" fmla="+- 0 1008 224"/>
                <a:gd name="T9" fmla="*/ T8 w 1501"/>
                <a:gd name="T10" fmla="+- 0 10838 10073"/>
                <a:gd name="T11" fmla="*/ 10838 h 1571"/>
                <a:gd name="T12" fmla="+- 0 1589 224"/>
                <a:gd name="T13" fmla="*/ T12 w 1501"/>
                <a:gd name="T14" fmla="+- 0 10352 10073"/>
                <a:gd name="T15" fmla="*/ 10352 h 1571"/>
                <a:gd name="T16" fmla="+- 0 1580 224"/>
                <a:gd name="T17" fmla="*/ T16 w 1501"/>
                <a:gd name="T18" fmla="+- 0 10341 10073"/>
                <a:gd name="T19" fmla="*/ 10341 h 1571"/>
                <a:gd name="T20" fmla="+- 0 1000 224"/>
                <a:gd name="T21" fmla="*/ T20 w 1501"/>
                <a:gd name="T22" fmla="+- 0 10828 10073"/>
                <a:gd name="T23" fmla="*/ 10828 h 1571"/>
                <a:gd name="T24" fmla="+- 0 1378 224"/>
                <a:gd name="T25" fmla="*/ T24 w 1501"/>
                <a:gd name="T26" fmla="+- 0 10172 10073"/>
                <a:gd name="T27" fmla="*/ 10172 h 1571"/>
                <a:gd name="T28" fmla="+- 0 1366 224"/>
                <a:gd name="T29" fmla="*/ T28 w 1501"/>
                <a:gd name="T30" fmla="+- 0 10166 10073"/>
                <a:gd name="T31" fmla="*/ 10166 h 1571"/>
                <a:gd name="T32" fmla="+- 0 988 224"/>
                <a:gd name="T33" fmla="*/ T32 w 1501"/>
                <a:gd name="T34" fmla="+- 0 10821 10073"/>
                <a:gd name="T35" fmla="*/ 10821 h 1571"/>
                <a:gd name="T36" fmla="+- 0 1119 224"/>
                <a:gd name="T37" fmla="*/ T36 w 1501"/>
                <a:gd name="T38" fmla="+- 0 10075 10073"/>
                <a:gd name="T39" fmla="*/ 10075 h 1571"/>
                <a:gd name="T40" fmla="+- 0 1106 224"/>
                <a:gd name="T41" fmla="*/ T40 w 1501"/>
                <a:gd name="T42" fmla="+- 0 10073 10073"/>
                <a:gd name="T43" fmla="*/ 10073 h 1571"/>
                <a:gd name="T44" fmla="+- 0 968 224"/>
                <a:gd name="T45" fmla="*/ T44 w 1501"/>
                <a:gd name="T46" fmla="+- 0 10853 10073"/>
                <a:gd name="T47" fmla="*/ 10853 h 1571"/>
                <a:gd name="T48" fmla="+- 0 224 224"/>
                <a:gd name="T49" fmla="*/ T48 w 1501"/>
                <a:gd name="T50" fmla="+- 0 11124 10073"/>
                <a:gd name="T51" fmla="*/ 11124 h 1571"/>
                <a:gd name="T52" fmla="+- 0 229 224"/>
                <a:gd name="T53" fmla="*/ T52 w 1501"/>
                <a:gd name="T54" fmla="+- 0 11137 10073"/>
                <a:gd name="T55" fmla="*/ 11137 h 1571"/>
                <a:gd name="T56" fmla="+- 0 940 224"/>
                <a:gd name="T57" fmla="*/ T56 w 1501"/>
                <a:gd name="T58" fmla="+- 0 10878 10073"/>
                <a:gd name="T59" fmla="*/ 10878 h 1571"/>
                <a:gd name="T60" fmla="+- 0 360 224"/>
                <a:gd name="T61" fmla="*/ T60 w 1501"/>
                <a:gd name="T62" fmla="+- 0 11365 10073"/>
                <a:gd name="T63" fmla="*/ 11365 h 1571"/>
                <a:gd name="T64" fmla="+- 0 369 224"/>
                <a:gd name="T65" fmla="*/ T64 w 1501"/>
                <a:gd name="T66" fmla="+- 0 11375 10073"/>
                <a:gd name="T67" fmla="*/ 11375 h 1571"/>
                <a:gd name="T68" fmla="+- 0 949 224"/>
                <a:gd name="T69" fmla="*/ T68 w 1501"/>
                <a:gd name="T70" fmla="+- 0 10888 10073"/>
                <a:gd name="T71" fmla="*/ 10888 h 1571"/>
                <a:gd name="T72" fmla="+- 0 570 224"/>
                <a:gd name="T73" fmla="*/ T72 w 1501"/>
                <a:gd name="T74" fmla="+- 0 11544 10073"/>
                <a:gd name="T75" fmla="*/ 11544 h 1571"/>
                <a:gd name="T76" fmla="+- 0 582 224"/>
                <a:gd name="T77" fmla="*/ T76 w 1501"/>
                <a:gd name="T78" fmla="+- 0 11551 10073"/>
                <a:gd name="T79" fmla="*/ 11551 h 1571"/>
                <a:gd name="T80" fmla="+- 0 961 224"/>
                <a:gd name="T81" fmla="*/ T80 w 1501"/>
                <a:gd name="T82" fmla="+- 0 10895 10073"/>
                <a:gd name="T83" fmla="*/ 10895 h 1571"/>
                <a:gd name="T84" fmla="+- 0 829 224"/>
                <a:gd name="T85" fmla="*/ T84 w 1501"/>
                <a:gd name="T86" fmla="+- 0 11641 10073"/>
                <a:gd name="T87" fmla="*/ 11641 h 1571"/>
                <a:gd name="T88" fmla="+- 0 843 224"/>
                <a:gd name="T89" fmla="*/ T88 w 1501"/>
                <a:gd name="T90" fmla="+- 0 11643 10073"/>
                <a:gd name="T91" fmla="*/ 11643 h 1571"/>
                <a:gd name="T92" fmla="+- 0 980 224"/>
                <a:gd name="T93" fmla="*/ T92 w 1501"/>
                <a:gd name="T94" fmla="+- 0 10863 10073"/>
                <a:gd name="T95" fmla="*/ 10863 h 1571"/>
                <a:gd name="T96" fmla="+- 0 1725 224"/>
                <a:gd name="T97" fmla="*/ T96 w 1501"/>
                <a:gd name="T98" fmla="+- 0 10592 10073"/>
                <a:gd name="T99" fmla="*/ 10592 h 15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1501" h="1571">
                  <a:moveTo>
                    <a:pt x="1501" y="519"/>
                  </a:moveTo>
                  <a:lnTo>
                    <a:pt x="1496" y="507"/>
                  </a:lnTo>
                  <a:lnTo>
                    <a:pt x="784" y="765"/>
                  </a:lnTo>
                  <a:lnTo>
                    <a:pt x="1365" y="279"/>
                  </a:lnTo>
                  <a:lnTo>
                    <a:pt x="1356" y="268"/>
                  </a:lnTo>
                  <a:lnTo>
                    <a:pt x="776" y="755"/>
                  </a:lnTo>
                  <a:lnTo>
                    <a:pt x="1154" y="99"/>
                  </a:lnTo>
                  <a:lnTo>
                    <a:pt x="1142" y="93"/>
                  </a:lnTo>
                  <a:lnTo>
                    <a:pt x="764" y="748"/>
                  </a:lnTo>
                  <a:lnTo>
                    <a:pt x="895" y="2"/>
                  </a:lnTo>
                  <a:lnTo>
                    <a:pt x="882" y="0"/>
                  </a:lnTo>
                  <a:lnTo>
                    <a:pt x="744" y="780"/>
                  </a:lnTo>
                  <a:lnTo>
                    <a:pt x="0" y="1051"/>
                  </a:lnTo>
                  <a:lnTo>
                    <a:pt x="5" y="1064"/>
                  </a:lnTo>
                  <a:lnTo>
                    <a:pt x="716" y="805"/>
                  </a:lnTo>
                  <a:lnTo>
                    <a:pt x="136" y="1292"/>
                  </a:lnTo>
                  <a:lnTo>
                    <a:pt x="145" y="1302"/>
                  </a:lnTo>
                  <a:lnTo>
                    <a:pt x="725" y="815"/>
                  </a:lnTo>
                  <a:lnTo>
                    <a:pt x="346" y="1471"/>
                  </a:lnTo>
                  <a:lnTo>
                    <a:pt x="358" y="1478"/>
                  </a:lnTo>
                  <a:lnTo>
                    <a:pt x="737" y="822"/>
                  </a:lnTo>
                  <a:lnTo>
                    <a:pt x="605" y="1568"/>
                  </a:lnTo>
                  <a:lnTo>
                    <a:pt x="619" y="1570"/>
                  </a:lnTo>
                  <a:lnTo>
                    <a:pt x="756" y="790"/>
                  </a:lnTo>
                  <a:lnTo>
                    <a:pt x="1501" y="519"/>
                  </a:lnTo>
                </a:path>
              </a:pathLst>
            </a:custGeom>
            <a:solidFill>
              <a:srgbClr val="A9AB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5"/>
            <p:cNvSpPr/>
            <p:nvPr/>
          </p:nvSpPr>
          <p:spPr bwMode="auto">
            <a:xfrm>
              <a:off x="-110189" y="5203643"/>
              <a:ext cx="1639521" cy="842116"/>
            </a:xfrm>
            <a:custGeom>
              <a:avLst/>
              <a:gdLst>
                <a:gd name="T0" fmla="+- 0 3292 845"/>
                <a:gd name="T1" fmla="*/ T0 w 2582"/>
                <a:gd name="T2" fmla="+- 0 9632 9626"/>
                <a:gd name="T3" fmla="*/ 9632 h 1326"/>
                <a:gd name="T4" fmla="+- 0 3006 845"/>
                <a:gd name="T5" fmla="*/ T4 w 2582"/>
                <a:gd name="T6" fmla="+- 0 9654 9626"/>
                <a:gd name="T7" fmla="*/ 9654 h 1326"/>
                <a:gd name="T8" fmla="+- 0 2823 845"/>
                <a:gd name="T9" fmla="*/ T8 w 2582"/>
                <a:gd name="T10" fmla="+- 0 9674 9626"/>
                <a:gd name="T11" fmla="*/ 9674 h 1326"/>
                <a:gd name="T12" fmla="+- 0 2626 845"/>
                <a:gd name="T13" fmla="*/ T12 w 2582"/>
                <a:gd name="T14" fmla="+- 0 9699 9626"/>
                <a:gd name="T15" fmla="*/ 9699 h 1326"/>
                <a:gd name="T16" fmla="+- 0 2421 845"/>
                <a:gd name="T17" fmla="*/ T16 w 2582"/>
                <a:gd name="T18" fmla="+- 0 9733 9626"/>
                <a:gd name="T19" fmla="*/ 9733 h 1326"/>
                <a:gd name="T20" fmla="+- 0 2218 845"/>
                <a:gd name="T21" fmla="*/ T20 w 2582"/>
                <a:gd name="T22" fmla="+- 0 9775 9626"/>
                <a:gd name="T23" fmla="*/ 9775 h 1326"/>
                <a:gd name="T24" fmla="+- 0 2024 845"/>
                <a:gd name="T25" fmla="*/ T24 w 2582"/>
                <a:gd name="T26" fmla="+- 0 9826 9626"/>
                <a:gd name="T27" fmla="*/ 9826 h 1326"/>
                <a:gd name="T28" fmla="+- 0 1848 845"/>
                <a:gd name="T29" fmla="*/ T28 w 2582"/>
                <a:gd name="T30" fmla="+- 0 9888 9626"/>
                <a:gd name="T31" fmla="*/ 9888 h 1326"/>
                <a:gd name="T32" fmla="+- 0 1667 845"/>
                <a:gd name="T33" fmla="*/ T32 w 2582"/>
                <a:gd name="T34" fmla="+- 0 9981 9626"/>
                <a:gd name="T35" fmla="*/ 9981 h 1326"/>
                <a:gd name="T36" fmla="+- 0 1497 845"/>
                <a:gd name="T37" fmla="*/ T36 w 2582"/>
                <a:gd name="T38" fmla="+- 0 10101 9626"/>
                <a:gd name="T39" fmla="*/ 10101 h 1326"/>
                <a:gd name="T40" fmla="+- 0 1343 845"/>
                <a:gd name="T41" fmla="*/ T40 w 2582"/>
                <a:gd name="T42" fmla="+- 0 10238 9626"/>
                <a:gd name="T43" fmla="*/ 10238 h 1326"/>
                <a:gd name="T44" fmla="+- 0 1205 845"/>
                <a:gd name="T45" fmla="*/ T44 w 2582"/>
                <a:gd name="T46" fmla="+- 0 10382 9626"/>
                <a:gd name="T47" fmla="*/ 10382 h 1326"/>
                <a:gd name="T48" fmla="+- 0 1086 845"/>
                <a:gd name="T49" fmla="*/ T48 w 2582"/>
                <a:gd name="T50" fmla="+- 0 10524 9626"/>
                <a:gd name="T51" fmla="*/ 10524 h 1326"/>
                <a:gd name="T52" fmla="+- 0 988 845"/>
                <a:gd name="T53" fmla="*/ T52 w 2582"/>
                <a:gd name="T54" fmla="+- 0 10653 9626"/>
                <a:gd name="T55" fmla="*/ 10653 h 1326"/>
                <a:gd name="T56" fmla="+- 0 914 845"/>
                <a:gd name="T57" fmla="*/ T56 w 2582"/>
                <a:gd name="T58" fmla="+- 0 10761 9626"/>
                <a:gd name="T59" fmla="*/ 10761 h 1326"/>
                <a:gd name="T60" fmla="+- 0 845 845"/>
                <a:gd name="T61" fmla="*/ T60 w 2582"/>
                <a:gd name="T62" fmla="+- 0 10871 9626"/>
                <a:gd name="T63" fmla="*/ 10871 h 1326"/>
                <a:gd name="T64" fmla="+- 0 1019 845"/>
                <a:gd name="T65" fmla="*/ T64 w 2582"/>
                <a:gd name="T66" fmla="+- 0 10943 9626"/>
                <a:gd name="T67" fmla="*/ 10943 h 1326"/>
                <a:gd name="T68" fmla="+- 0 1080 845"/>
                <a:gd name="T69" fmla="*/ T68 w 2582"/>
                <a:gd name="T70" fmla="+- 0 10848 9626"/>
                <a:gd name="T71" fmla="*/ 10848 h 1326"/>
                <a:gd name="T72" fmla="+- 0 1156 845"/>
                <a:gd name="T73" fmla="*/ T72 w 2582"/>
                <a:gd name="T74" fmla="+- 0 10739 9626"/>
                <a:gd name="T75" fmla="*/ 10739 h 1326"/>
                <a:gd name="T76" fmla="+- 0 1256 845"/>
                <a:gd name="T77" fmla="*/ T76 w 2582"/>
                <a:gd name="T78" fmla="+- 0 10608 9626"/>
                <a:gd name="T79" fmla="*/ 10608 h 1326"/>
                <a:gd name="T80" fmla="+- 0 1378 845"/>
                <a:gd name="T81" fmla="*/ T80 w 2582"/>
                <a:gd name="T82" fmla="+- 0 10466 9626"/>
                <a:gd name="T83" fmla="*/ 10466 h 1326"/>
                <a:gd name="T84" fmla="+- 0 1518 845"/>
                <a:gd name="T85" fmla="*/ T84 w 2582"/>
                <a:gd name="T86" fmla="+- 0 10324 9626"/>
                <a:gd name="T87" fmla="*/ 10324 h 1326"/>
                <a:gd name="T88" fmla="+- 0 1673 845"/>
                <a:gd name="T89" fmla="*/ T88 w 2582"/>
                <a:gd name="T90" fmla="+- 0 10194 9626"/>
                <a:gd name="T91" fmla="*/ 10194 h 1326"/>
                <a:gd name="T92" fmla="+- 0 1840 845"/>
                <a:gd name="T93" fmla="*/ T92 w 2582"/>
                <a:gd name="T94" fmla="+- 0 10087 9626"/>
                <a:gd name="T95" fmla="*/ 10087 h 1326"/>
                <a:gd name="T96" fmla="+- 0 2012 845"/>
                <a:gd name="T97" fmla="*/ T96 w 2582"/>
                <a:gd name="T98" fmla="+- 0 10014 9626"/>
                <a:gd name="T99" fmla="*/ 10014 h 1326"/>
                <a:gd name="T100" fmla="+- 0 2200 845"/>
                <a:gd name="T101" fmla="*/ T100 w 2582"/>
                <a:gd name="T102" fmla="+- 0 9959 9626"/>
                <a:gd name="T103" fmla="*/ 9959 h 1326"/>
                <a:gd name="T104" fmla="+- 0 2403 845"/>
                <a:gd name="T105" fmla="*/ T104 w 2582"/>
                <a:gd name="T106" fmla="+- 0 9914 9626"/>
                <a:gd name="T107" fmla="*/ 9914 h 1326"/>
                <a:gd name="T108" fmla="+- 0 2612 845"/>
                <a:gd name="T109" fmla="*/ T108 w 2582"/>
                <a:gd name="T110" fmla="+- 0 9878 9626"/>
                <a:gd name="T111" fmla="*/ 9878 h 1326"/>
                <a:gd name="T112" fmla="+- 0 2816 845"/>
                <a:gd name="T113" fmla="*/ T112 w 2582"/>
                <a:gd name="T114" fmla="+- 0 9850 9626"/>
                <a:gd name="T115" fmla="*/ 9850 h 1326"/>
                <a:gd name="T116" fmla="+- 0 3007 845"/>
                <a:gd name="T117" fmla="*/ T116 w 2582"/>
                <a:gd name="T118" fmla="+- 0 9829 9626"/>
                <a:gd name="T119" fmla="*/ 9829 h 1326"/>
                <a:gd name="T120" fmla="+- 0 3305 845"/>
                <a:gd name="T121" fmla="*/ T120 w 2582"/>
                <a:gd name="T122" fmla="+- 0 9806 9626"/>
                <a:gd name="T123" fmla="*/ 9806 h 1326"/>
                <a:gd name="T124" fmla="+- 0 3426 845"/>
                <a:gd name="T125" fmla="*/ T124 w 2582"/>
                <a:gd name="T126" fmla="+- 0 9799 9626"/>
                <a:gd name="T127" fmla="*/ 9799 h 13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2582" h="1326">
                  <a:moveTo>
                    <a:pt x="2574" y="0"/>
                  </a:moveTo>
                  <a:lnTo>
                    <a:pt x="2447" y="6"/>
                  </a:lnTo>
                  <a:lnTo>
                    <a:pt x="2320" y="15"/>
                  </a:lnTo>
                  <a:lnTo>
                    <a:pt x="2161" y="28"/>
                  </a:lnTo>
                  <a:lnTo>
                    <a:pt x="2072" y="37"/>
                  </a:lnTo>
                  <a:lnTo>
                    <a:pt x="1978" y="48"/>
                  </a:lnTo>
                  <a:lnTo>
                    <a:pt x="1881" y="60"/>
                  </a:lnTo>
                  <a:lnTo>
                    <a:pt x="1781" y="73"/>
                  </a:lnTo>
                  <a:lnTo>
                    <a:pt x="1679" y="89"/>
                  </a:lnTo>
                  <a:lnTo>
                    <a:pt x="1576" y="107"/>
                  </a:lnTo>
                  <a:lnTo>
                    <a:pt x="1474" y="127"/>
                  </a:lnTo>
                  <a:lnTo>
                    <a:pt x="1373" y="149"/>
                  </a:lnTo>
                  <a:lnTo>
                    <a:pt x="1274" y="173"/>
                  </a:lnTo>
                  <a:lnTo>
                    <a:pt x="1179" y="200"/>
                  </a:lnTo>
                  <a:lnTo>
                    <a:pt x="1088" y="230"/>
                  </a:lnTo>
                  <a:lnTo>
                    <a:pt x="1003" y="262"/>
                  </a:lnTo>
                  <a:lnTo>
                    <a:pt x="911" y="305"/>
                  </a:lnTo>
                  <a:lnTo>
                    <a:pt x="822" y="355"/>
                  </a:lnTo>
                  <a:lnTo>
                    <a:pt x="735" y="412"/>
                  </a:lnTo>
                  <a:lnTo>
                    <a:pt x="652" y="475"/>
                  </a:lnTo>
                  <a:lnTo>
                    <a:pt x="573" y="542"/>
                  </a:lnTo>
                  <a:lnTo>
                    <a:pt x="498" y="612"/>
                  </a:lnTo>
                  <a:lnTo>
                    <a:pt x="427" y="684"/>
                  </a:lnTo>
                  <a:lnTo>
                    <a:pt x="360" y="756"/>
                  </a:lnTo>
                  <a:lnTo>
                    <a:pt x="298" y="828"/>
                  </a:lnTo>
                  <a:lnTo>
                    <a:pt x="241" y="898"/>
                  </a:lnTo>
                  <a:lnTo>
                    <a:pt x="189" y="965"/>
                  </a:lnTo>
                  <a:lnTo>
                    <a:pt x="143" y="1027"/>
                  </a:lnTo>
                  <a:lnTo>
                    <a:pt x="103" y="1084"/>
                  </a:lnTo>
                  <a:lnTo>
                    <a:pt x="69" y="1135"/>
                  </a:lnTo>
                  <a:lnTo>
                    <a:pt x="20" y="1211"/>
                  </a:lnTo>
                  <a:lnTo>
                    <a:pt x="0" y="1245"/>
                  </a:lnTo>
                  <a:lnTo>
                    <a:pt x="170" y="1325"/>
                  </a:lnTo>
                  <a:lnTo>
                    <a:pt x="174" y="1317"/>
                  </a:lnTo>
                  <a:lnTo>
                    <a:pt x="187" y="1296"/>
                  </a:lnTo>
                  <a:lnTo>
                    <a:pt x="235" y="1222"/>
                  </a:lnTo>
                  <a:lnTo>
                    <a:pt x="270" y="1171"/>
                  </a:lnTo>
                  <a:lnTo>
                    <a:pt x="311" y="1113"/>
                  </a:lnTo>
                  <a:lnTo>
                    <a:pt x="358" y="1050"/>
                  </a:lnTo>
                  <a:lnTo>
                    <a:pt x="411" y="982"/>
                  </a:lnTo>
                  <a:lnTo>
                    <a:pt x="470" y="911"/>
                  </a:lnTo>
                  <a:lnTo>
                    <a:pt x="533" y="840"/>
                  </a:lnTo>
                  <a:lnTo>
                    <a:pt x="601" y="768"/>
                  </a:lnTo>
                  <a:lnTo>
                    <a:pt x="673" y="698"/>
                  </a:lnTo>
                  <a:lnTo>
                    <a:pt x="748" y="630"/>
                  </a:lnTo>
                  <a:lnTo>
                    <a:pt x="828" y="568"/>
                  </a:lnTo>
                  <a:lnTo>
                    <a:pt x="910" y="511"/>
                  </a:lnTo>
                  <a:lnTo>
                    <a:pt x="995" y="461"/>
                  </a:lnTo>
                  <a:lnTo>
                    <a:pt x="1082" y="420"/>
                  </a:lnTo>
                  <a:lnTo>
                    <a:pt x="1167" y="388"/>
                  </a:lnTo>
                  <a:lnTo>
                    <a:pt x="1258" y="359"/>
                  </a:lnTo>
                  <a:lnTo>
                    <a:pt x="1355" y="333"/>
                  </a:lnTo>
                  <a:lnTo>
                    <a:pt x="1455" y="309"/>
                  </a:lnTo>
                  <a:lnTo>
                    <a:pt x="1558" y="288"/>
                  </a:lnTo>
                  <a:lnTo>
                    <a:pt x="1662" y="269"/>
                  </a:lnTo>
                  <a:lnTo>
                    <a:pt x="1767" y="252"/>
                  </a:lnTo>
                  <a:lnTo>
                    <a:pt x="1870" y="237"/>
                  </a:lnTo>
                  <a:lnTo>
                    <a:pt x="1971" y="224"/>
                  </a:lnTo>
                  <a:lnTo>
                    <a:pt x="2069" y="213"/>
                  </a:lnTo>
                  <a:lnTo>
                    <a:pt x="2162" y="203"/>
                  </a:lnTo>
                  <a:lnTo>
                    <a:pt x="2328" y="189"/>
                  </a:lnTo>
                  <a:lnTo>
                    <a:pt x="2460" y="180"/>
                  </a:lnTo>
                  <a:lnTo>
                    <a:pt x="2572" y="174"/>
                  </a:lnTo>
                  <a:lnTo>
                    <a:pt x="2581" y="173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rgbClr val="4F6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6"/>
            <p:cNvSpPr/>
            <p:nvPr/>
          </p:nvSpPr>
          <p:spPr bwMode="auto">
            <a:xfrm>
              <a:off x="-104474" y="5215074"/>
              <a:ext cx="1636346" cy="810362"/>
            </a:xfrm>
            <a:custGeom>
              <a:avLst/>
              <a:gdLst>
                <a:gd name="T0" fmla="+- 0 3301 854"/>
                <a:gd name="T1" fmla="*/ T0 w 2577"/>
                <a:gd name="T2" fmla="+- 0 9651 9644"/>
                <a:gd name="T3" fmla="*/ 9651 h 1276"/>
                <a:gd name="T4" fmla="+- 0 3015 854"/>
                <a:gd name="T5" fmla="*/ T4 w 2577"/>
                <a:gd name="T6" fmla="+- 0 9673 9644"/>
                <a:gd name="T7" fmla="*/ 9673 h 1276"/>
                <a:gd name="T8" fmla="+- 0 2833 854"/>
                <a:gd name="T9" fmla="*/ T8 w 2577"/>
                <a:gd name="T10" fmla="+- 0 9692 9644"/>
                <a:gd name="T11" fmla="*/ 9692 h 1276"/>
                <a:gd name="T12" fmla="+- 0 2635 854"/>
                <a:gd name="T13" fmla="*/ T12 w 2577"/>
                <a:gd name="T14" fmla="+- 0 9718 9644"/>
                <a:gd name="T15" fmla="*/ 9718 h 1276"/>
                <a:gd name="T16" fmla="+- 0 2430 854"/>
                <a:gd name="T17" fmla="*/ T16 w 2577"/>
                <a:gd name="T18" fmla="+- 0 9751 9644"/>
                <a:gd name="T19" fmla="*/ 9751 h 1276"/>
                <a:gd name="T20" fmla="+- 0 2227 854"/>
                <a:gd name="T21" fmla="*/ T20 w 2577"/>
                <a:gd name="T22" fmla="+- 0 9793 9644"/>
                <a:gd name="T23" fmla="*/ 9793 h 1276"/>
                <a:gd name="T24" fmla="+- 0 2033 854"/>
                <a:gd name="T25" fmla="*/ T24 w 2577"/>
                <a:gd name="T26" fmla="+- 0 9845 9644"/>
                <a:gd name="T27" fmla="*/ 9845 h 1276"/>
                <a:gd name="T28" fmla="+- 0 1857 854"/>
                <a:gd name="T29" fmla="*/ T28 w 2577"/>
                <a:gd name="T30" fmla="+- 0 9906 9644"/>
                <a:gd name="T31" fmla="*/ 9906 h 1276"/>
                <a:gd name="T32" fmla="+- 0 1676 854"/>
                <a:gd name="T33" fmla="*/ T32 w 2577"/>
                <a:gd name="T34" fmla="+- 0 9999 9644"/>
                <a:gd name="T35" fmla="*/ 9999 h 1276"/>
                <a:gd name="T36" fmla="+- 0 1507 854"/>
                <a:gd name="T37" fmla="*/ T36 w 2577"/>
                <a:gd name="T38" fmla="+- 0 10119 9644"/>
                <a:gd name="T39" fmla="*/ 10119 h 1276"/>
                <a:gd name="T40" fmla="+- 0 1352 854"/>
                <a:gd name="T41" fmla="*/ T40 w 2577"/>
                <a:gd name="T42" fmla="+- 0 10256 9644"/>
                <a:gd name="T43" fmla="*/ 10256 h 1276"/>
                <a:gd name="T44" fmla="+- 0 1214 854"/>
                <a:gd name="T45" fmla="*/ T44 w 2577"/>
                <a:gd name="T46" fmla="+- 0 10400 9644"/>
                <a:gd name="T47" fmla="*/ 10400 h 1276"/>
                <a:gd name="T48" fmla="+- 0 1095 854"/>
                <a:gd name="T49" fmla="*/ T48 w 2577"/>
                <a:gd name="T50" fmla="+- 0 10542 9644"/>
                <a:gd name="T51" fmla="*/ 10542 h 1276"/>
                <a:gd name="T52" fmla="+- 0 997 854"/>
                <a:gd name="T53" fmla="*/ T52 w 2577"/>
                <a:gd name="T54" fmla="+- 0 10672 9644"/>
                <a:gd name="T55" fmla="*/ 10672 h 1276"/>
                <a:gd name="T56" fmla="+- 0 923 854"/>
                <a:gd name="T57" fmla="*/ T56 w 2577"/>
                <a:gd name="T58" fmla="+- 0 10779 9644"/>
                <a:gd name="T59" fmla="*/ 10779 h 1276"/>
                <a:gd name="T60" fmla="+- 0 854 854"/>
                <a:gd name="T61" fmla="*/ T60 w 2577"/>
                <a:gd name="T62" fmla="+- 0 10889 9644"/>
                <a:gd name="T63" fmla="*/ 10889 h 1276"/>
                <a:gd name="T64" fmla="+- 0 932 854"/>
                <a:gd name="T65" fmla="*/ T64 w 2577"/>
                <a:gd name="T66" fmla="+- 0 10896 9644"/>
                <a:gd name="T67" fmla="*/ 10896 h 1276"/>
                <a:gd name="T68" fmla="+- 0 1010 854"/>
                <a:gd name="T69" fmla="*/ T68 w 2577"/>
                <a:gd name="T70" fmla="+- 0 10778 9644"/>
                <a:gd name="T71" fmla="*/ 10778 h 1276"/>
                <a:gd name="T72" fmla="+- 0 1089 854"/>
                <a:gd name="T73" fmla="*/ T72 w 2577"/>
                <a:gd name="T74" fmla="+- 0 10667 9644"/>
                <a:gd name="T75" fmla="*/ 10667 h 1276"/>
                <a:gd name="T76" fmla="+- 0 1188 854"/>
                <a:gd name="T77" fmla="*/ T76 w 2577"/>
                <a:gd name="T78" fmla="+- 0 10541 9644"/>
                <a:gd name="T79" fmla="*/ 10541 h 1276"/>
                <a:gd name="T80" fmla="+- 0 1304 854"/>
                <a:gd name="T81" fmla="*/ T80 w 2577"/>
                <a:gd name="T82" fmla="+- 0 10407 9644"/>
                <a:gd name="T83" fmla="*/ 10407 h 1276"/>
                <a:gd name="T84" fmla="+- 0 1437 854"/>
                <a:gd name="T85" fmla="*/ T84 w 2577"/>
                <a:gd name="T86" fmla="+- 0 10273 9644"/>
                <a:gd name="T87" fmla="*/ 10273 h 1276"/>
                <a:gd name="T88" fmla="+- 0 1583 854"/>
                <a:gd name="T89" fmla="*/ T88 w 2577"/>
                <a:gd name="T90" fmla="+- 0 10148 9644"/>
                <a:gd name="T91" fmla="*/ 10148 h 1276"/>
                <a:gd name="T92" fmla="+- 0 1743 854"/>
                <a:gd name="T93" fmla="*/ T92 w 2577"/>
                <a:gd name="T94" fmla="+- 0 10038 9644"/>
                <a:gd name="T95" fmla="*/ 10038 h 1276"/>
                <a:gd name="T96" fmla="+- 0 1912 854"/>
                <a:gd name="T97" fmla="*/ T96 w 2577"/>
                <a:gd name="T98" fmla="+- 0 9952 9644"/>
                <a:gd name="T99" fmla="*/ 9952 h 1276"/>
                <a:gd name="T100" fmla="+- 0 2075 854"/>
                <a:gd name="T101" fmla="*/ T100 w 2577"/>
                <a:gd name="T102" fmla="+- 0 9895 9644"/>
                <a:gd name="T103" fmla="*/ 9895 h 1276"/>
                <a:gd name="T104" fmla="+- 0 2253 854"/>
                <a:gd name="T105" fmla="*/ T104 w 2577"/>
                <a:gd name="T106" fmla="+- 0 9846 9644"/>
                <a:gd name="T107" fmla="*/ 9846 h 1276"/>
                <a:gd name="T108" fmla="+- 0 2440 854"/>
                <a:gd name="T109" fmla="*/ T108 w 2577"/>
                <a:gd name="T110" fmla="+- 0 9805 9644"/>
                <a:gd name="T111" fmla="*/ 9805 h 1276"/>
                <a:gd name="T112" fmla="+- 0 2631 854"/>
                <a:gd name="T113" fmla="*/ T112 w 2577"/>
                <a:gd name="T114" fmla="+- 0 9772 9644"/>
                <a:gd name="T115" fmla="*/ 9772 h 1276"/>
                <a:gd name="T116" fmla="+- 0 2817 854"/>
                <a:gd name="T117" fmla="*/ T116 w 2577"/>
                <a:gd name="T118" fmla="+- 0 9746 9644"/>
                <a:gd name="T119" fmla="*/ 9746 h 1276"/>
                <a:gd name="T120" fmla="+- 0 2992 854"/>
                <a:gd name="T121" fmla="*/ T120 w 2577"/>
                <a:gd name="T122" fmla="+- 0 9726 9644"/>
                <a:gd name="T123" fmla="*/ 9726 h 1276"/>
                <a:gd name="T124" fmla="+- 0 3286 854"/>
                <a:gd name="T125" fmla="*/ T124 w 2577"/>
                <a:gd name="T126" fmla="+- 0 9701 9644"/>
                <a:gd name="T127" fmla="*/ 9701 h 1276"/>
                <a:gd name="T128" fmla="+- 0 3430 854"/>
                <a:gd name="T129" fmla="*/ T128 w 2577"/>
                <a:gd name="T130" fmla="+- 0 9692 9644"/>
                <a:gd name="T131" fmla="*/ 9692 h 12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2577" h="1276">
                  <a:moveTo>
                    <a:pt x="2574" y="0"/>
                  </a:moveTo>
                  <a:lnTo>
                    <a:pt x="2447" y="7"/>
                  </a:lnTo>
                  <a:lnTo>
                    <a:pt x="2320" y="15"/>
                  </a:lnTo>
                  <a:lnTo>
                    <a:pt x="2161" y="29"/>
                  </a:lnTo>
                  <a:lnTo>
                    <a:pt x="2072" y="37"/>
                  </a:lnTo>
                  <a:lnTo>
                    <a:pt x="1979" y="48"/>
                  </a:lnTo>
                  <a:lnTo>
                    <a:pt x="1881" y="60"/>
                  </a:lnTo>
                  <a:lnTo>
                    <a:pt x="1781" y="74"/>
                  </a:lnTo>
                  <a:lnTo>
                    <a:pt x="1679" y="89"/>
                  </a:lnTo>
                  <a:lnTo>
                    <a:pt x="1576" y="107"/>
                  </a:lnTo>
                  <a:lnTo>
                    <a:pt x="1474" y="127"/>
                  </a:lnTo>
                  <a:lnTo>
                    <a:pt x="1373" y="149"/>
                  </a:lnTo>
                  <a:lnTo>
                    <a:pt x="1275" y="174"/>
                  </a:lnTo>
                  <a:lnTo>
                    <a:pt x="1179" y="201"/>
                  </a:lnTo>
                  <a:lnTo>
                    <a:pt x="1089" y="230"/>
                  </a:lnTo>
                  <a:lnTo>
                    <a:pt x="1003" y="262"/>
                  </a:lnTo>
                  <a:lnTo>
                    <a:pt x="911" y="305"/>
                  </a:lnTo>
                  <a:lnTo>
                    <a:pt x="822" y="355"/>
                  </a:lnTo>
                  <a:lnTo>
                    <a:pt x="736" y="413"/>
                  </a:lnTo>
                  <a:lnTo>
                    <a:pt x="653" y="475"/>
                  </a:lnTo>
                  <a:lnTo>
                    <a:pt x="573" y="542"/>
                  </a:lnTo>
                  <a:lnTo>
                    <a:pt x="498" y="612"/>
                  </a:lnTo>
                  <a:lnTo>
                    <a:pt x="427" y="684"/>
                  </a:lnTo>
                  <a:lnTo>
                    <a:pt x="360" y="756"/>
                  </a:lnTo>
                  <a:lnTo>
                    <a:pt x="298" y="828"/>
                  </a:lnTo>
                  <a:lnTo>
                    <a:pt x="241" y="898"/>
                  </a:lnTo>
                  <a:lnTo>
                    <a:pt x="189" y="965"/>
                  </a:lnTo>
                  <a:lnTo>
                    <a:pt x="143" y="1028"/>
                  </a:lnTo>
                  <a:lnTo>
                    <a:pt x="103" y="1085"/>
                  </a:lnTo>
                  <a:lnTo>
                    <a:pt x="69" y="1135"/>
                  </a:lnTo>
                  <a:lnTo>
                    <a:pt x="21" y="1211"/>
                  </a:lnTo>
                  <a:lnTo>
                    <a:pt x="0" y="1245"/>
                  </a:lnTo>
                  <a:lnTo>
                    <a:pt x="64" y="1275"/>
                  </a:lnTo>
                  <a:lnTo>
                    <a:pt x="78" y="1252"/>
                  </a:lnTo>
                  <a:lnTo>
                    <a:pt x="98" y="1220"/>
                  </a:lnTo>
                  <a:lnTo>
                    <a:pt x="156" y="1134"/>
                  </a:lnTo>
                  <a:lnTo>
                    <a:pt x="193" y="1081"/>
                  </a:lnTo>
                  <a:lnTo>
                    <a:pt x="235" y="1023"/>
                  </a:lnTo>
                  <a:lnTo>
                    <a:pt x="282" y="962"/>
                  </a:lnTo>
                  <a:lnTo>
                    <a:pt x="334" y="897"/>
                  </a:lnTo>
                  <a:lnTo>
                    <a:pt x="390" y="831"/>
                  </a:lnTo>
                  <a:lnTo>
                    <a:pt x="450" y="763"/>
                  </a:lnTo>
                  <a:lnTo>
                    <a:pt x="515" y="696"/>
                  </a:lnTo>
                  <a:lnTo>
                    <a:pt x="583" y="629"/>
                  </a:lnTo>
                  <a:lnTo>
                    <a:pt x="654" y="565"/>
                  </a:lnTo>
                  <a:lnTo>
                    <a:pt x="729" y="504"/>
                  </a:lnTo>
                  <a:lnTo>
                    <a:pt x="808" y="446"/>
                  </a:lnTo>
                  <a:lnTo>
                    <a:pt x="889" y="394"/>
                  </a:lnTo>
                  <a:lnTo>
                    <a:pt x="972" y="348"/>
                  </a:lnTo>
                  <a:lnTo>
                    <a:pt x="1058" y="308"/>
                  </a:lnTo>
                  <a:lnTo>
                    <a:pt x="1137" y="278"/>
                  </a:lnTo>
                  <a:lnTo>
                    <a:pt x="1221" y="251"/>
                  </a:lnTo>
                  <a:lnTo>
                    <a:pt x="1308" y="225"/>
                  </a:lnTo>
                  <a:lnTo>
                    <a:pt x="1399" y="202"/>
                  </a:lnTo>
                  <a:lnTo>
                    <a:pt x="1492" y="181"/>
                  </a:lnTo>
                  <a:lnTo>
                    <a:pt x="1586" y="161"/>
                  </a:lnTo>
                  <a:lnTo>
                    <a:pt x="1682" y="144"/>
                  </a:lnTo>
                  <a:lnTo>
                    <a:pt x="1777" y="128"/>
                  </a:lnTo>
                  <a:lnTo>
                    <a:pt x="1871" y="115"/>
                  </a:lnTo>
                  <a:lnTo>
                    <a:pt x="1963" y="102"/>
                  </a:lnTo>
                  <a:lnTo>
                    <a:pt x="2052" y="91"/>
                  </a:lnTo>
                  <a:lnTo>
                    <a:pt x="2138" y="82"/>
                  </a:lnTo>
                  <a:lnTo>
                    <a:pt x="2297" y="67"/>
                  </a:lnTo>
                  <a:lnTo>
                    <a:pt x="2432" y="57"/>
                  </a:lnTo>
                  <a:lnTo>
                    <a:pt x="2537" y="50"/>
                  </a:lnTo>
                  <a:lnTo>
                    <a:pt x="2576" y="48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rgbClr val="7D96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7"/>
            <p:cNvSpPr/>
            <p:nvPr/>
          </p:nvSpPr>
          <p:spPr bwMode="auto">
            <a:xfrm>
              <a:off x="745131" y="5259530"/>
              <a:ext cx="787377" cy="812267"/>
            </a:xfrm>
            <a:custGeom>
              <a:avLst/>
              <a:gdLst>
                <a:gd name="T0" fmla="+- 0 3339 2191"/>
                <a:gd name="T1" fmla="*/ T0 w 1240"/>
                <a:gd name="T2" fmla="+- 0 9714 9714"/>
                <a:gd name="T3" fmla="*/ 9714 h 1279"/>
                <a:gd name="T4" fmla="+- 0 2191 2191"/>
                <a:gd name="T5" fmla="*/ T4 w 1240"/>
                <a:gd name="T6" fmla="+- 0 10904 9714"/>
                <a:gd name="T7" fmla="*/ 10904 h 1279"/>
                <a:gd name="T8" fmla="+- 0 2283 2191"/>
                <a:gd name="T9" fmla="*/ T8 w 1240"/>
                <a:gd name="T10" fmla="+- 0 10993 9714"/>
                <a:gd name="T11" fmla="*/ 10993 h 1279"/>
                <a:gd name="T12" fmla="+- 0 3431 2191"/>
                <a:gd name="T13" fmla="*/ T12 w 1240"/>
                <a:gd name="T14" fmla="+- 0 9803 9714"/>
                <a:gd name="T15" fmla="*/ 9803 h 1279"/>
                <a:gd name="T16" fmla="+- 0 3339 2191"/>
                <a:gd name="T17" fmla="*/ T16 w 1240"/>
                <a:gd name="T18" fmla="+- 0 9714 9714"/>
                <a:gd name="T19" fmla="*/ 9714 h 12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0" h="1279">
                  <a:moveTo>
                    <a:pt x="1148" y="0"/>
                  </a:moveTo>
                  <a:lnTo>
                    <a:pt x="0" y="1190"/>
                  </a:lnTo>
                  <a:lnTo>
                    <a:pt x="92" y="1279"/>
                  </a:lnTo>
                  <a:lnTo>
                    <a:pt x="1240" y="89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rgbClr val="4F6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8"/>
            <p:cNvSpPr/>
            <p:nvPr/>
          </p:nvSpPr>
          <p:spPr bwMode="auto">
            <a:xfrm>
              <a:off x="753386" y="5270961"/>
              <a:ext cx="739753" cy="766542"/>
            </a:xfrm>
            <a:custGeom>
              <a:avLst/>
              <a:gdLst>
                <a:gd name="T0" fmla="+- 0 3352 2204"/>
                <a:gd name="T1" fmla="*/ T0 w 1165"/>
                <a:gd name="T2" fmla="+- 0 9732 9732"/>
                <a:gd name="T3" fmla="*/ 9732 h 1207"/>
                <a:gd name="T4" fmla="+- 0 2204 2204"/>
                <a:gd name="T5" fmla="*/ T4 w 1165"/>
                <a:gd name="T6" fmla="+- 0 10922 9732"/>
                <a:gd name="T7" fmla="*/ 10922 h 1207"/>
                <a:gd name="T8" fmla="+- 0 2221 2204"/>
                <a:gd name="T9" fmla="*/ T8 w 1165"/>
                <a:gd name="T10" fmla="+- 0 10938 9732"/>
                <a:gd name="T11" fmla="*/ 10938 h 1207"/>
                <a:gd name="T12" fmla="+- 0 3369 2204"/>
                <a:gd name="T13" fmla="*/ T12 w 1165"/>
                <a:gd name="T14" fmla="+- 0 9748 9732"/>
                <a:gd name="T15" fmla="*/ 9748 h 1207"/>
                <a:gd name="T16" fmla="+- 0 3352 2204"/>
                <a:gd name="T17" fmla="*/ T16 w 1165"/>
                <a:gd name="T18" fmla="+- 0 9732 9732"/>
                <a:gd name="T19" fmla="*/ 9732 h 12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65" h="1207">
                  <a:moveTo>
                    <a:pt x="1148" y="0"/>
                  </a:moveTo>
                  <a:lnTo>
                    <a:pt x="0" y="1190"/>
                  </a:lnTo>
                  <a:lnTo>
                    <a:pt x="17" y="1206"/>
                  </a:lnTo>
                  <a:lnTo>
                    <a:pt x="1165" y="16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rgbClr val="7D96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9"/>
            <p:cNvSpPr/>
            <p:nvPr/>
          </p:nvSpPr>
          <p:spPr bwMode="auto">
            <a:xfrm>
              <a:off x="1434085" y="4895629"/>
              <a:ext cx="403848" cy="1130442"/>
            </a:xfrm>
            <a:custGeom>
              <a:avLst/>
              <a:gdLst>
                <a:gd name="T0" fmla="+- 0 3546 3277"/>
                <a:gd name="T1" fmla="*/ T0 w 636"/>
                <a:gd name="T2" fmla="+- 0 9141 9141"/>
                <a:gd name="T3" fmla="*/ 9141 h 1780"/>
                <a:gd name="T4" fmla="+- 0 3442 3277"/>
                <a:gd name="T5" fmla="*/ T4 w 636"/>
                <a:gd name="T6" fmla="+- 0 9195 9141"/>
                <a:gd name="T7" fmla="*/ 9195 h 1780"/>
                <a:gd name="T8" fmla="+- 0 3389 3277"/>
                <a:gd name="T9" fmla="*/ T8 w 636"/>
                <a:gd name="T10" fmla="+- 0 9237 9141"/>
                <a:gd name="T11" fmla="*/ 9237 h 1780"/>
                <a:gd name="T12" fmla="+- 0 3341 3277"/>
                <a:gd name="T13" fmla="*/ T12 w 636"/>
                <a:gd name="T14" fmla="+- 0 9288 9141"/>
                <a:gd name="T15" fmla="*/ 9288 h 1780"/>
                <a:gd name="T16" fmla="+- 0 3304 3277"/>
                <a:gd name="T17" fmla="*/ T16 w 636"/>
                <a:gd name="T18" fmla="+- 0 9349 9141"/>
                <a:gd name="T19" fmla="*/ 9349 h 1780"/>
                <a:gd name="T20" fmla="+- 0 3281 3277"/>
                <a:gd name="T21" fmla="*/ T20 w 636"/>
                <a:gd name="T22" fmla="+- 0 9418 9141"/>
                <a:gd name="T23" fmla="*/ 9418 h 1780"/>
                <a:gd name="T24" fmla="+- 0 3277 3277"/>
                <a:gd name="T25" fmla="*/ T24 w 636"/>
                <a:gd name="T26" fmla="+- 0 9497 9141"/>
                <a:gd name="T27" fmla="*/ 9497 h 1780"/>
                <a:gd name="T28" fmla="+- 0 3296 3277"/>
                <a:gd name="T29" fmla="*/ T28 w 636"/>
                <a:gd name="T30" fmla="+- 0 9584 9141"/>
                <a:gd name="T31" fmla="*/ 9584 h 1780"/>
                <a:gd name="T32" fmla="+- 0 3338 3277"/>
                <a:gd name="T33" fmla="*/ T32 w 636"/>
                <a:gd name="T34" fmla="+- 0 9697 9141"/>
                <a:gd name="T35" fmla="*/ 9697 h 1780"/>
                <a:gd name="T36" fmla="+- 0 3366 3277"/>
                <a:gd name="T37" fmla="*/ T36 w 636"/>
                <a:gd name="T38" fmla="+- 0 9771 9141"/>
                <a:gd name="T39" fmla="*/ 9771 h 1780"/>
                <a:gd name="T40" fmla="+- 0 3397 3277"/>
                <a:gd name="T41" fmla="*/ T40 w 636"/>
                <a:gd name="T42" fmla="+- 0 9855 9141"/>
                <a:gd name="T43" fmla="*/ 9855 h 1780"/>
                <a:gd name="T44" fmla="+- 0 3432 3277"/>
                <a:gd name="T45" fmla="*/ T44 w 636"/>
                <a:gd name="T46" fmla="+- 0 9945 9141"/>
                <a:gd name="T47" fmla="*/ 9945 h 1780"/>
                <a:gd name="T48" fmla="+- 0 3507 3277"/>
                <a:gd name="T49" fmla="*/ T48 w 636"/>
                <a:gd name="T50" fmla="+- 0 10141 9141"/>
                <a:gd name="T51" fmla="*/ 10141 h 1780"/>
                <a:gd name="T52" fmla="+- 0 3624 3277"/>
                <a:gd name="T53" fmla="*/ T52 w 636"/>
                <a:gd name="T54" fmla="+- 0 10443 9141"/>
                <a:gd name="T55" fmla="*/ 10443 h 1780"/>
                <a:gd name="T56" fmla="+- 0 3810 3277"/>
                <a:gd name="T57" fmla="*/ T56 w 636"/>
                <a:gd name="T58" fmla="+- 0 10921 9141"/>
                <a:gd name="T59" fmla="*/ 10921 h 1780"/>
                <a:gd name="T60" fmla="+- 0 3912 3277"/>
                <a:gd name="T61" fmla="*/ T60 w 636"/>
                <a:gd name="T62" fmla="+- 0 10880 9141"/>
                <a:gd name="T63" fmla="*/ 10880 h 1780"/>
                <a:gd name="T64" fmla="+- 0 3763 3277"/>
                <a:gd name="T65" fmla="*/ T64 w 636"/>
                <a:gd name="T66" fmla="+- 0 10498 9141"/>
                <a:gd name="T67" fmla="*/ 10498 h 1780"/>
                <a:gd name="T68" fmla="+- 0 3649 3277"/>
                <a:gd name="T69" fmla="*/ T68 w 636"/>
                <a:gd name="T70" fmla="+- 0 10204 9141"/>
                <a:gd name="T71" fmla="*/ 10204 h 1780"/>
                <a:gd name="T72" fmla="+- 0 3572 3277"/>
                <a:gd name="T73" fmla="*/ T72 w 636"/>
                <a:gd name="T74" fmla="+- 0 10003 9141"/>
                <a:gd name="T75" fmla="*/ 10003 h 1780"/>
                <a:gd name="T76" fmla="+- 0 3535 3277"/>
                <a:gd name="T77" fmla="*/ T76 w 636"/>
                <a:gd name="T78" fmla="+- 0 9907 9141"/>
                <a:gd name="T79" fmla="*/ 9907 h 1780"/>
                <a:gd name="T80" fmla="+- 0 3500 3277"/>
                <a:gd name="T81" fmla="*/ T80 w 636"/>
                <a:gd name="T82" fmla="+- 0 9816 9141"/>
                <a:gd name="T83" fmla="*/ 9816 h 1780"/>
                <a:gd name="T84" fmla="+- 0 3469 3277"/>
                <a:gd name="T85" fmla="*/ T84 w 636"/>
                <a:gd name="T86" fmla="+- 0 9733 9141"/>
                <a:gd name="T87" fmla="*/ 9733 h 1780"/>
                <a:gd name="T88" fmla="+- 0 3441 3277"/>
                <a:gd name="T89" fmla="*/ T88 w 636"/>
                <a:gd name="T90" fmla="+- 0 9659 9141"/>
                <a:gd name="T91" fmla="*/ 9659 h 1780"/>
                <a:gd name="T92" fmla="+- 0 3418 3277"/>
                <a:gd name="T93" fmla="*/ T92 w 636"/>
                <a:gd name="T94" fmla="+- 0 9597 9141"/>
                <a:gd name="T95" fmla="*/ 9597 h 1780"/>
                <a:gd name="T96" fmla="+- 0 3387 3277"/>
                <a:gd name="T97" fmla="*/ T96 w 636"/>
                <a:gd name="T98" fmla="+- 0 9454 9141"/>
                <a:gd name="T99" fmla="*/ 9454 h 1780"/>
                <a:gd name="T100" fmla="+- 0 3413 3277"/>
                <a:gd name="T101" fmla="*/ T100 w 636"/>
                <a:gd name="T102" fmla="+- 0 9379 9141"/>
                <a:gd name="T103" fmla="*/ 9379 h 1780"/>
                <a:gd name="T104" fmla="+- 0 3461 3277"/>
                <a:gd name="T105" fmla="*/ T104 w 636"/>
                <a:gd name="T106" fmla="+- 0 9321 9141"/>
                <a:gd name="T107" fmla="*/ 9321 h 1780"/>
                <a:gd name="T108" fmla="+- 0 3515 3277"/>
                <a:gd name="T109" fmla="*/ T108 w 636"/>
                <a:gd name="T110" fmla="+- 0 9279 9141"/>
                <a:gd name="T111" fmla="*/ 9279 h 1780"/>
                <a:gd name="T112" fmla="+- 0 3562 3277"/>
                <a:gd name="T113" fmla="*/ T112 w 636"/>
                <a:gd name="T114" fmla="+- 0 9254 9141"/>
                <a:gd name="T115" fmla="*/ 9254 h 1780"/>
                <a:gd name="T116" fmla="+- 0 3584 3277"/>
                <a:gd name="T117" fmla="*/ T116 w 636"/>
                <a:gd name="T118" fmla="+- 0 9244 9141"/>
                <a:gd name="T119" fmla="*/ 9244 h 1780"/>
                <a:gd name="T120" fmla="+- 0 3546 3277"/>
                <a:gd name="T121" fmla="*/ T120 w 636"/>
                <a:gd name="T122" fmla="+- 0 9141 9141"/>
                <a:gd name="T123" fmla="*/ 9141 h 17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</a:cxnLst>
              <a:rect l="0" t="0" r="r" b="b"/>
              <a:pathLst>
                <a:path w="636" h="1780">
                  <a:moveTo>
                    <a:pt x="269" y="0"/>
                  </a:moveTo>
                  <a:lnTo>
                    <a:pt x="165" y="54"/>
                  </a:lnTo>
                  <a:lnTo>
                    <a:pt x="112" y="96"/>
                  </a:lnTo>
                  <a:lnTo>
                    <a:pt x="64" y="147"/>
                  </a:lnTo>
                  <a:lnTo>
                    <a:pt x="27" y="208"/>
                  </a:lnTo>
                  <a:lnTo>
                    <a:pt x="4" y="277"/>
                  </a:lnTo>
                  <a:lnTo>
                    <a:pt x="0" y="356"/>
                  </a:lnTo>
                  <a:lnTo>
                    <a:pt x="19" y="443"/>
                  </a:lnTo>
                  <a:lnTo>
                    <a:pt x="61" y="556"/>
                  </a:lnTo>
                  <a:lnTo>
                    <a:pt x="89" y="630"/>
                  </a:lnTo>
                  <a:lnTo>
                    <a:pt x="120" y="714"/>
                  </a:lnTo>
                  <a:lnTo>
                    <a:pt x="155" y="804"/>
                  </a:lnTo>
                  <a:lnTo>
                    <a:pt x="230" y="1000"/>
                  </a:lnTo>
                  <a:lnTo>
                    <a:pt x="347" y="1302"/>
                  </a:lnTo>
                  <a:lnTo>
                    <a:pt x="533" y="1780"/>
                  </a:lnTo>
                  <a:lnTo>
                    <a:pt x="635" y="1739"/>
                  </a:lnTo>
                  <a:lnTo>
                    <a:pt x="486" y="1357"/>
                  </a:lnTo>
                  <a:lnTo>
                    <a:pt x="372" y="1063"/>
                  </a:lnTo>
                  <a:lnTo>
                    <a:pt x="295" y="862"/>
                  </a:lnTo>
                  <a:lnTo>
                    <a:pt x="258" y="766"/>
                  </a:lnTo>
                  <a:lnTo>
                    <a:pt x="223" y="675"/>
                  </a:lnTo>
                  <a:lnTo>
                    <a:pt x="192" y="592"/>
                  </a:lnTo>
                  <a:lnTo>
                    <a:pt x="164" y="518"/>
                  </a:lnTo>
                  <a:lnTo>
                    <a:pt x="141" y="456"/>
                  </a:lnTo>
                  <a:lnTo>
                    <a:pt x="110" y="313"/>
                  </a:lnTo>
                  <a:lnTo>
                    <a:pt x="136" y="238"/>
                  </a:lnTo>
                  <a:lnTo>
                    <a:pt x="184" y="180"/>
                  </a:lnTo>
                  <a:lnTo>
                    <a:pt x="238" y="138"/>
                  </a:lnTo>
                  <a:lnTo>
                    <a:pt x="285" y="113"/>
                  </a:lnTo>
                  <a:lnTo>
                    <a:pt x="307" y="10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4F6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0"/>
            <p:cNvSpPr/>
            <p:nvPr/>
          </p:nvSpPr>
          <p:spPr bwMode="auto">
            <a:xfrm>
              <a:off x="1451865" y="4898169"/>
              <a:ext cx="356224" cy="1130442"/>
            </a:xfrm>
            <a:custGeom>
              <a:avLst/>
              <a:gdLst>
                <a:gd name="T0" fmla="+- 0 3573 3304"/>
                <a:gd name="T1" fmla="*/ T0 w 561"/>
                <a:gd name="T2" fmla="+- 0 9146 9146"/>
                <a:gd name="T3" fmla="*/ 9146 h 1780"/>
                <a:gd name="T4" fmla="+- 0 3469 3304"/>
                <a:gd name="T5" fmla="*/ T4 w 561"/>
                <a:gd name="T6" fmla="+- 0 9200 9146"/>
                <a:gd name="T7" fmla="*/ 9200 h 1780"/>
                <a:gd name="T8" fmla="+- 0 3416 3304"/>
                <a:gd name="T9" fmla="*/ T8 w 561"/>
                <a:gd name="T10" fmla="+- 0 9242 9146"/>
                <a:gd name="T11" fmla="*/ 9242 h 1780"/>
                <a:gd name="T12" fmla="+- 0 3369 3304"/>
                <a:gd name="T13" fmla="*/ T12 w 561"/>
                <a:gd name="T14" fmla="+- 0 9293 9146"/>
                <a:gd name="T15" fmla="*/ 9293 h 1780"/>
                <a:gd name="T16" fmla="+- 0 3331 3304"/>
                <a:gd name="T17" fmla="*/ T16 w 561"/>
                <a:gd name="T18" fmla="+- 0 9353 9146"/>
                <a:gd name="T19" fmla="*/ 9353 h 1780"/>
                <a:gd name="T20" fmla="+- 0 3308 3304"/>
                <a:gd name="T21" fmla="*/ T20 w 561"/>
                <a:gd name="T22" fmla="+- 0 9423 9146"/>
                <a:gd name="T23" fmla="*/ 9423 h 1780"/>
                <a:gd name="T24" fmla="+- 0 3304 3304"/>
                <a:gd name="T25" fmla="*/ T24 w 561"/>
                <a:gd name="T26" fmla="+- 0 9501 9146"/>
                <a:gd name="T27" fmla="*/ 9501 h 1780"/>
                <a:gd name="T28" fmla="+- 0 3324 3304"/>
                <a:gd name="T29" fmla="*/ T28 w 561"/>
                <a:gd name="T30" fmla="+- 0 9589 9146"/>
                <a:gd name="T31" fmla="*/ 9589 h 1780"/>
                <a:gd name="T32" fmla="+- 0 3365 3304"/>
                <a:gd name="T33" fmla="*/ T32 w 561"/>
                <a:gd name="T34" fmla="+- 0 9701 9146"/>
                <a:gd name="T35" fmla="*/ 9701 h 1780"/>
                <a:gd name="T36" fmla="+- 0 3393 3304"/>
                <a:gd name="T37" fmla="*/ T36 w 561"/>
                <a:gd name="T38" fmla="+- 0 9776 9146"/>
                <a:gd name="T39" fmla="*/ 9776 h 1780"/>
                <a:gd name="T40" fmla="+- 0 3425 3304"/>
                <a:gd name="T41" fmla="*/ T40 w 561"/>
                <a:gd name="T42" fmla="+- 0 9859 9146"/>
                <a:gd name="T43" fmla="*/ 9859 h 1780"/>
                <a:gd name="T44" fmla="+- 0 3459 3304"/>
                <a:gd name="T45" fmla="*/ T44 w 561"/>
                <a:gd name="T46" fmla="+- 0 9950 9146"/>
                <a:gd name="T47" fmla="*/ 9950 h 1780"/>
                <a:gd name="T48" fmla="+- 0 3535 3304"/>
                <a:gd name="T49" fmla="*/ T48 w 561"/>
                <a:gd name="T50" fmla="+- 0 10146 9146"/>
                <a:gd name="T51" fmla="*/ 10146 h 1780"/>
                <a:gd name="T52" fmla="+- 0 3651 3304"/>
                <a:gd name="T53" fmla="*/ T52 w 561"/>
                <a:gd name="T54" fmla="+- 0 10447 9146"/>
                <a:gd name="T55" fmla="*/ 10447 h 1780"/>
                <a:gd name="T56" fmla="+- 0 3837 3304"/>
                <a:gd name="T57" fmla="*/ T56 w 561"/>
                <a:gd name="T58" fmla="+- 0 10925 9146"/>
                <a:gd name="T59" fmla="*/ 10925 h 1780"/>
                <a:gd name="T60" fmla="+- 0 3865 3304"/>
                <a:gd name="T61" fmla="*/ T60 w 561"/>
                <a:gd name="T62" fmla="+- 0 10914 9146"/>
                <a:gd name="T63" fmla="*/ 10914 h 1780"/>
                <a:gd name="T64" fmla="+- 0 3854 3304"/>
                <a:gd name="T65" fmla="*/ T64 w 561"/>
                <a:gd name="T66" fmla="+- 0 10887 9146"/>
                <a:gd name="T67" fmla="*/ 10887 h 1780"/>
                <a:gd name="T68" fmla="+- 0 3732 3304"/>
                <a:gd name="T69" fmla="*/ T68 w 561"/>
                <a:gd name="T70" fmla="+- 0 10572 9146"/>
                <a:gd name="T71" fmla="*/ 10572 h 1780"/>
                <a:gd name="T72" fmla="+- 0 3588 3304"/>
                <a:gd name="T73" fmla="*/ T72 w 561"/>
                <a:gd name="T74" fmla="+- 0 10203 9146"/>
                <a:gd name="T75" fmla="*/ 10203 h 1780"/>
                <a:gd name="T76" fmla="+- 0 3516 3304"/>
                <a:gd name="T77" fmla="*/ T76 w 561"/>
                <a:gd name="T78" fmla="+- 0 10014 9146"/>
                <a:gd name="T79" fmla="*/ 10014 h 1780"/>
                <a:gd name="T80" fmla="+- 0 3482 3304"/>
                <a:gd name="T81" fmla="*/ T80 w 561"/>
                <a:gd name="T82" fmla="+- 0 9925 9146"/>
                <a:gd name="T83" fmla="*/ 9925 h 1780"/>
                <a:gd name="T84" fmla="+- 0 3450 3304"/>
                <a:gd name="T85" fmla="*/ T84 w 561"/>
                <a:gd name="T86" fmla="+- 0 9840 9146"/>
                <a:gd name="T87" fmla="*/ 9840 h 1780"/>
                <a:gd name="T88" fmla="+- 0 3420 3304"/>
                <a:gd name="T89" fmla="*/ T88 w 561"/>
                <a:gd name="T90" fmla="+- 0 9763 9146"/>
                <a:gd name="T91" fmla="*/ 9763 h 1780"/>
                <a:gd name="T92" fmla="+- 0 3394 3304"/>
                <a:gd name="T93" fmla="*/ T92 w 561"/>
                <a:gd name="T94" fmla="+- 0 9694 9146"/>
                <a:gd name="T95" fmla="*/ 9694 h 1780"/>
                <a:gd name="T96" fmla="+- 0 3373 3304"/>
                <a:gd name="T97" fmla="*/ T96 w 561"/>
                <a:gd name="T98" fmla="+- 0 9636 9146"/>
                <a:gd name="T99" fmla="*/ 9636 h 1780"/>
                <a:gd name="T100" fmla="+- 0 3337 3304"/>
                <a:gd name="T101" fmla="*/ T100 w 561"/>
                <a:gd name="T102" fmla="+- 0 9507 9146"/>
                <a:gd name="T103" fmla="*/ 9507 h 1780"/>
                <a:gd name="T104" fmla="+- 0 3338 3304"/>
                <a:gd name="T105" fmla="*/ T104 w 561"/>
                <a:gd name="T106" fmla="+- 0 9433 9146"/>
                <a:gd name="T107" fmla="*/ 9433 h 1780"/>
                <a:gd name="T108" fmla="+- 0 3357 3304"/>
                <a:gd name="T109" fmla="*/ T108 w 561"/>
                <a:gd name="T110" fmla="+- 0 9367 9146"/>
                <a:gd name="T111" fmla="*/ 9367 h 1780"/>
                <a:gd name="T112" fmla="+- 0 3389 3304"/>
                <a:gd name="T113" fmla="*/ T112 w 561"/>
                <a:gd name="T114" fmla="+- 0 9309 9146"/>
                <a:gd name="T115" fmla="*/ 9309 h 1780"/>
                <a:gd name="T116" fmla="+- 0 3431 3304"/>
                <a:gd name="T117" fmla="*/ T116 w 561"/>
                <a:gd name="T118" fmla="+- 0 9259 9146"/>
                <a:gd name="T119" fmla="*/ 9259 h 1780"/>
                <a:gd name="T120" fmla="+- 0 3478 3304"/>
                <a:gd name="T121" fmla="*/ T120 w 561"/>
                <a:gd name="T122" fmla="+- 0 9217 9146"/>
                <a:gd name="T123" fmla="*/ 9217 h 1780"/>
                <a:gd name="T124" fmla="+- 0 3529 3304"/>
                <a:gd name="T125" fmla="*/ T124 w 561"/>
                <a:gd name="T126" fmla="+- 0 9183 9146"/>
                <a:gd name="T127" fmla="*/ 9183 h 1780"/>
                <a:gd name="T128" fmla="+- 0 3578 3304"/>
                <a:gd name="T129" fmla="*/ T128 w 561"/>
                <a:gd name="T130" fmla="+- 0 9157 9146"/>
                <a:gd name="T131" fmla="*/ 9157 h 1780"/>
                <a:gd name="T132" fmla="+- 0 3573 3304"/>
                <a:gd name="T133" fmla="*/ T132 w 561"/>
                <a:gd name="T134" fmla="+- 0 9146 9146"/>
                <a:gd name="T135" fmla="*/ 9146 h 17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561" h="1780">
                  <a:moveTo>
                    <a:pt x="269" y="0"/>
                  </a:moveTo>
                  <a:lnTo>
                    <a:pt x="165" y="54"/>
                  </a:lnTo>
                  <a:lnTo>
                    <a:pt x="112" y="96"/>
                  </a:lnTo>
                  <a:lnTo>
                    <a:pt x="65" y="147"/>
                  </a:lnTo>
                  <a:lnTo>
                    <a:pt x="27" y="207"/>
                  </a:lnTo>
                  <a:lnTo>
                    <a:pt x="4" y="277"/>
                  </a:lnTo>
                  <a:lnTo>
                    <a:pt x="0" y="355"/>
                  </a:lnTo>
                  <a:lnTo>
                    <a:pt x="20" y="443"/>
                  </a:lnTo>
                  <a:lnTo>
                    <a:pt x="61" y="555"/>
                  </a:lnTo>
                  <a:lnTo>
                    <a:pt x="89" y="630"/>
                  </a:lnTo>
                  <a:lnTo>
                    <a:pt x="121" y="713"/>
                  </a:lnTo>
                  <a:lnTo>
                    <a:pt x="155" y="804"/>
                  </a:lnTo>
                  <a:lnTo>
                    <a:pt x="231" y="1000"/>
                  </a:lnTo>
                  <a:lnTo>
                    <a:pt x="347" y="1301"/>
                  </a:lnTo>
                  <a:lnTo>
                    <a:pt x="533" y="1779"/>
                  </a:lnTo>
                  <a:lnTo>
                    <a:pt x="561" y="1768"/>
                  </a:lnTo>
                  <a:lnTo>
                    <a:pt x="550" y="1741"/>
                  </a:lnTo>
                  <a:lnTo>
                    <a:pt x="428" y="1426"/>
                  </a:lnTo>
                  <a:lnTo>
                    <a:pt x="284" y="1057"/>
                  </a:lnTo>
                  <a:lnTo>
                    <a:pt x="212" y="868"/>
                  </a:lnTo>
                  <a:lnTo>
                    <a:pt x="178" y="779"/>
                  </a:lnTo>
                  <a:lnTo>
                    <a:pt x="146" y="694"/>
                  </a:lnTo>
                  <a:lnTo>
                    <a:pt x="116" y="617"/>
                  </a:lnTo>
                  <a:lnTo>
                    <a:pt x="90" y="548"/>
                  </a:lnTo>
                  <a:lnTo>
                    <a:pt x="69" y="490"/>
                  </a:lnTo>
                  <a:lnTo>
                    <a:pt x="33" y="361"/>
                  </a:lnTo>
                  <a:lnTo>
                    <a:pt x="34" y="287"/>
                  </a:lnTo>
                  <a:lnTo>
                    <a:pt x="53" y="221"/>
                  </a:lnTo>
                  <a:lnTo>
                    <a:pt x="85" y="163"/>
                  </a:lnTo>
                  <a:lnTo>
                    <a:pt x="127" y="113"/>
                  </a:lnTo>
                  <a:lnTo>
                    <a:pt x="174" y="71"/>
                  </a:lnTo>
                  <a:lnTo>
                    <a:pt x="225" y="37"/>
                  </a:lnTo>
                  <a:lnTo>
                    <a:pt x="274" y="11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7D96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AutoShape 21"/>
            <p:cNvSpPr/>
            <p:nvPr/>
          </p:nvSpPr>
          <p:spPr bwMode="auto">
            <a:xfrm>
              <a:off x="-62565" y="5027090"/>
              <a:ext cx="810871" cy="1068204"/>
            </a:xfrm>
            <a:custGeom>
              <a:avLst/>
              <a:gdLst>
                <a:gd name="T0" fmla="+- 0 2173 919"/>
                <a:gd name="T1" fmla="*/ T0 w 1277"/>
                <a:gd name="T2" fmla="+- 0 10938 9348"/>
                <a:gd name="T3" fmla="*/ 10938 h 1682"/>
                <a:gd name="T4" fmla="+- 0 932 919"/>
                <a:gd name="T5" fmla="*/ T4 w 1277"/>
                <a:gd name="T6" fmla="+- 0 10767 9348"/>
                <a:gd name="T7" fmla="*/ 10767 h 1682"/>
                <a:gd name="T8" fmla="+- 0 919 919"/>
                <a:gd name="T9" fmla="*/ T8 w 1277"/>
                <a:gd name="T10" fmla="+- 0 10859 9348"/>
                <a:gd name="T11" fmla="*/ 10859 h 1682"/>
                <a:gd name="T12" fmla="+- 0 2161 919"/>
                <a:gd name="T13" fmla="*/ T12 w 1277"/>
                <a:gd name="T14" fmla="+- 0 11030 9348"/>
                <a:gd name="T15" fmla="*/ 11030 h 1682"/>
                <a:gd name="T16" fmla="+- 0 2173 919"/>
                <a:gd name="T17" fmla="*/ T16 w 1277"/>
                <a:gd name="T18" fmla="+- 0 10938 9348"/>
                <a:gd name="T19" fmla="*/ 10938 h 1682"/>
                <a:gd name="T20" fmla="+- 0 2195 919"/>
                <a:gd name="T21" fmla="*/ T20 w 1277"/>
                <a:gd name="T22" fmla="+- 0 10901 9348"/>
                <a:gd name="T23" fmla="*/ 10901 h 1682"/>
                <a:gd name="T24" fmla="+- 0 2081 919"/>
                <a:gd name="T25" fmla="*/ T24 w 1277"/>
                <a:gd name="T26" fmla="+- 0 10712 9348"/>
                <a:gd name="T27" fmla="*/ 10712 h 1682"/>
                <a:gd name="T28" fmla="+- 0 2159 919"/>
                <a:gd name="T29" fmla="*/ T28 w 1277"/>
                <a:gd name="T30" fmla="+- 0 10695 9348"/>
                <a:gd name="T31" fmla="*/ 10695 h 1682"/>
                <a:gd name="T32" fmla="+- 0 1864 919"/>
                <a:gd name="T33" fmla="*/ T32 w 1277"/>
                <a:gd name="T34" fmla="+- 0 9348 9348"/>
                <a:gd name="T35" fmla="*/ 9348 h 1682"/>
                <a:gd name="T36" fmla="+- 0 1773 919"/>
                <a:gd name="T37" fmla="*/ T36 w 1277"/>
                <a:gd name="T38" fmla="+- 0 9368 9348"/>
                <a:gd name="T39" fmla="*/ 9368 h 1682"/>
                <a:gd name="T40" fmla="+- 0 2060 919"/>
                <a:gd name="T41" fmla="*/ T40 w 1277"/>
                <a:gd name="T42" fmla="+- 0 10677 9348"/>
                <a:gd name="T43" fmla="*/ 10677 h 1682"/>
                <a:gd name="T44" fmla="+- 0 1965 919"/>
                <a:gd name="T45" fmla="*/ T44 w 1277"/>
                <a:gd name="T46" fmla="+- 0 10520 9348"/>
                <a:gd name="T47" fmla="*/ 10520 h 1682"/>
                <a:gd name="T48" fmla="+- 0 1916 919"/>
                <a:gd name="T49" fmla="*/ T48 w 1277"/>
                <a:gd name="T50" fmla="+- 0 10550 9348"/>
                <a:gd name="T51" fmla="*/ 10550 h 1682"/>
                <a:gd name="T52" fmla="+- 0 2146 919"/>
                <a:gd name="T53" fmla="*/ T52 w 1277"/>
                <a:gd name="T54" fmla="+- 0 10931 9348"/>
                <a:gd name="T55" fmla="*/ 10931 h 1682"/>
                <a:gd name="T56" fmla="+- 0 2195 919"/>
                <a:gd name="T57" fmla="*/ T56 w 1277"/>
                <a:gd name="T58" fmla="+- 0 10901 9348"/>
                <a:gd name="T59" fmla="*/ 10901 h 16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1277" h="1682">
                  <a:moveTo>
                    <a:pt x="1254" y="1590"/>
                  </a:moveTo>
                  <a:lnTo>
                    <a:pt x="13" y="1419"/>
                  </a:lnTo>
                  <a:lnTo>
                    <a:pt x="0" y="1511"/>
                  </a:lnTo>
                  <a:lnTo>
                    <a:pt x="1242" y="1682"/>
                  </a:lnTo>
                  <a:lnTo>
                    <a:pt x="1254" y="1590"/>
                  </a:lnTo>
                  <a:moveTo>
                    <a:pt x="1276" y="1553"/>
                  </a:moveTo>
                  <a:lnTo>
                    <a:pt x="1162" y="1364"/>
                  </a:lnTo>
                  <a:lnTo>
                    <a:pt x="1240" y="1347"/>
                  </a:lnTo>
                  <a:lnTo>
                    <a:pt x="945" y="0"/>
                  </a:lnTo>
                  <a:lnTo>
                    <a:pt x="854" y="20"/>
                  </a:lnTo>
                  <a:lnTo>
                    <a:pt x="1141" y="1329"/>
                  </a:lnTo>
                  <a:lnTo>
                    <a:pt x="1046" y="1172"/>
                  </a:lnTo>
                  <a:lnTo>
                    <a:pt x="997" y="1202"/>
                  </a:lnTo>
                  <a:lnTo>
                    <a:pt x="1227" y="1583"/>
                  </a:lnTo>
                  <a:lnTo>
                    <a:pt x="1276" y="1553"/>
                  </a:lnTo>
                </a:path>
              </a:pathLst>
            </a:custGeom>
            <a:solidFill>
              <a:srgbClr val="4F6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2"/>
            <p:cNvSpPr/>
            <p:nvPr/>
          </p:nvSpPr>
          <p:spPr bwMode="auto">
            <a:xfrm>
              <a:off x="-36531" y="5942876"/>
              <a:ext cx="790552" cy="125111"/>
            </a:xfrm>
            <a:custGeom>
              <a:avLst/>
              <a:gdLst>
                <a:gd name="T0" fmla="+- 0 964 961"/>
                <a:gd name="T1" fmla="*/ T0 w 1245"/>
                <a:gd name="T2" fmla="+- 0 10790 10790"/>
                <a:gd name="T3" fmla="*/ 10790 h 197"/>
                <a:gd name="T4" fmla="+- 0 961 961"/>
                <a:gd name="T5" fmla="*/ T4 w 1245"/>
                <a:gd name="T6" fmla="+- 0 10816 10790"/>
                <a:gd name="T7" fmla="*/ 10816 h 197"/>
                <a:gd name="T8" fmla="+- 0 2202 961"/>
                <a:gd name="T9" fmla="*/ T8 w 1245"/>
                <a:gd name="T10" fmla="+- 0 10986 10790"/>
                <a:gd name="T11" fmla="*/ 10986 h 197"/>
                <a:gd name="T12" fmla="+- 0 2205 961"/>
                <a:gd name="T13" fmla="*/ T12 w 1245"/>
                <a:gd name="T14" fmla="+- 0 10961 10790"/>
                <a:gd name="T15" fmla="*/ 10961 h 197"/>
                <a:gd name="T16" fmla="+- 0 964 961"/>
                <a:gd name="T17" fmla="*/ T16 w 1245"/>
                <a:gd name="T18" fmla="+- 0 10790 10790"/>
                <a:gd name="T19" fmla="*/ 10790 h 1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5" h="197">
                  <a:moveTo>
                    <a:pt x="3" y="0"/>
                  </a:moveTo>
                  <a:lnTo>
                    <a:pt x="0" y="26"/>
                  </a:lnTo>
                  <a:lnTo>
                    <a:pt x="1241" y="196"/>
                  </a:lnTo>
                  <a:lnTo>
                    <a:pt x="1244" y="17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7D96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3" name="Picture 2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09" y="5027090"/>
              <a:ext cx="109852" cy="238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2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3410" y="5444338"/>
              <a:ext cx="1245198" cy="1101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" name="Freeform 25"/>
            <p:cNvSpPr/>
            <p:nvPr/>
          </p:nvSpPr>
          <p:spPr bwMode="auto">
            <a:xfrm>
              <a:off x="729891" y="6030517"/>
              <a:ext cx="158110" cy="313730"/>
            </a:xfrm>
            <a:custGeom>
              <a:avLst/>
              <a:gdLst>
                <a:gd name="T0" fmla="+- 0 2228 2167"/>
                <a:gd name="T1" fmla="*/ T0 w 249"/>
                <a:gd name="T2" fmla="+- 0 10929 10929"/>
                <a:gd name="T3" fmla="*/ 10929 h 494"/>
                <a:gd name="T4" fmla="+- 0 2167 2167"/>
                <a:gd name="T5" fmla="*/ T4 w 249"/>
                <a:gd name="T6" fmla="+- 0 10953 10929"/>
                <a:gd name="T7" fmla="*/ 10953 h 494"/>
                <a:gd name="T8" fmla="+- 0 2355 2167"/>
                <a:gd name="T9" fmla="*/ T8 w 249"/>
                <a:gd name="T10" fmla="+- 0 11422 10929"/>
                <a:gd name="T11" fmla="*/ 11422 h 494"/>
                <a:gd name="T12" fmla="+- 0 2416 2167"/>
                <a:gd name="T13" fmla="*/ T12 w 249"/>
                <a:gd name="T14" fmla="+- 0 11398 10929"/>
                <a:gd name="T15" fmla="*/ 11398 h 494"/>
                <a:gd name="T16" fmla="+- 0 2228 2167"/>
                <a:gd name="T17" fmla="*/ T16 w 249"/>
                <a:gd name="T18" fmla="+- 0 10929 10929"/>
                <a:gd name="T19" fmla="*/ 10929 h 4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49" h="494">
                  <a:moveTo>
                    <a:pt x="61" y="0"/>
                  </a:moveTo>
                  <a:lnTo>
                    <a:pt x="0" y="24"/>
                  </a:lnTo>
                  <a:lnTo>
                    <a:pt x="188" y="493"/>
                  </a:lnTo>
                  <a:lnTo>
                    <a:pt x="249" y="46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4F6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6" name="Picture 26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416" y="5437352"/>
              <a:ext cx="1104232" cy="1104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27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633" y="4841012"/>
              <a:ext cx="193669" cy="150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2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579" y="6317573"/>
              <a:ext cx="159380" cy="7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2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82" y="5841898"/>
              <a:ext cx="389243" cy="38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30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42" y="4982000"/>
              <a:ext cx="467346" cy="17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Freeform 31"/>
            <p:cNvSpPr/>
            <p:nvPr/>
          </p:nvSpPr>
          <p:spPr bwMode="auto">
            <a:xfrm>
              <a:off x="676553" y="5968279"/>
              <a:ext cx="140331" cy="140353"/>
            </a:xfrm>
            <a:custGeom>
              <a:avLst/>
              <a:gdLst>
                <a:gd name="T0" fmla="+- 0 2194 2083"/>
                <a:gd name="T1" fmla="*/ T0 w 221"/>
                <a:gd name="T2" fmla="+- 0 10830 10830"/>
                <a:gd name="T3" fmla="*/ 10830 h 221"/>
                <a:gd name="T4" fmla="+- 0 2151 2083"/>
                <a:gd name="T5" fmla="*/ T4 w 221"/>
                <a:gd name="T6" fmla="+- 0 10839 10830"/>
                <a:gd name="T7" fmla="*/ 10839 h 221"/>
                <a:gd name="T8" fmla="+- 0 2116 2083"/>
                <a:gd name="T9" fmla="*/ T8 w 221"/>
                <a:gd name="T10" fmla="+- 0 10863 10830"/>
                <a:gd name="T11" fmla="*/ 10863 h 221"/>
                <a:gd name="T12" fmla="+- 0 2092 2083"/>
                <a:gd name="T13" fmla="*/ T12 w 221"/>
                <a:gd name="T14" fmla="+- 0 10898 10830"/>
                <a:gd name="T15" fmla="*/ 10898 h 221"/>
                <a:gd name="T16" fmla="+- 0 2083 2083"/>
                <a:gd name="T17" fmla="*/ T16 w 221"/>
                <a:gd name="T18" fmla="+- 0 10940 10830"/>
                <a:gd name="T19" fmla="*/ 10940 h 221"/>
                <a:gd name="T20" fmla="+- 0 2092 2083"/>
                <a:gd name="T21" fmla="*/ T20 w 221"/>
                <a:gd name="T22" fmla="+- 0 10983 10830"/>
                <a:gd name="T23" fmla="*/ 10983 h 221"/>
                <a:gd name="T24" fmla="+- 0 2116 2083"/>
                <a:gd name="T25" fmla="*/ T24 w 221"/>
                <a:gd name="T26" fmla="+- 0 11018 10830"/>
                <a:gd name="T27" fmla="*/ 11018 h 221"/>
                <a:gd name="T28" fmla="+- 0 2151 2083"/>
                <a:gd name="T29" fmla="*/ T28 w 221"/>
                <a:gd name="T30" fmla="+- 0 11042 10830"/>
                <a:gd name="T31" fmla="*/ 11042 h 221"/>
                <a:gd name="T32" fmla="+- 0 2194 2083"/>
                <a:gd name="T33" fmla="*/ T32 w 221"/>
                <a:gd name="T34" fmla="+- 0 11051 10830"/>
                <a:gd name="T35" fmla="*/ 11051 h 221"/>
                <a:gd name="T36" fmla="+- 0 2236 2083"/>
                <a:gd name="T37" fmla="*/ T36 w 221"/>
                <a:gd name="T38" fmla="+- 0 11042 10830"/>
                <a:gd name="T39" fmla="*/ 11042 h 221"/>
                <a:gd name="T40" fmla="+- 0 2271 2083"/>
                <a:gd name="T41" fmla="*/ T40 w 221"/>
                <a:gd name="T42" fmla="+- 0 11018 10830"/>
                <a:gd name="T43" fmla="*/ 11018 h 221"/>
                <a:gd name="T44" fmla="+- 0 2295 2083"/>
                <a:gd name="T45" fmla="*/ T44 w 221"/>
                <a:gd name="T46" fmla="+- 0 10983 10830"/>
                <a:gd name="T47" fmla="*/ 10983 h 221"/>
                <a:gd name="T48" fmla="+- 0 2304 2083"/>
                <a:gd name="T49" fmla="*/ T48 w 221"/>
                <a:gd name="T50" fmla="+- 0 10940 10830"/>
                <a:gd name="T51" fmla="*/ 10940 h 221"/>
                <a:gd name="T52" fmla="+- 0 2295 2083"/>
                <a:gd name="T53" fmla="*/ T52 w 221"/>
                <a:gd name="T54" fmla="+- 0 10898 10830"/>
                <a:gd name="T55" fmla="*/ 10898 h 221"/>
                <a:gd name="T56" fmla="+- 0 2271 2083"/>
                <a:gd name="T57" fmla="*/ T56 w 221"/>
                <a:gd name="T58" fmla="+- 0 10863 10830"/>
                <a:gd name="T59" fmla="*/ 10863 h 221"/>
                <a:gd name="T60" fmla="+- 0 2236 2083"/>
                <a:gd name="T61" fmla="*/ T60 w 221"/>
                <a:gd name="T62" fmla="+- 0 10839 10830"/>
                <a:gd name="T63" fmla="*/ 10839 h 221"/>
                <a:gd name="T64" fmla="+- 0 2194 2083"/>
                <a:gd name="T65" fmla="*/ T64 w 221"/>
                <a:gd name="T66" fmla="+- 0 10830 10830"/>
                <a:gd name="T67" fmla="*/ 10830 h 2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21" h="221">
                  <a:moveTo>
                    <a:pt x="111" y="0"/>
                  </a:moveTo>
                  <a:lnTo>
                    <a:pt x="68" y="9"/>
                  </a:lnTo>
                  <a:lnTo>
                    <a:pt x="33" y="33"/>
                  </a:lnTo>
                  <a:lnTo>
                    <a:pt x="9" y="68"/>
                  </a:lnTo>
                  <a:lnTo>
                    <a:pt x="0" y="110"/>
                  </a:lnTo>
                  <a:lnTo>
                    <a:pt x="9" y="153"/>
                  </a:lnTo>
                  <a:lnTo>
                    <a:pt x="33" y="188"/>
                  </a:lnTo>
                  <a:lnTo>
                    <a:pt x="68" y="212"/>
                  </a:lnTo>
                  <a:lnTo>
                    <a:pt x="111" y="221"/>
                  </a:lnTo>
                  <a:lnTo>
                    <a:pt x="153" y="212"/>
                  </a:lnTo>
                  <a:lnTo>
                    <a:pt x="188" y="188"/>
                  </a:lnTo>
                  <a:lnTo>
                    <a:pt x="212" y="153"/>
                  </a:lnTo>
                  <a:lnTo>
                    <a:pt x="221" y="110"/>
                  </a:lnTo>
                  <a:lnTo>
                    <a:pt x="212" y="68"/>
                  </a:lnTo>
                  <a:lnTo>
                    <a:pt x="188" y="33"/>
                  </a:lnTo>
                  <a:lnTo>
                    <a:pt x="153" y="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1005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32"/>
            <p:cNvSpPr/>
            <p:nvPr/>
          </p:nvSpPr>
          <p:spPr bwMode="auto">
            <a:xfrm>
              <a:off x="-128603" y="5880638"/>
              <a:ext cx="198114" cy="198145"/>
            </a:xfrm>
            <a:custGeom>
              <a:avLst/>
              <a:gdLst>
                <a:gd name="T0" fmla="+- 0 972 816"/>
                <a:gd name="T1" fmla="*/ T0 w 312"/>
                <a:gd name="T2" fmla="+- 0 10692 10692"/>
                <a:gd name="T3" fmla="*/ 10692 h 312"/>
                <a:gd name="T4" fmla="+- 0 911 816"/>
                <a:gd name="T5" fmla="*/ T4 w 312"/>
                <a:gd name="T6" fmla="+- 0 10704 10692"/>
                <a:gd name="T7" fmla="*/ 10704 h 312"/>
                <a:gd name="T8" fmla="+- 0 861 816"/>
                <a:gd name="T9" fmla="*/ T8 w 312"/>
                <a:gd name="T10" fmla="+- 0 10738 10692"/>
                <a:gd name="T11" fmla="*/ 10738 h 312"/>
                <a:gd name="T12" fmla="+- 0 828 816"/>
                <a:gd name="T13" fmla="*/ T12 w 312"/>
                <a:gd name="T14" fmla="+- 0 10787 10692"/>
                <a:gd name="T15" fmla="*/ 10787 h 312"/>
                <a:gd name="T16" fmla="+- 0 816 816"/>
                <a:gd name="T17" fmla="*/ T16 w 312"/>
                <a:gd name="T18" fmla="+- 0 10848 10692"/>
                <a:gd name="T19" fmla="*/ 10848 h 312"/>
                <a:gd name="T20" fmla="+- 0 828 816"/>
                <a:gd name="T21" fmla="*/ T20 w 312"/>
                <a:gd name="T22" fmla="+- 0 10908 10692"/>
                <a:gd name="T23" fmla="*/ 10908 h 312"/>
                <a:gd name="T24" fmla="+- 0 861 816"/>
                <a:gd name="T25" fmla="*/ T24 w 312"/>
                <a:gd name="T26" fmla="+- 0 10958 10692"/>
                <a:gd name="T27" fmla="*/ 10958 h 312"/>
                <a:gd name="T28" fmla="+- 0 911 816"/>
                <a:gd name="T29" fmla="*/ T28 w 312"/>
                <a:gd name="T30" fmla="+- 0 10991 10692"/>
                <a:gd name="T31" fmla="*/ 10991 h 312"/>
                <a:gd name="T32" fmla="+- 0 972 816"/>
                <a:gd name="T33" fmla="*/ T32 w 312"/>
                <a:gd name="T34" fmla="+- 0 11004 10692"/>
                <a:gd name="T35" fmla="*/ 11004 h 312"/>
                <a:gd name="T36" fmla="+- 0 1032 816"/>
                <a:gd name="T37" fmla="*/ T36 w 312"/>
                <a:gd name="T38" fmla="+- 0 10991 10692"/>
                <a:gd name="T39" fmla="*/ 10991 h 312"/>
                <a:gd name="T40" fmla="+- 0 1082 816"/>
                <a:gd name="T41" fmla="*/ T40 w 312"/>
                <a:gd name="T42" fmla="+- 0 10958 10692"/>
                <a:gd name="T43" fmla="*/ 10958 h 312"/>
                <a:gd name="T44" fmla="+- 0 1115 816"/>
                <a:gd name="T45" fmla="*/ T44 w 312"/>
                <a:gd name="T46" fmla="+- 0 10908 10692"/>
                <a:gd name="T47" fmla="*/ 10908 h 312"/>
                <a:gd name="T48" fmla="+- 0 1127 816"/>
                <a:gd name="T49" fmla="*/ T48 w 312"/>
                <a:gd name="T50" fmla="+- 0 10848 10692"/>
                <a:gd name="T51" fmla="*/ 10848 h 312"/>
                <a:gd name="T52" fmla="+- 0 1115 816"/>
                <a:gd name="T53" fmla="*/ T52 w 312"/>
                <a:gd name="T54" fmla="+- 0 10787 10692"/>
                <a:gd name="T55" fmla="*/ 10787 h 312"/>
                <a:gd name="T56" fmla="+- 0 1082 816"/>
                <a:gd name="T57" fmla="*/ T56 w 312"/>
                <a:gd name="T58" fmla="+- 0 10738 10692"/>
                <a:gd name="T59" fmla="*/ 10738 h 312"/>
                <a:gd name="T60" fmla="+- 0 1032 816"/>
                <a:gd name="T61" fmla="*/ T60 w 312"/>
                <a:gd name="T62" fmla="+- 0 10704 10692"/>
                <a:gd name="T63" fmla="*/ 10704 h 312"/>
                <a:gd name="T64" fmla="+- 0 972 816"/>
                <a:gd name="T65" fmla="*/ T64 w 312"/>
                <a:gd name="T66" fmla="+- 0 10692 10692"/>
                <a:gd name="T67" fmla="*/ 10692 h 3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312" h="312">
                  <a:moveTo>
                    <a:pt x="156" y="0"/>
                  </a:moveTo>
                  <a:lnTo>
                    <a:pt x="95" y="12"/>
                  </a:lnTo>
                  <a:lnTo>
                    <a:pt x="45" y="46"/>
                  </a:lnTo>
                  <a:lnTo>
                    <a:pt x="12" y="95"/>
                  </a:lnTo>
                  <a:lnTo>
                    <a:pt x="0" y="156"/>
                  </a:lnTo>
                  <a:lnTo>
                    <a:pt x="12" y="216"/>
                  </a:lnTo>
                  <a:lnTo>
                    <a:pt x="45" y="266"/>
                  </a:lnTo>
                  <a:lnTo>
                    <a:pt x="95" y="299"/>
                  </a:lnTo>
                  <a:lnTo>
                    <a:pt x="156" y="312"/>
                  </a:lnTo>
                  <a:lnTo>
                    <a:pt x="216" y="299"/>
                  </a:lnTo>
                  <a:lnTo>
                    <a:pt x="266" y="266"/>
                  </a:lnTo>
                  <a:lnTo>
                    <a:pt x="299" y="216"/>
                  </a:lnTo>
                  <a:lnTo>
                    <a:pt x="311" y="156"/>
                  </a:lnTo>
                  <a:lnTo>
                    <a:pt x="299" y="95"/>
                  </a:lnTo>
                  <a:lnTo>
                    <a:pt x="266" y="46"/>
                  </a:lnTo>
                  <a:lnTo>
                    <a:pt x="216" y="1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4141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23" name="Picture 3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888" y="5891434"/>
              <a:ext cx="198114" cy="198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AutoShape 34"/>
            <p:cNvSpPr/>
            <p:nvPr/>
          </p:nvSpPr>
          <p:spPr bwMode="auto">
            <a:xfrm>
              <a:off x="-96219" y="5911122"/>
              <a:ext cx="879449" cy="167026"/>
            </a:xfrm>
            <a:custGeom>
              <a:avLst/>
              <a:gdLst>
                <a:gd name="T0" fmla="+- 0 1081 866"/>
                <a:gd name="T1" fmla="*/ T0 w 1385"/>
                <a:gd name="T2" fmla="+- 0 10848 10740"/>
                <a:gd name="T3" fmla="*/ 10848 h 263"/>
                <a:gd name="T4" fmla="+- 0 1072 866"/>
                <a:gd name="T5" fmla="*/ T4 w 1385"/>
                <a:gd name="T6" fmla="+- 0 10806 10740"/>
                <a:gd name="T7" fmla="*/ 10806 h 263"/>
                <a:gd name="T8" fmla="+- 0 1049 866"/>
                <a:gd name="T9" fmla="*/ T8 w 1385"/>
                <a:gd name="T10" fmla="+- 0 10772 10740"/>
                <a:gd name="T11" fmla="*/ 10772 h 263"/>
                <a:gd name="T12" fmla="+- 0 1015 866"/>
                <a:gd name="T13" fmla="*/ T12 w 1385"/>
                <a:gd name="T14" fmla="+- 0 10749 10740"/>
                <a:gd name="T15" fmla="*/ 10749 h 263"/>
                <a:gd name="T16" fmla="+- 0 973 866"/>
                <a:gd name="T17" fmla="*/ T16 w 1385"/>
                <a:gd name="T18" fmla="+- 0 10740 10740"/>
                <a:gd name="T19" fmla="*/ 10740 h 263"/>
                <a:gd name="T20" fmla="+- 0 932 866"/>
                <a:gd name="T21" fmla="*/ T20 w 1385"/>
                <a:gd name="T22" fmla="+- 0 10749 10740"/>
                <a:gd name="T23" fmla="*/ 10749 h 263"/>
                <a:gd name="T24" fmla="+- 0 898 866"/>
                <a:gd name="T25" fmla="*/ T24 w 1385"/>
                <a:gd name="T26" fmla="+- 0 10772 10740"/>
                <a:gd name="T27" fmla="*/ 10772 h 263"/>
                <a:gd name="T28" fmla="+- 0 875 866"/>
                <a:gd name="T29" fmla="*/ T28 w 1385"/>
                <a:gd name="T30" fmla="+- 0 10806 10740"/>
                <a:gd name="T31" fmla="*/ 10806 h 263"/>
                <a:gd name="T32" fmla="+- 0 866 866"/>
                <a:gd name="T33" fmla="*/ T32 w 1385"/>
                <a:gd name="T34" fmla="+- 0 10848 10740"/>
                <a:gd name="T35" fmla="*/ 10848 h 263"/>
                <a:gd name="T36" fmla="+- 0 875 866"/>
                <a:gd name="T37" fmla="*/ T36 w 1385"/>
                <a:gd name="T38" fmla="+- 0 10889 10740"/>
                <a:gd name="T39" fmla="*/ 10889 h 263"/>
                <a:gd name="T40" fmla="+- 0 898 866"/>
                <a:gd name="T41" fmla="*/ T40 w 1385"/>
                <a:gd name="T42" fmla="+- 0 10924 10740"/>
                <a:gd name="T43" fmla="*/ 10924 h 263"/>
                <a:gd name="T44" fmla="+- 0 932 866"/>
                <a:gd name="T45" fmla="*/ T44 w 1385"/>
                <a:gd name="T46" fmla="+- 0 10947 10740"/>
                <a:gd name="T47" fmla="*/ 10947 h 263"/>
                <a:gd name="T48" fmla="+- 0 973 866"/>
                <a:gd name="T49" fmla="*/ T48 w 1385"/>
                <a:gd name="T50" fmla="+- 0 10955 10740"/>
                <a:gd name="T51" fmla="*/ 10955 h 263"/>
                <a:gd name="T52" fmla="+- 0 1015 866"/>
                <a:gd name="T53" fmla="*/ T52 w 1385"/>
                <a:gd name="T54" fmla="+- 0 10947 10740"/>
                <a:gd name="T55" fmla="*/ 10947 h 263"/>
                <a:gd name="T56" fmla="+- 0 1049 866"/>
                <a:gd name="T57" fmla="*/ T56 w 1385"/>
                <a:gd name="T58" fmla="+- 0 10924 10740"/>
                <a:gd name="T59" fmla="*/ 10924 h 263"/>
                <a:gd name="T60" fmla="+- 0 1072 866"/>
                <a:gd name="T61" fmla="*/ T60 w 1385"/>
                <a:gd name="T62" fmla="+- 0 10889 10740"/>
                <a:gd name="T63" fmla="*/ 10889 h 263"/>
                <a:gd name="T64" fmla="+- 0 1081 866"/>
                <a:gd name="T65" fmla="*/ T64 w 1385"/>
                <a:gd name="T66" fmla="+- 0 10848 10740"/>
                <a:gd name="T67" fmla="*/ 10848 h 263"/>
                <a:gd name="T68" fmla="+- 0 2251 866"/>
                <a:gd name="T69" fmla="*/ T68 w 1385"/>
                <a:gd name="T70" fmla="+- 0 10946 10740"/>
                <a:gd name="T71" fmla="*/ 10946 h 263"/>
                <a:gd name="T72" fmla="+- 0 2246 866"/>
                <a:gd name="T73" fmla="*/ T72 w 1385"/>
                <a:gd name="T74" fmla="+- 0 10923 10740"/>
                <a:gd name="T75" fmla="*/ 10923 h 263"/>
                <a:gd name="T76" fmla="+- 0 2234 866"/>
                <a:gd name="T77" fmla="*/ T76 w 1385"/>
                <a:gd name="T78" fmla="+- 0 10905 10740"/>
                <a:gd name="T79" fmla="*/ 10905 h 263"/>
                <a:gd name="T80" fmla="+- 0 2216 866"/>
                <a:gd name="T81" fmla="*/ T80 w 1385"/>
                <a:gd name="T82" fmla="+- 0 10893 10740"/>
                <a:gd name="T83" fmla="*/ 10893 h 263"/>
                <a:gd name="T84" fmla="+- 0 2194 866"/>
                <a:gd name="T85" fmla="*/ T84 w 1385"/>
                <a:gd name="T86" fmla="+- 0 10889 10740"/>
                <a:gd name="T87" fmla="*/ 10889 h 263"/>
                <a:gd name="T88" fmla="+- 0 2172 866"/>
                <a:gd name="T89" fmla="*/ T88 w 1385"/>
                <a:gd name="T90" fmla="+- 0 10893 10740"/>
                <a:gd name="T91" fmla="*/ 10893 h 263"/>
                <a:gd name="T92" fmla="+- 0 2154 866"/>
                <a:gd name="T93" fmla="*/ T92 w 1385"/>
                <a:gd name="T94" fmla="+- 0 10905 10740"/>
                <a:gd name="T95" fmla="*/ 10905 h 263"/>
                <a:gd name="T96" fmla="+- 0 2141 866"/>
                <a:gd name="T97" fmla="*/ T96 w 1385"/>
                <a:gd name="T98" fmla="+- 0 10923 10740"/>
                <a:gd name="T99" fmla="*/ 10923 h 263"/>
                <a:gd name="T100" fmla="+- 0 2137 866"/>
                <a:gd name="T101" fmla="*/ T100 w 1385"/>
                <a:gd name="T102" fmla="+- 0 10946 10740"/>
                <a:gd name="T103" fmla="*/ 10946 h 263"/>
                <a:gd name="T104" fmla="+- 0 2141 866"/>
                <a:gd name="T105" fmla="*/ T104 w 1385"/>
                <a:gd name="T106" fmla="+- 0 10968 10740"/>
                <a:gd name="T107" fmla="*/ 10968 h 263"/>
                <a:gd name="T108" fmla="+- 0 2154 866"/>
                <a:gd name="T109" fmla="*/ T108 w 1385"/>
                <a:gd name="T110" fmla="+- 0 10986 10740"/>
                <a:gd name="T111" fmla="*/ 10986 h 263"/>
                <a:gd name="T112" fmla="+- 0 2172 866"/>
                <a:gd name="T113" fmla="*/ T112 w 1385"/>
                <a:gd name="T114" fmla="+- 0 10998 10740"/>
                <a:gd name="T115" fmla="*/ 10998 h 263"/>
                <a:gd name="T116" fmla="+- 0 2194 866"/>
                <a:gd name="T117" fmla="*/ T116 w 1385"/>
                <a:gd name="T118" fmla="+- 0 11003 10740"/>
                <a:gd name="T119" fmla="*/ 11003 h 263"/>
                <a:gd name="T120" fmla="+- 0 2216 866"/>
                <a:gd name="T121" fmla="*/ T120 w 1385"/>
                <a:gd name="T122" fmla="+- 0 10998 10740"/>
                <a:gd name="T123" fmla="*/ 10998 h 263"/>
                <a:gd name="T124" fmla="+- 0 2234 866"/>
                <a:gd name="T125" fmla="*/ T124 w 1385"/>
                <a:gd name="T126" fmla="+- 0 10986 10740"/>
                <a:gd name="T127" fmla="*/ 10986 h 263"/>
                <a:gd name="T128" fmla="+- 0 2246 866"/>
                <a:gd name="T129" fmla="*/ T128 w 1385"/>
                <a:gd name="T130" fmla="+- 0 10968 10740"/>
                <a:gd name="T131" fmla="*/ 10968 h 263"/>
                <a:gd name="T132" fmla="+- 0 2251 866"/>
                <a:gd name="T133" fmla="*/ T132 w 1385"/>
                <a:gd name="T134" fmla="+- 0 10946 10740"/>
                <a:gd name="T135" fmla="*/ 10946 h 2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1385" h="263">
                  <a:moveTo>
                    <a:pt x="215" y="108"/>
                  </a:moveTo>
                  <a:lnTo>
                    <a:pt x="206" y="66"/>
                  </a:lnTo>
                  <a:lnTo>
                    <a:pt x="183" y="32"/>
                  </a:lnTo>
                  <a:lnTo>
                    <a:pt x="149" y="9"/>
                  </a:lnTo>
                  <a:lnTo>
                    <a:pt x="107" y="0"/>
                  </a:lnTo>
                  <a:lnTo>
                    <a:pt x="66" y="9"/>
                  </a:lnTo>
                  <a:lnTo>
                    <a:pt x="32" y="32"/>
                  </a:lnTo>
                  <a:lnTo>
                    <a:pt x="9" y="66"/>
                  </a:lnTo>
                  <a:lnTo>
                    <a:pt x="0" y="108"/>
                  </a:lnTo>
                  <a:lnTo>
                    <a:pt x="9" y="149"/>
                  </a:lnTo>
                  <a:lnTo>
                    <a:pt x="32" y="184"/>
                  </a:lnTo>
                  <a:lnTo>
                    <a:pt x="66" y="207"/>
                  </a:lnTo>
                  <a:lnTo>
                    <a:pt x="107" y="215"/>
                  </a:lnTo>
                  <a:lnTo>
                    <a:pt x="149" y="207"/>
                  </a:lnTo>
                  <a:lnTo>
                    <a:pt x="183" y="184"/>
                  </a:lnTo>
                  <a:lnTo>
                    <a:pt x="206" y="149"/>
                  </a:lnTo>
                  <a:lnTo>
                    <a:pt x="215" y="108"/>
                  </a:lnTo>
                  <a:moveTo>
                    <a:pt x="1385" y="206"/>
                  </a:moveTo>
                  <a:lnTo>
                    <a:pt x="1380" y="183"/>
                  </a:lnTo>
                  <a:lnTo>
                    <a:pt x="1368" y="165"/>
                  </a:lnTo>
                  <a:lnTo>
                    <a:pt x="1350" y="153"/>
                  </a:lnTo>
                  <a:lnTo>
                    <a:pt x="1328" y="149"/>
                  </a:lnTo>
                  <a:lnTo>
                    <a:pt x="1306" y="153"/>
                  </a:lnTo>
                  <a:lnTo>
                    <a:pt x="1288" y="165"/>
                  </a:lnTo>
                  <a:lnTo>
                    <a:pt x="1275" y="183"/>
                  </a:lnTo>
                  <a:lnTo>
                    <a:pt x="1271" y="206"/>
                  </a:lnTo>
                  <a:lnTo>
                    <a:pt x="1275" y="228"/>
                  </a:lnTo>
                  <a:lnTo>
                    <a:pt x="1288" y="246"/>
                  </a:lnTo>
                  <a:lnTo>
                    <a:pt x="1306" y="258"/>
                  </a:lnTo>
                  <a:lnTo>
                    <a:pt x="1328" y="263"/>
                  </a:lnTo>
                  <a:lnTo>
                    <a:pt x="1350" y="258"/>
                  </a:lnTo>
                  <a:lnTo>
                    <a:pt x="1368" y="246"/>
                  </a:lnTo>
                  <a:lnTo>
                    <a:pt x="1380" y="228"/>
                  </a:lnTo>
                  <a:lnTo>
                    <a:pt x="1385" y="206"/>
                  </a:lnTo>
                </a:path>
              </a:pathLst>
            </a:custGeom>
            <a:solidFill>
              <a:srgbClr val="4C4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Line 35"/>
            <p:cNvSpPr>
              <a:spLocks noChangeShapeType="1"/>
            </p:cNvSpPr>
            <p:nvPr/>
          </p:nvSpPr>
          <p:spPr bwMode="auto">
            <a:xfrm>
              <a:off x="-53676" y="5861586"/>
              <a:ext cx="815316" cy="0"/>
            </a:xfrm>
            <a:prstGeom prst="line">
              <a:avLst/>
            </a:prstGeom>
            <a:noFill/>
            <a:ln w="10146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Line 36"/>
            <p:cNvSpPr>
              <a:spLocks noChangeShapeType="1"/>
            </p:cNvSpPr>
            <p:nvPr/>
          </p:nvSpPr>
          <p:spPr bwMode="auto">
            <a:xfrm>
              <a:off x="-28911" y="6078783"/>
              <a:ext cx="747373" cy="151149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37"/>
            <p:cNvSpPr/>
            <p:nvPr/>
          </p:nvSpPr>
          <p:spPr bwMode="auto">
            <a:xfrm>
              <a:off x="1191523" y="4468855"/>
              <a:ext cx="532749" cy="456622"/>
            </a:xfrm>
            <a:custGeom>
              <a:avLst/>
              <a:gdLst>
                <a:gd name="T0" fmla="+- 0 2907 2894"/>
                <a:gd name="T1" fmla="*/ T0 w 839"/>
                <a:gd name="T2" fmla="+- 0 8469 8469"/>
                <a:gd name="T3" fmla="*/ 8469 h 719"/>
                <a:gd name="T4" fmla="+- 0 2902 2894"/>
                <a:gd name="T5" fmla="*/ T4 w 839"/>
                <a:gd name="T6" fmla="+- 0 8607 8469"/>
                <a:gd name="T7" fmla="*/ 8607 h 719"/>
                <a:gd name="T8" fmla="+- 0 2898 2894"/>
                <a:gd name="T9" fmla="*/ T8 w 839"/>
                <a:gd name="T10" fmla="+- 0 8731 8469"/>
                <a:gd name="T11" fmla="*/ 8731 h 719"/>
                <a:gd name="T12" fmla="+- 0 2894 2894"/>
                <a:gd name="T13" fmla="*/ T12 w 839"/>
                <a:gd name="T14" fmla="+- 0 8851 8469"/>
                <a:gd name="T15" fmla="*/ 8851 h 719"/>
                <a:gd name="T16" fmla="+- 0 2908 2894"/>
                <a:gd name="T17" fmla="*/ T16 w 839"/>
                <a:gd name="T18" fmla="+- 0 8953 8469"/>
                <a:gd name="T19" fmla="*/ 8953 h 719"/>
                <a:gd name="T20" fmla="+- 0 2945 2894"/>
                <a:gd name="T21" fmla="*/ T20 w 839"/>
                <a:gd name="T22" fmla="+- 0 9042 8469"/>
                <a:gd name="T23" fmla="*/ 9042 h 719"/>
                <a:gd name="T24" fmla="+- 0 2993 2894"/>
                <a:gd name="T25" fmla="*/ T24 w 839"/>
                <a:gd name="T26" fmla="+- 0 9106 8469"/>
                <a:gd name="T27" fmla="*/ 9106 h 719"/>
                <a:gd name="T28" fmla="+- 0 3086 2894"/>
                <a:gd name="T29" fmla="*/ T28 w 839"/>
                <a:gd name="T30" fmla="+- 0 9138 8469"/>
                <a:gd name="T31" fmla="*/ 9138 h 719"/>
                <a:gd name="T32" fmla="+- 0 3269 2894"/>
                <a:gd name="T33" fmla="*/ T32 w 839"/>
                <a:gd name="T34" fmla="+- 0 9147 8469"/>
                <a:gd name="T35" fmla="*/ 9147 h 719"/>
                <a:gd name="T36" fmla="+- 0 3373 2894"/>
                <a:gd name="T37" fmla="*/ T36 w 839"/>
                <a:gd name="T38" fmla="+- 0 9153 8469"/>
                <a:gd name="T39" fmla="*/ 9153 h 719"/>
                <a:gd name="T40" fmla="+- 0 3466 2894"/>
                <a:gd name="T41" fmla="*/ T40 w 839"/>
                <a:gd name="T42" fmla="+- 0 9162 8469"/>
                <a:gd name="T43" fmla="*/ 9162 h 719"/>
                <a:gd name="T44" fmla="+- 0 3533 2894"/>
                <a:gd name="T45" fmla="*/ T44 w 839"/>
                <a:gd name="T46" fmla="+- 0 9173 8469"/>
                <a:gd name="T47" fmla="*/ 9173 h 719"/>
                <a:gd name="T48" fmla="+- 0 3604 2894"/>
                <a:gd name="T49" fmla="*/ T48 w 839"/>
                <a:gd name="T50" fmla="+- 0 9187 8469"/>
                <a:gd name="T51" fmla="*/ 9187 h 719"/>
                <a:gd name="T52" fmla="+- 0 3669 2894"/>
                <a:gd name="T53" fmla="*/ T52 w 839"/>
                <a:gd name="T54" fmla="+- 0 9188 8469"/>
                <a:gd name="T55" fmla="*/ 9188 h 719"/>
                <a:gd name="T56" fmla="+- 0 3715 2894"/>
                <a:gd name="T57" fmla="*/ T56 w 839"/>
                <a:gd name="T58" fmla="+- 0 9174 8469"/>
                <a:gd name="T59" fmla="*/ 9174 h 719"/>
                <a:gd name="T60" fmla="+- 0 3733 2894"/>
                <a:gd name="T61" fmla="*/ T60 w 839"/>
                <a:gd name="T62" fmla="+- 0 9142 8469"/>
                <a:gd name="T63" fmla="*/ 9142 h 719"/>
                <a:gd name="T64" fmla="+- 0 3704 2894"/>
                <a:gd name="T65" fmla="*/ T64 w 839"/>
                <a:gd name="T66" fmla="+- 0 9090 8469"/>
                <a:gd name="T67" fmla="*/ 9090 h 719"/>
                <a:gd name="T68" fmla="+- 0 3658 2894"/>
                <a:gd name="T69" fmla="*/ T68 w 839"/>
                <a:gd name="T70" fmla="+- 0 9057 8469"/>
                <a:gd name="T71" fmla="*/ 9057 h 719"/>
                <a:gd name="T72" fmla="+- 0 3590 2894"/>
                <a:gd name="T73" fmla="*/ T72 w 839"/>
                <a:gd name="T74" fmla="+- 0 9038 8469"/>
                <a:gd name="T75" fmla="*/ 9038 h 719"/>
                <a:gd name="T76" fmla="+- 0 3498 2894"/>
                <a:gd name="T77" fmla="*/ T76 w 839"/>
                <a:gd name="T78" fmla="+- 0 9027 8469"/>
                <a:gd name="T79" fmla="*/ 9027 h 719"/>
                <a:gd name="T80" fmla="+- 0 3417 2894"/>
                <a:gd name="T81" fmla="*/ T80 w 839"/>
                <a:gd name="T82" fmla="+- 0 9019 8469"/>
                <a:gd name="T83" fmla="*/ 9019 h 719"/>
                <a:gd name="T84" fmla="+- 0 3325 2894"/>
                <a:gd name="T85" fmla="*/ T84 w 839"/>
                <a:gd name="T86" fmla="+- 0 9006 8469"/>
                <a:gd name="T87" fmla="*/ 9006 h 719"/>
                <a:gd name="T88" fmla="+- 0 3232 2894"/>
                <a:gd name="T89" fmla="*/ T88 w 839"/>
                <a:gd name="T90" fmla="+- 0 8989 8469"/>
                <a:gd name="T91" fmla="*/ 8989 h 719"/>
                <a:gd name="T92" fmla="+- 0 3150 2894"/>
                <a:gd name="T93" fmla="*/ T92 w 839"/>
                <a:gd name="T94" fmla="+- 0 8970 8469"/>
                <a:gd name="T95" fmla="*/ 8970 h 719"/>
                <a:gd name="T96" fmla="+- 0 3088 2894"/>
                <a:gd name="T97" fmla="*/ T96 w 839"/>
                <a:gd name="T98" fmla="+- 0 8950 8469"/>
                <a:gd name="T99" fmla="*/ 8950 h 719"/>
                <a:gd name="T100" fmla="+- 0 3050 2894"/>
                <a:gd name="T101" fmla="*/ T100 w 839"/>
                <a:gd name="T102" fmla="+- 0 8900 8469"/>
                <a:gd name="T103" fmla="*/ 8900 h 719"/>
                <a:gd name="T104" fmla="+- 0 3041 2894"/>
                <a:gd name="T105" fmla="*/ T104 w 839"/>
                <a:gd name="T106" fmla="+- 0 8756 8469"/>
                <a:gd name="T107" fmla="*/ 8756 h 719"/>
                <a:gd name="T108" fmla="+- 0 3038 2894"/>
                <a:gd name="T109" fmla="*/ T108 w 839"/>
                <a:gd name="T110" fmla="+- 0 8574 8469"/>
                <a:gd name="T111" fmla="*/ 8574 h 719"/>
                <a:gd name="T112" fmla="+- 0 2907 2894"/>
                <a:gd name="T113" fmla="*/ T112 w 839"/>
                <a:gd name="T114" fmla="+- 0 8469 8469"/>
                <a:gd name="T115" fmla="*/ 8469 h 71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839" h="719">
                  <a:moveTo>
                    <a:pt x="13" y="0"/>
                  </a:moveTo>
                  <a:lnTo>
                    <a:pt x="8" y="138"/>
                  </a:lnTo>
                  <a:lnTo>
                    <a:pt x="4" y="262"/>
                  </a:lnTo>
                  <a:lnTo>
                    <a:pt x="0" y="382"/>
                  </a:lnTo>
                  <a:lnTo>
                    <a:pt x="14" y="484"/>
                  </a:lnTo>
                  <a:lnTo>
                    <a:pt x="51" y="573"/>
                  </a:lnTo>
                  <a:lnTo>
                    <a:pt x="99" y="637"/>
                  </a:lnTo>
                  <a:lnTo>
                    <a:pt x="192" y="669"/>
                  </a:lnTo>
                  <a:lnTo>
                    <a:pt x="375" y="678"/>
                  </a:lnTo>
                  <a:lnTo>
                    <a:pt x="479" y="684"/>
                  </a:lnTo>
                  <a:lnTo>
                    <a:pt x="572" y="693"/>
                  </a:lnTo>
                  <a:lnTo>
                    <a:pt x="639" y="704"/>
                  </a:lnTo>
                  <a:lnTo>
                    <a:pt x="710" y="718"/>
                  </a:lnTo>
                  <a:lnTo>
                    <a:pt x="775" y="719"/>
                  </a:lnTo>
                  <a:lnTo>
                    <a:pt x="821" y="705"/>
                  </a:lnTo>
                  <a:lnTo>
                    <a:pt x="839" y="673"/>
                  </a:lnTo>
                  <a:lnTo>
                    <a:pt x="810" y="621"/>
                  </a:lnTo>
                  <a:lnTo>
                    <a:pt x="764" y="588"/>
                  </a:lnTo>
                  <a:lnTo>
                    <a:pt x="696" y="569"/>
                  </a:lnTo>
                  <a:lnTo>
                    <a:pt x="604" y="558"/>
                  </a:lnTo>
                  <a:lnTo>
                    <a:pt x="523" y="550"/>
                  </a:lnTo>
                  <a:lnTo>
                    <a:pt x="431" y="537"/>
                  </a:lnTo>
                  <a:lnTo>
                    <a:pt x="338" y="520"/>
                  </a:lnTo>
                  <a:lnTo>
                    <a:pt x="256" y="501"/>
                  </a:lnTo>
                  <a:lnTo>
                    <a:pt x="194" y="481"/>
                  </a:lnTo>
                  <a:lnTo>
                    <a:pt x="156" y="431"/>
                  </a:lnTo>
                  <a:lnTo>
                    <a:pt x="147" y="287"/>
                  </a:lnTo>
                  <a:lnTo>
                    <a:pt x="144" y="10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AC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28" name="Picture 38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660" y="4851808"/>
              <a:ext cx="95247" cy="7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" name="Freeform 39"/>
            <p:cNvSpPr/>
            <p:nvPr/>
          </p:nvSpPr>
          <p:spPr bwMode="auto">
            <a:xfrm>
              <a:off x="1138184" y="4254198"/>
              <a:ext cx="145411" cy="290232"/>
            </a:xfrm>
            <a:custGeom>
              <a:avLst/>
              <a:gdLst>
                <a:gd name="T0" fmla="+- 0 2810 2810"/>
                <a:gd name="T1" fmla="*/ T0 w 229"/>
                <a:gd name="T2" fmla="+- 0 8131 8131"/>
                <a:gd name="T3" fmla="*/ 8131 h 457"/>
                <a:gd name="T4" fmla="+- 0 2814 2810"/>
                <a:gd name="T5" fmla="*/ T4 w 229"/>
                <a:gd name="T6" fmla="+- 0 8197 8131"/>
                <a:gd name="T7" fmla="*/ 8197 h 457"/>
                <a:gd name="T8" fmla="+- 0 2828 2810"/>
                <a:gd name="T9" fmla="*/ T8 w 229"/>
                <a:gd name="T10" fmla="+- 0 8343 8131"/>
                <a:gd name="T11" fmla="*/ 8343 h 457"/>
                <a:gd name="T12" fmla="+- 0 2854 2810"/>
                <a:gd name="T13" fmla="*/ T12 w 229"/>
                <a:gd name="T14" fmla="+- 0 8494 8131"/>
                <a:gd name="T15" fmla="*/ 8494 h 457"/>
                <a:gd name="T16" fmla="+- 0 2894 2810"/>
                <a:gd name="T17" fmla="*/ T16 w 229"/>
                <a:gd name="T18" fmla="+- 0 8574 8131"/>
                <a:gd name="T19" fmla="*/ 8574 h 457"/>
                <a:gd name="T20" fmla="+- 0 2985 2810"/>
                <a:gd name="T21" fmla="*/ T20 w 229"/>
                <a:gd name="T22" fmla="+- 0 8588 8131"/>
                <a:gd name="T23" fmla="*/ 8588 h 457"/>
                <a:gd name="T24" fmla="+- 0 3018 2810"/>
                <a:gd name="T25" fmla="*/ T24 w 229"/>
                <a:gd name="T26" fmla="+- 0 8582 8131"/>
                <a:gd name="T27" fmla="*/ 8582 h 457"/>
                <a:gd name="T28" fmla="+- 0 3038 2810"/>
                <a:gd name="T29" fmla="*/ T28 w 229"/>
                <a:gd name="T30" fmla="+- 0 8574 8131"/>
                <a:gd name="T31" fmla="*/ 8574 h 457"/>
                <a:gd name="T32" fmla="+- 0 3023 2810"/>
                <a:gd name="T33" fmla="*/ T32 w 229"/>
                <a:gd name="T34" fmla="+- 0 8326 8131"/>
                <a:gd name="T35" fmla="*/ 8326 h 457"/>
                <a:gd name="T36" fmla="+- 0 2995 2810"/>
                <a:gd name="T37" fmla="*/ T36 w 229"/>
                <a:gd name="T38" fmla="+- 0 8197 8131"/>
                <a:gd name="T39" fmla="*/ 8197 h 457"/>
                <a:gd name="T40" fmla="+- 0 2931 2810"/>
                <a:gd name="T41" fmla="*/ T40 w 229"/>
                <a:gd name="T42" fmla="+- 0 8146 8131"/>
                <a:gd name="T43" fmla="*/ 8146 h 457"/>
                <a:gd name="T44" fmla="+- 0 2810 2810"/>
                <a:gd name="T45" fmla="*/ T44 w 229"/>
                <a:gd name="T46" fmla="+- 0 8131 8131"/>
                <a:gd name="T47" fmla="*/ 8131 h 4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229" h="457">
                  <a:moveTo>
                    <a:pt x="0" y="0"/>
                  </a:moveTo>
                  <a:lnTo>
                    <a:pt x="4" y="66"/>
                  </a:lnTo>
                  <a:lnTo>
                    <a:pt x="18" y="212"/>
                  </a:lnTo>
                  <a:lnTo>
                    <a:pt x="44" y="363"/>
                  </a:lnTo>
                  <a:lnTo>
                    <a:pt x="84" y="443"/>
                  </a:lnTo>
                  <a:lnTo>
                    <a:pt x="175" y="457"/>
                  </a:lnTo>
                  <a:lnTo>
                    <a:pt x="208" y="451"/>
                  </a:lnTo>
                  <a:lnTo>
                    <a:pt x="228" y="443"/>
                  </a:lnTo>
                  <a:lnTo>
                    <a:pt x="213" y="195"/>
                  </a:lnTo>
                  <a:lnTo>
                    <a:pt x="185" y="66"/>
                  </a:lnTo>
                  <a:lnTo>
                    <a:pt x="121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C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40"/>
            <p:cNvSpPr/>
            <p:nvPr/>
          </p:nvSpPr>
          <p:spPr bwMode="auto">
            <a:xfrm>
              <a:off x="489868" y="4388200"/>
              <a:ext cx="273042" cy="572842"/>
            </a:xfrm>
            <a:custGeom>
              <a:avLst/>
              <a:gdLst>
                <a:gd name="T0" fmla="+- 0 1975 1789"/>
                <a:gd name="T1" fmla="*/ T0 w 430"/>
                <a:gd name="T2" fmla="+- 0 8343 8343"/>
                <a:gd name="T3" fmla="*/ 8343 h 902"/>
                <a:gd name="T4" fmla="+- 0 1911 1789"/>
                <a:gd name="T5" fmla="*/ T4 w 430"/>
                <a:gd name="T6" fmla="+- 0 8430 8343"/>
                <a:gd name="T7" fmla="*/ 8430 h 902"/>
                <a:gd name="T8" fmla="+- 0 1875 1789"/>
                <a:gd name="T9" fmla="*/ T8 w 430"/>
                <a:gd name="T10" fmla="+- 0 8495 8343"/>
                <a:gd name="T11" fmla="*/ 8495 h 902"/>
                <a:gd name="T12" fmla="+- 0 1840 1789"/>
                <a:gd name="T13" fmla="*/ T12 w 430"/>
                <a:gd name="T14" fmla="+- 0 8576 8343"/>
                <a:gd name="T15" fmla="*/ 8576 h 902"/>
                <a:gd name="T16" fmla="+- 0 1811 1789"/>
                <a:gd name="T17" fmla="*/ T16 w 430"/>
                <a:gd name="T18" fmla="+- 0 8673 8343"/>
                <a:gd name="T19" fmla="*/ 8673 h 902"/>
                <a:gd name="T20" fmla="+- 0 1792 1789"/>
                <a:gd name="T21" fmla="*/ T20 w 430"/>
                <a:gd name="T22" fmla="+- 0 8786 8343"/>
                <a:gd name="T23" fmla="*/ 8786 h 902"/>
                <a:gd name="T24" fmla="+- 0 1789 1789"/>
                <a:gd name="T25" fmla="*/ T24 w 430"/>
                <a:gd name="T26" fmla="+- 0 8914 8343"/>
                <a:gd name="T27" fmla="*/ 8914 h 902"/>
                <a:gd name="T28" fmla="+- 0 1828 1789"/>
                <a:gd name="T29" fmla="*/ T28 w 430"/>
                <a:gd name="T30" fmla="+- 0 9117 8343"/>
                <a:gd name="T31" fmla="*/ 9117 h 902"/>
                <a:gd name="T32" fmla="+- 0 1894 1789"/>
                <a:gd name="T33" fmla="*/ T32 w 430"/>
                <a:gd name="T34" fmla="+- 0 9214 8343"/>
                <a:gd name="T35" fmla="*/ 9214 h 902"/>
                <a:gd name="T36" fmla="+- 0 1958 1789"/>
                <a:gd name="T37" fmla="*/ T36 w 430"/>
                <a:gd name="T38" fmla="+- 0 9244 8343"/>
                <a:gd name="T39" fmla="*/ 9244 h 902"/>
                <a:gd name="T40" fmla="+- 0 1986 1789"/>
                <a:gd name="T41" fmla="*/ T40 w 430"/>
                <a:gd name="T42" fmla="+- 0 9245 8343"/>
                <a:gd name="T43" fmla="*/ 9245 h 902"/>
                <a:gd name="T44" fmla="+- 0 2112 1789"/>
                <a:gd name="T45" fmla="*/ T44 w 430"/>
                <a:gd name="T46" fmla="+- 0 8876 8343"/>
                <a:gd name="T47" fmla="*/ 8876 h 902"/>
                <a:gd name="T48" fmla="+- 0 2178 1789"/>
                <a:gd name="T49" fmla="*/ T48 w 430"/>
                <a:gd name="T50" fmla="+- 0 8671 8343"/>
                <a:gd name="T51" fmla="*/ 8671 h 902"/>
                <a:gd name="T52" fmla="+- 0 2207 1789"/>
                <a:gd name="T53" fmla="*/ T52 w 430"/>
                <a:gd name="T54" fmla="+- 0 8556 8343"/>
                <a:gd name="T55" fmla="*/ 8556 h 902"/>
                <a:gd name="T56" fmla="+- 0 2219 1789"/>
                <a:gd name="T57" fmla="*/ T56 w 430"/>
                <a:gd name="T58" fmla="+- 0 8458 8343"/>
                <a:gd name="T59" fmla="*/ 8458 h 902"/>
                <a:gd name="T60" fmla="+- 0 2184 1789"/>
                <a:gd name="T61" fmla="*/ T60 w 430"/>
                <a:gd name="T62" fmla="+- 0 8392 8343"/>
                <a:gd name="T63" fmla="*/ 8392 h 902"/>
                <a:gd name="T64" fmla="+- 0 2100 1789"/>
                <a:gd name="T65" fmla="*/ T64 w 430"/>
                <a:gd name="T66" fmla="+- 0 8357 8343"/>
                <a:gd name="T67" fmla="*/ 8357 h 902"/>
                <a:gd name="T68" fmla="+- 0 2014 1789"/>
                <a:gd name="T69" fmla="*/ T68 w 430"/>
                <a:gd name="T70" fmla="+- 0 8345 8343"/>
                <a:gd name="T71" fmla="*/ 8345 h 902"/>
                <a:gd name="T72" fmla="+- 0 1975 1789"/>
                <a:gd name="T73" fmla="*/ T72 w 430"/>
                <a:gd name="T74" fmla="+- 0 8343 8343"/>
                <a:gd name="T75" fmla="*/ 8343 h 9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430" h="902">
                  <a:moveTo>
                    <a:pt x="186" y="0"/>
                  </a:moveTo>
                  <a:lnTo>
                    <a:pt x="122" y="87"/>
                  </a:lnTo>
                  <a:lnTo>
                    <a:pt x="86" y="152"/>
                  </a:lnTo>
                  <a:lnTo>
                    <a:pt x="51" y="233"/>
                  </a:lnTo>
                  <a:lnTo>
                    <a:pt x="22" y="330"/>
                  </a:lnTo>
                  <a:lnTo>
                    <a:pt x="3" y="443"/>
                  </a:lnTo>
                  <a:lnTo>
                    <a:pt x="0" y="571"/>
                  </a:lnTo>
                  <a:lnTo>
                    <a:pt x="39" y="774"/>
                  </a:lnTo>
                  <a:lnTo>
                    <a:pt x="105" y="871"/>
                  </a:lnTo>
                  <a:lnTo>
                    <a:pt x="169" y="901"/>
                  </a:lnTo>
                  <a:lnTo>
                    <a:pt x="197" y="902"/>
                  </a:lnTo>
                  <a:lnTo>
                    <a:pt x="323" y="533"/>
                  </a:lnTo>
                  <a:lnTo>
                    <a:pt x="389" y="328"/>
                  </a:lnTo>
                  <a:lnTo>
                    <a:pt x="418" y="213"/>
                  </a:lnTo>
                  <a:lnTo>
                    <a:pt x="430" y="115"/>
                  </a:lnTo>
                  <a:lnTo>
                    <a:pt x="395" y="49"/>
                  </a:lnTo>
                  <a:lnTo>
                    <a:pt x="311" y="14"/>
                  </a:lnTo>
                  <a:lnTo>
                    <a:pt x="225" y="2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0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41"/>
            <p:cNvSpPr/>
            <p:nvPr/>
          </p:nvSpPr>
          <p:spPr bwMode="auto">
            <a:xfrm>
              <a:off x="614325" y="4457424"/>
              <a:ext cx="207639" cy="527116"/>
            </a:xfrm>
            <a:custGeom>
              <a:avLst/>
              <a:gdLst>
                <a:gd name="T0" fmla="+- 0 2004 1986"/>
                <a:gd name="T1" fmla="*/ T0 w 327"/>
                <a:gd name="T2" fmla="+- 0 8452 8452"/>
                <a:gd name="T3" fmla="*/ 8452 h 830"/>
                <a:gd name="T4" fmla="+- 0 1986 1986"/>
                <a:gd name="T5" fmla="*/ T4 w 327"/>
                <a:gd name="T6" fmla="+- 0 9245 8452"/>
                <a:gd name="T7" fmla="*/ 9245 h 830"/>
                <a:gd name="T8" fmla="+- 0 2035 1986"/>
                <a:gd name="T9" fmla="*/ T8 w 327"/>
                <a:gd name="T10" fmla="+- 0 9271 8452"/>
                <a:gd name="T11" fmla="*/ 9271 h 830"/>
                <a:gd name="T12" fmla="+- 0 2076 1986"/>
                <a:gd name="T13" fmla="*/ T12 w 327"/>
                <a:gd name="T14" fmla="+- 0 9281 8452"/>
                <a:gd name="T15" fmla="*/ 9281 h 830"/>
                <a:gd name="T16" fmla="+- 0 2130 1986"/>
                <a:gd name="T17" fmla="*/ T16 w 327"/>
                <a:gd name="T18" fmla="+- 0 9277 8452"/>
                <a:gd name="T19" fmla="*/ 9277 h 830"/>
                <a:gd name="T20" fmla="+- 0 2219 1986"/>
                <a:gd name="T21" fmla="*/ T20 w 327"/>
                <a:gd name="T22" fmla="+- 0 9260 8452"/>
                <a:gd name="T23" fmla="*/ 9260 h 830"/>
                <a:gd name="T24" fmla="+- 0 2295 1986"/>
                <a:gd name="T25" fmla="*/ T24 w 327"/>
                <a:gd name="T26" fmla="+- 0 9127 8452"/>
                <a:gd name="T27" fmla="*/ 9127 h 830"/>
                <a:gd name="T28" fmla="+- 0 2313 1986"/>
                <a:gd name="T29" fmla="*/ T28 w 327"/>
                <a:gd name="T30" fmla="+- 0 8865 8452"/>
                <a:gd name="T31" fmla="*/ 8865 h 830"/>
                <a:gd name="T32" fmla="+- 0 2302 1986"/>
                <a:gd name="T33" fmla="*/ T32 w 327"/>
                <a:gd name="T34" fmla="+- 0 8608 8452"/>
                <a:gd name="T35" fmla="*/ 8608 h 830"/>
                <a:gd name="T36" fmla="+- 0 2292 1986"/>
                <a:gd name="T37" fmla="*/ T36 w 327"/>
                <a:gd name="T38" fmla="+- 0 8492 8452"/>
                <a:gd name="T39" fmla="*/ 8492 h 830"/>
                <a:gd name="T40" fmla="+- 0 2004 1986"/>
                <a:gd name="T41" fmla="*/ T40 w 327"/>
                <a:gd name="T42" fmla="+- 0 8452 8452"/>
                <a:gd name="T43" fmla="*/ 8452 h 8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327" h="830">
                  <a:moveTo>
                    <a:pt x="18" y="0"/>
                  </a:moveTo>
                  <a:lnTo>
                    <a:pt x="0" y="793"/>
                  </a:lnTo>
                  <a:lnTo>
                    <a:pt x="49" y="819"/>
                  </a:lnTo>
                  <a:lnTo>
                    <a:pt x="90" y="829"/>
                  </a:lnTo>
                  <a:lnTo>
                    <a:pt x="144" y="825"/>
                  </a:lnTo>
                  <a:lnTo>
                    <a:pt x="233" y="808"/>
                  </a:lnTo>
                  <a:lnTo>
                    <a:pt x="309" y="675"/>
                  </a:lnTo>
                  <a:lnTo>
                    <a:pt x="327" y="413"/>
                  </a:lnTo>
                  <a:lnTo>
                    <a:pt x="316" y="156"/>
                  </a:lnTo>
                  <a:lnTo>
                    <a:pt x="306" y="4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F3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AutoShape 42"/>
            <p:cNvSpPr/>
            <p:nvPr/>
          </p:nvSpPr>
          <p:spPr bwMode="auto">
            <a:xfrm>
              <a:off x="571781" y="4242132"/>
              <a:ext cx="665460" cy="955795"/>
            </a:xfrm>
            <a:custGeom>
              <a:avLst/>
              <a:gdLst>
                <a:gd name="T0" fmla="+- 0 2938 1918"/>
                <a:gd name="T1" fmla="*/ T0 w 1048"/>
                <a:gd name="T2" fmla="+- 0 8530 8113"/>
                <a:gd name="T3" fmla="*/ 8530 h 1505"/>
                <a:gd name="T4" fmla="+- 0 2193 1918"/>
                <a:gd name="T5" fmla="*/ T4 w 1048"/>
                <a:gd name="T6" fmla="+- 0 8530 8113"/>
                <a:gd name="T7" fmla="*/ 8530 h 1505"/>
                <a:gd name="T8" fmla="+- 0 2201 1918"/>
                <a:gd name="T9" fmla="*/ T8 w 1048"/>
                <a:gd name="T10" fmla="+- 0 8961 8113"/>
                <a:gd name="T11" fmla="*/ 8961 h 1505"/>
                <a:gd name="T12" fmla="+- 0 2192 1918"/>
                <a:gd name="T13" fmla="*/ T12 w 1048"/>
                <a:gd name="T14" fmla="+- 0 9211 8113"/>
                <a:gd name="T15" fmla="*/ 9211 h 1505"/>
                <a:gd name="T16" fmla="+- 0 2158 1918"/>
                <a:gd name="T17" fmla="*/ T16 w 1048"/>
                <a:gd name="T18" fmla="+- 0 9377 8113"/>
                <a:gd name="T19" fmla="*/ 9377 h 1505"/>
                <a:gd name="T20" fmla="+- 0 2086 1918"/>
                <a:gd name="T21" fmla="*/ T20 w 1048"/>
                <a:gd name="T22" fmla="+- 0 9556 8113"/>
                <a:gd name="T23" fmla="*/ 9556 h 1505"/>
                <a:gd name="T24" fmla="+- 0 2110 1918"/>
                <a:gd name="T25" fmla="*/ T24 w 1048"/>
                <a:gd name="T26" fmla="+- 0 9563 8113"/>
                <a:gd name="T27" fmla="*/ 9563 h 1505"/>
                <a:gd name="T28" fmla="+- 0 2157 1918"/>
                <a:gd name="T29" fmla="*/ T28 w 1048"/>
                <a:gd name="T30" fmla="+- 0 9572 8113"/>
                <a:gd name="T31" fmla="*/ 9572 h 1505"/>
                <a:gd name="T32" fmla="+- 0 2224 1918"/>
                <a:gd name="T33" fmla="*/ T32 w 1048"/>
                <a:gd name="T34" fmla="+- 0 9584 8113"/>
                <a:gd name="T35" fmla="*/ 9584 h 1505"/>
                <a:gd name="T36" fmla="+- 0 2306 1918"/>
                <a:gd name="T37" fmla="*/ T36 w 1048"/>
                <a:gd name="T38" fmla="+- 0 9596 8113"/>
                <a:gd name="T39" fmla="*/ 9596 h 1505"/>
                <a:gd name="T40" fmla="+- 0 2398 1918"/>
                <a:gd name="T41" fmla="*/ T40 w 1048"/>
                <a:gd name="T42" fmla="+- 0 9606 8113"/>
                <a:gd name="T43" fmla="*/ 9606 h 1505"/>
                <a:gd name="T44" fmla="+- 0 2497 1918"/>
                <a:gd name="T45" fmla="*/ T44 w 1048"/>
                <a:gd name="T46" fmla="+- 0 9614 8113"/>
                <a:gd name="T47" fmla="*/ 9614 h 1505"/>
                <a:gd name="T48" fmla="+- 0 2598 1918"/>
                <a:gd name="T49" fmla="*/ T48 w 1048"/>
                <a:gd name="T50" fmla="+- 0 9617 8113"/>
                <a:gd name="T51" fmla="*/ 9617 h 1505"/>
                <a:gd name="T52" fmla="+- 0 2697 1918"/>
                <a:gd name="T53" fmla="*/ T52 w 1048"/>
                <a:gd name="T54" fmla="+- 0 9614 8113"/>
                <a:gd name="T55" fmla="*/ 9614 h 1505"/>
                <a:gd name="T56" fmla="+- 0 2790 1918"/>
                <a:gd name="T57" fmla="*/ T56 w 1048"/>
                <a:gd name="T58" fmla="+- 0 9605 8113"/>
                <a:gd name="T59" fmla="*/ 9605 h 1505"/>
                <a:gd name="T60" fmla="+- 0 2872 1918"/>
                <a:gd name="T61" fmla="*/ T60 w 1048"/>
                <a:gd name="T62" fmla="+- 0 9586 8113"/>
                <a:gd name="T63" fmla="*/ 9586 h 1505"/>
                <a:gd name="T64" fmla="+- 0 2940 1918"/>
                <a:gd name="T65" fmla="*/ T64 w 1048"/>
                <a:gd name="T66" fmla="+- 0 9556 8113"/>
                <a:gd name="T67" fmla="*/ 9556 h 1505"/>
                <a:gd name="T68" fmla="+- 0 2943 1918"/>
                <a:gd name="T69" fmla="*/ T68 w 1048"/>
                <a:gd name="T70" fmla="+- 0 9535 8113"/>
                <a:gd name="T71" fmla="*/ 9535 h 1505"/>
                <a:gd name="T72" fmla="+- 0 2946 1918"/>
                <a:gd name="T73" fmla="*/ T72 w 1048"/>
                <a:gd name="T74" fmla="+- 0 9499 8113"/>
                <a:gd name="T75" fmla="*/ 9499 h 1505"/>
                <a:gd name="T76" fmla="+- 0 2951 1918"/>
                <a:gd name="T77" fmla="*/ T76 w 1048"/>
                <a:gd name="T78" fmla="+- 0 9450 8113"/>
                <a:gd name="T79" fmla="*/ 9450 h 1505"/>
                <a:gd name="T80" fmla="+- 0 2955 1918"/>
                <a:gd name="T81" fmla="*/ T80 w 1048"/>
                <a:gd name="T82" fmla="+- 0 9389 8113"/>
                <a:gd name="T83" fmla="*/ 9389 h 1505"/>
                <a:gd name="T84" fmla="+- 0 2959 1918"/>
                <a:gd name="T85" fmla="*/ T84 w 1048"/>
                <a:gd name="T86" fmla="+- 0 9318 8113"/>
                <a:gd name="T87" fmla="*/ 9318 h 1505"/>
                <a:gd name="T88" fmla="+- 0 2962 1918"/>
                <a:gd name="T89" fmla="*/ T88 w 1048"/>
                <a:gd name="T90" fmla="+- 0 9238 8113"/>
                <a:gd name="T91" fmla="*/ 9238 h 1505"/>
                <a:gd name="T92" fmla="+- 0 2964 1918"/>
                <a:gd name="T93" fmla="*/ T92 w 1048"/>
                <a:gd name="T94" fmla="+- 0 9151 8113"/>
                <a:gd name="T95" fmla="*/ 9151 h 1505"/>
                <a:gd name="T96" fmla="+- 0 2966 1918"/>
                <a:gd name="T97" fmla="*/ T96 w 1048"/>
                <a:gd name="T98" fmla="+- 0 9059 8113"/>
                <a:gd name="T99" fmla="*/ 9059 h 1505"/>
                <a:gd name="T100" fmla="+- 0 2965 1918"/>
                <a:gd name="T101" fmla="*/ T100 w 1048"/>
                <a:gd name="T102" fmla="+- 0 8962 8113"/>
                <a:gd name="T103" fmla="*/ 8962 h 1505"/>
                <a:gd name="T104" fmla="+- 0 2963 1918"/>
                <a:gd name="T105" fmla="*/ T104 w 1048"/>
                <a:gd name="T106" fmla="+- 0 8864 8113"/>
                <a:gd name="T107" fmla="*/ 8864 h 1505"/>
                <a:gd name="T108" fmla="+- 0 2959 1918"/>
                <a:gd name="T109" fmla="*/ T108 w 1048"/>
                <a:gd name="T110" fmla="+- 0 8765 8113"/>
                <a:gd name="T111" fmla="*/ 8765 h 1505"/>
                <a:gd name="T112" fmla="+- 0 2952 1918"/>
                <a:gd name="T113" fmla="*/ T112 w 1048"/>
                <a:gd name="T114" fmla="+- 0 8666 8113"/>
                <a:gd name="T115" fmla="*/ 8666 h 1505"/>
                <a:gd name="T116" fmla="+- 0 2943 1918"/>
                <a:gd name="T117" fmla="*/ T116 w 1048"/>
                <a:gd name="T118" fmla="+- 0 8570 8113"/>
                <a:gd name="T119" fmla="*/ 8570 h 1505"/>
                <a:gd name="T120" fmla="+- 0 2938 1918"/>
                <a:gd name="T121" fmla="*/ T120 w 1048"/>
                <a:gd name="T122" fmla="+- 0 8530 8113"/>
                <a:gd name="T123" fmla="*/ 8530 h 1505"/>
                <a:gd name="T124" fmla="+- 0 2200 1918"/>
                <a:gd name="T125" fmla="*/ T124 w 1048"/>
                <a:gd name="T126" fmla="+- 0 8113 8113"/>
                <a:gd name="T127" fmla="*/ 8113 h 1505"/>
                <a:gd name="T128" fmla="+- 0 2092 1918"/>
                <a:gd name="T129" fmla="*/ T128 w 1048"/>
                <a:gd name="T130" fmla="+- 0 8120 8113"/>
                <a:gd name="T131" fmla="*/ 8120 h 1505"/>
                <a:gd name="T132" fmla="+- 0 2036 1918"/>
                <a:gd name="T133" fmla="*/ T132 w 1048"/>
                <a:gd name="T134" fmla="+- 0 8172 8113"/>
                <a:gd name="T135" fmla="*/ 8172 h 1505"/>
                <a:gd name="T136" fmla="+- 0 1995 1918"/>
                <a:gd name="T137" fmla="*/ T136 w 1048"/>
                <a:gd name="T138" fmla="+- 0 8282 8113"/>
                <a:gd name="T139" fmla="*/ 8282 h 1505"/>
                <a:gd name="T140" fmla="+- 0 1956 1918"/>
                <a:gd name="T141" fmla="*/ T140 w 1048"/>
                <a:gd name="T142" fmla="+- 0 8402 8113"/>
                <a:gd name="T143" fmla="*/ 8402 h 1505"/>
                <a:gd name="T144" fmla="+- 0 1933 1918"/>
                <a:gd name="T145" fmla="*/ T144 w 1048"/>
                <a:gd name="T146" fmla="+- 0 8479 8113"/>
                <a:gd name="T147" fmla="*/ 8479 h 1505"/>
                <a:gd name="T148" fmla="+- 0 1921 1918"/>
                <a:gd name="T149" fmla="*/ T148 w 1048"/>
                <a:gd name="T150" fmla="+- 0 8520 8113"/>
                <a:gd name="T151" fmla="*/ 8520 h 1505"/>
                <a:gd name="T152" fmla="+- 0 1918 1918"/>
                <a:gd name="T153" fmla="*/ T152 w 1048"/>
                <a:gd name="T154" fmla="+- 0 8532 8113"/>
                <a:gd name="T155" fmla="*/ 8532 h 1505"/>
                <a:gd name="T156" fmla="+- 0 1990 1918"/>
                <a:gd name="T157" fmla="*/ T156 w 1048"/>
                <a:gd name="T158" fmla="+- 0 8579 8113"/>
                <a:gd name="T159" fmla="*/ 8579 h 1505"/>
                <a:gd name="T160" fmla="+- 0 2040 1918"/>
                <a:gd name="T161" fmla="*/ T160 w 1048"/>
                <a:gd name="T162" fmla="+- 0 8601 8113"/>
                <a:gd name="T163" fmla="*/ 8601 h 1505"/>
                <a:gd name="T164" fmla="+- 0 2092 1918"/>
                <a:gd name="T165" fmla="*/ T164 w 1048"/>
                <a:gd name="T166" fmla="+- 0 8605 8113"/>
                <a:gd name="T167" fmla="*/ 8605 h 1505"/>
                <a:gd name="T168" fmla="+- 0 2171 1918"/>
                <a:gd name="T169" fmla="*/ T168 w 1048"/>
                <a:gd name="T170" fmla="+- 0 8598 8113"/>
                <a:gd name="T171" fmla="*/ 8598 h 1505"/>
                <a:gd name="T172" fmla="+- 0 2180 1918"/>
                <a:gd name="T173" fmla="*/ T172 w 1048"/>
                <a:gd name="T174" fmla="+- 0 8566 8113"/>
                <a:gd name="T175" fmla="*/ 8566 h 1505"/>
                <a:gd name="T176" fmla="+- 0 2187 1918"/>
                <a:gd name="T177" fmla="*/ T176 w 1048"/>
                <a:gd name="T178" fmla="+- 0 8545 8113"/>
                <a:gd name="T179" fmla="*/ 8545 h 1505"/>
                <a:gd name="T180" fmla="+- 0 2191 1918"/>
                <a:gd name="T181" fmla="*/ T180 w 1048"/>
                <a:gd name="T182" fmla="+- 0 8534 8113"/>
                <a:gd name="T183" fmla="*/ 8534 h 1505"/>
                <a:gd name="T184" fmla="+- 0 2193 1918"/>
                <a:gd name="T185" fmla="*/ T184 w 1048"/>
                <a:gd name="T186" fmla="+- 0 8530 8113"/>
                <a:gd name="T187" fmla="*/ 8530 h 1505"/>
                <a:gd name="T188" fmla="+- 0 2938 1918"/>
                <a:gd name="T189" fmla="*/ T188 w 1048"/>
                <a:gd name="T190" fmla="+- 0 8530 8113"/>
                <a:gd name="T191" fmla="*/ 8530 h 1505"/>
                <a:gd name="T192" fmla="+- 0 2930 1918"/>
                <a:gd name="T193" fmla="*/ T192 w 1048"/>
                <a:gd name="T194" fmla="+- 0 8478 8113"/>
                <a:gd name="T195" fmla="*/ 8478 h 1505"/>
                <a:gd name="T196" fmla="+- 0 2915 1918"/>
                <a:gd name="T197" fmla="*/ T196 w 1048"/>
                <a:gd name="T198" fmla="+- 0 8391 8113"/>
                <a:gd name="T199" fmla="*/ 8391 h 1505"/>
                <a:gd name="T200" fmla="+- 0 2895 1918"/>
                <a:gd name="T201" fmla="*/ T200 w 1048"/>
                <a:gd name="T202" fmla="+- 0 8311 8113"/>
                <a:gd name="T203" fmla="*/ 8311 h 1505"/>
                <a:gd name="T204" fmla="+- 0 2871 1918"/>
                <a:gd name="T205" fmla="*/ T204 w 1048"/>
                <a:gd name="T206" fmla="+- 0 8241 8113"/>
                <a:gd name="T207" fmla="*/ 8241 h 1505"/>
                <a:gd name="T208" fmla="+- 0 2843 1918"/>
                <a:gd name="T209" fmla="*/ T208 w 1048"/>
                <a:gd name="T210" fmla="+- 0 8180 8113"/>
                <a:gd name="T211" fmla="*/ 8180 h 1505"/>
                <a:gd name="T212" fmla="+- 0 2813 1918"/>
                <a:gd name="T213" fmla="*/ T212 w 1048"/>
                <a:gd name="T214" fmla="+- 0 8136 8113"/>
                <a:gd name="T215" fmla="*/ 8136 h 1505"/>
                <a:gd name="T216" fmla="+- 0 2396 1918"/>
                <a:gd name="T217" fmla="*/ T216 w 1048"/>
                <a:gd name="T218" fmla="+- 0 8136 8113"/>
                <a:gd name="T219" fmla="*/ 8136 h 1505"/>
                <a:gd name="T220" fmla="+- 0 2200 1918"/>
                <a:gd name="T221" fmla="*/ T220 w 1048"/>
                <a:gd name="T222" fmla="+- 0 8113 8113"/>
                <a:gd name="T223" fmla="*/ 8113 h 1505"/>
                <a:gd name="T224" fmla="+- 0 2810 1918"/>
                <a:gd name="T225" fmla="*/ T224 w 1048"/>
                <a:gd name="T226" fmla="+- 0 8131 8113"/>
                <a:gd name="T227" fmla="*/ 8131 h 1505"/>
                <a:gd name="T228" fmla="+- 0 2612 1918"/>
                <a:gd name="T229" fmla="*/ T228 w 1048"/>
                <a:gd name="T230" fmla="+- 0 8131 8113"/>
                <a:gd name="T231" fmla="*/ 8131 h 1505"/>
                <a:gd name="T232" fmla="+- 0 2396 1918"/>
                <a:gd name="T233" fmla="*/ T232 w 1048"/>
                <a:gd name="T234" fmla="+- 0 8136 8113"/>
                <a:gd name="T235" fmla="*/ 8136 h 1505"/>
                <a:gd name="T236" fmla="+- 0 2813 1918"/>
                <a:gd name="T237" fmla="*/ T236 w 1048"/>
                <a:gd name="T238" fmla="+- 0 8136 8113"/>
                <a:gd name="T239" fmla="*/ 8136 h 1505"/>
                <a:gd name="T240" fmla="+- 0 2810 1918"/>
                <a:gd name="T241" fmla="*/ T240 w 1048"/>
                <a:gd name="T242" fmla="+- 0 8131 8113"/>
                <a:gd name="T243" fmla="*/ 8131 h 150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048" h="1505">
                  <a:moveTo>
                    <a:pt x="1020" y="417"/>
                  </a:moveTo>
                  <a:lnTo>
                    <a:pt x="275" y="417"/>
                  </a:lnTo>
                  <a:lnTo>
                    <a:pt x="283" y="848"/>
                  </a:lnTo>
                  <a:lnTo>
                    <a:pt x="274" y="1098"/>
                  </a:lnTo>
                  <a:lnTo>
                    <a:pt x="240" y="1264"/>
                  </a:lnTo>
                  <a:lnTo>
                    <a:pt x="168" y="1443"/>
                  </a:lnTo>
                  <a:lnTo>
                    <a:pt x="192" y="1450"/>
                  </a:lnTo>
                  <a:lnTo>
                    <a:pt x="239" y="1459"/>
                  </a:lnTo>
                  <a:lnTo>
                    <a:pt x="306" y="1471"/>
                  </a:lnTo>
                  <a:lnTo>
                    <a:pt x="388" y="1483"/>
                  </a:lnTo>
                  <a:lnTo>
                    <a:pt x="480" y="1493"/>
                  </a:lnTo>
                  <a:lnTo>
                    <a:pt x="579" y="1501"/>
                  </a:lnTo>
                  <a:lnTo>
                    <a:pt x="680" y="1504"/>
                  </a:lnTo>
                  <a:lnTo>
                    <a:pt x="779" y="1501"/>
                  </a:lnTo>
                  <a:lnTo>
                    <a:pt x="872" y="1492"/>
                  </a:lnTo>
                  <a:lnTo>
                    <a:pt x="954" y="1473"/>
                  </a:lnTo>
                  <a:lnTo>
                    <a:pt x="1022" y="1443"/>
                  </a:lnTo>
                  <a:lnTo>
                    <a:pt x="1025" y="1422"/>
                  </a:lnTo>
                  <a:lnTo>
                    <a:pt x="1028" y="1386"/>
                  </a:lnTo>
                  <a:lnTo>
                    <a:pt x="1033" y="1337"/>
                  </a:lnTo>
                  <a:lnTo>
                    <a:pt x="1037" y="1276"/>
                  </a:lnTo>
                  <a:lnTo>
                    <a:pt x="1041" y="1205"/>
                  </a:lnTo>
                  <a:lnTo>
                    <a:pt x="1044" y="1125"/>
                  </a:lnTo>
                  <a:lnTo>
                    <a:pt x="1046" y="1038"/>
                  </a:lnTo>
                  <a:lnTo>
                    <a:pt x="1048" y="946"/>
                  </a:lnTo>
                  <a:lnTo>
                    <a:pt x="1047" y="849"/>
                  </a:lnTo>
                  <a:lnTo>
                    <a:pt x="1045" y="751"/>
                  </a:lnTo>
                  <a:lnTo>
                    <a:pt x="1041" y="652"/>
                  </a:lnTo>
                  <a:lnTo>
                    <a:pt x="1034" y="553"/>
                  </a:lnTo>
                  <a:lnTo>
                    <a:pt x="1025" y="457"/>
                  </a:lnTo>
                  <a:lnTo>
                    <a:pt x="1020" y="417"/>
                  </a:lnTo>
                  <a:close/>
                  <a:moveTo>
                    <a:pt x="282" y="0"/>
                  </a:moveTo>
                  <a:lnTo>
                    <a:pt x="174" y="7"/>
                  </a:lnTo>
                  <a:lnTo>
                    <a:pt x="118" y="59"/>
                  </a:lnTo>
                  <a:lnTo>
                    <a:pt x="77" y="169"/>
                  </a:lnTo>
                  <a:lnTo>
                    <a:pt x="38" y="289"/>
                  </a:lnTo>
                  <a:lnTo>
                    <a:pt x="15" y="366"/>
                  </a:lnTo>
                  <a:lnTo>
                    <a:pt x="3" y="407"/>
                  </a:lnTo>
                  <a:lnTo>
                    <a:pt x="0" y="419"/>
                  </a:lnTo>
                  <a:lnTo>
                    <a:pt x="72" y="466"/>
                  </a:lnTo>
                  <a:lnTo>
                    <a:pt x="122" y="488"/>
                  </a:lnTo>
                  <a:lnTo>
                    <a:pt x="174" y="492"/>
                  </a:lnTo>
                  <a:lnTo>
                    <a:pt x="253" y="485"/>
                  </a:lnTo>
                  <a:lnTo>
                    <a:pt x="262" y="453"/>
                  </a:lnTo>
                  <a:lnTo>
                    <a:pt x="269" y="432"/>
                  </a:lnTo>
                  <a:lnTo>
                    <a:pt x="273" y="421"/>
                  </a:lnTo>
                  <a:lnTo>
                    <a:pt x="275" y="417"/>
                  </a:lnTo>
                  <a:lnTo>
                    <a:pt x="1020" y="417"/>
                  </a:lnTo>
                  <a:lnTo>
                    <a:pt x="1012" y="365"/>
                  </a:lnTo>
                  <a:lnTo>
                    <a:pt x="997" y="278"/>
                  </a:lnTo>
                  <a:lnTo>
                    <a:pt x="977" y="198"/>
                  </a:lnTo>
                  <a:lnTo>
                    <a:pt x="953" y="128"/>
                  </a:lnTo>
                  <a:lnTo>
                    <a:pt x="925" y="67"/>
                  </a:lnTo>
                  <a:lnTo>
                    <a:pt x="895" y="23"/>
                  </a:lnTo>
                  <a:lnTo>
                    <a:pt x="478" y="23"/>
                  </a:lnTo>
                  <a:lnTo>
                    <a:pt x="282" y="0"/>
                  </a:lnTo>
                  <a:close/>
                  <a:moveTo>
                    <a:pt x="892" y="18"/>
                  </a:moveTo>
                  <a:lnTo>
                    <a:pt x="694" y="18"/>
                  </a:lnTo>
                  <a:lnTo>
                    <a:pt x="478" y="23"/>
                  </a:lnTo>
                  <a:lnTo>
                    <a:pt x="895" y="23"/>
                  </a:lnTo>
                  <a:lnTo>
                    <a:pt x="892" y="18"/>
                  </a:lnTo>
                  <a:close/>
                </a:path>
              </a:pathLst>
            </a:custGeom>
            <a:solidFill>
              <a:srgbClr val="ABD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Line 43"/>
            <p:cNvSpPr>
              <a:spLocks noChangeShapeType="1"/>
            </p:cNvSpPr>
            <p:nvPr/>
          </p:nvSpPr>
          <p:spPr bwMode="auto">
            <a:xfrm>
              <a:off x="1112150" y="4531093"/>
              <a:ext cx="98422" cy="0"/>
            </a:xfrm>
            <a:prstGeom prst="line">
              <a:avLst/>
            </a:prstGeom>
            <a:noFill/>
            <a:ln w="74701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44"/>
            <p:cNvSpPr/>
            <p:nvPr/>
          </p:nvSpPr>
          <p:spPr bwMode="auto">
            <a:xfrm>
              <a:off x="679728" y="4254198"/>
              <a:ext cx="258437" cy="623649"/>
            </a:xfrm>
            <a:custGeom>
              <a:avLst/>
              <a:gdLst>
                <a:gd name="T0" fmla="+- 0 2256 2088"/>
                <a:gd name="T1" fmla="*/ T0 w 407"/>
                <a:gd name="T2" fmla="+- 0 8131 8131"/>
                <a:gd name="T3" fmla="*/ 8131 h 982"/>
                <a:gd name="T4" fmla="+- 0 2238 2088"/>
                <a:gd name="T5" fmla="*/ T4 w 407"/>
                <a:gd name="T6" fmla="+- 0 8134 8131"/>
                <a:gd name="T7" fmla="*/ 8134 h 982"/>
                <a:gd name="T8" fmla="+- 0 2216 2088"/>
                <a:gd name="T9" fmla="*/ T8 w 407"/>
                <a:gd name="T10" fmla="+- 0 8137 8131"/>
                <a:gd name="T11" fmla="*/ 8137 h 982"/>
                <a:gd name="T12" fmla="+- 0 2192 2088"/>
                <a:gd name="T13" fmla="*/ T12 w 407"/>
                <a:gd name="T14" fmla="+- 0 8141 8131"/>
                <a:gd name="T15" fmla="*/ 8141 h 982"/>
                <a:gd name="T16" fmla="+- 0 2170 2088"/>
                <a:gd name="T17" fmla="*/ T16 w 407"/>
                <a:gd name="T18" fmla="+- 0 8146 8131"/>
                <a:gd name="T19" fmla="*/ 8146 h 982"/>
                <a:gd name="T20" fmla="+- 0 2304 2088"/>
                <a:gd name="T21" fmla="*/ T20 w 407"/>
                <a:gd name="T22" fmla="+- 0 8262 8131"/>
                <a:gd name="T23" fmla="*/ 8262 h 982"/>
                <a:gd name="T24" fmla="+- 0 2374 2088"/>
                <a:gd name="T25" fmla="*/ T24 w 407"/>
                <a:gd name="T26" fmla="+- 0 8342 8131"/>
                <a:gd name="T27" fmla="*/ 8342 h 982"/>
                <a:gd name="T28" fmla="+- 0 2403 2088"/>
                <a:gd name="T29" fmla="*/ T28 w 407"/>
                <a:gd name="T30" fmla="+- 0 8423 8131"/>
                <a:gd name="T31" fmla="*/ 8423 h 982"/>
                <a:gd name="T32" fmla="+- 0 2413 2088"/>
                <a:gd name="T33" fmla="*/ T32 w 407"/>
                <a:gd name="T34" fmla="+- 0 8543 8131"/>
                <a:gd name="T35" fmla="*/ 8543 h 982"/>
                <a:gd name="T36" fmla="+- 0 2412 2088"/>
                <a:gd name="T37" fmla="*/ T36 w 407"/>
                <a:gd name="T38" fmla="+- 0 8630 8131"/>
                <a:gd name="T39" fmla="*/ 8630 h 982"/>
                <a:gd name="T40" fmla="+- 0 2401 2088"/>
                <a:gd name="T41" fmla="*/ T40 w 407"/>
                <a:gd name="T42" fmla="+- 0 8714 8131"/>
                <a:gd name="T43" fmla="*/ 8714 h 982"/>
                <a:gd name="T44" fmla="+- 0 2379 2088"/>
                <a:gd name="T45" fmla="*/ T44 w 407"/>
                <a:gd name="T46" fmla="+- 0 8793 8131"/>
                <a:gd name="T47" fmla="*/ 8793 h 982"/>
                <a:gd name="T48" fmla="+- 0 2346 2088"/>
                <a:gd name="T49" fmla="*/ T48 w 407"/>
                <a:gd name="T50" fmla="+- 0 8865 8131"/>
                <a:gd name="T51" fmla="*/ 8865 h 982"/>
                <a:gd name="T52" fmla="+- 0 2302 2088"/>
                <a:gd name="T53" fmla="*/ T52 w 407"/>
                <a:gd name="T54" fmla="+- 0 8926 8131"/>
                <a:gd name="T55" fmla="*/ 8926 h 982"/>
                <a:gd name="T56" fmla="+- 0 2247 2088"/>
                <a:gd name="T57" fmla="*/ T56 w 407"/>
                <a:gd name="T58" fmla="+- 0 8974 8131"/>
                <a:gd name="T59" fmla="*/ 8974 h 982"/>
                <a:gd name="T60" fmla="+- 0 2182 2088"/>
                <a:gd name="T61" fmla="*/ T60 w 407"/>
                <a:gd name="T62" fmla="+- 0 9007 8131"/>
                <a:gd name="T63" fmla="*/ 9007 h 982"/>
                <a:gd name="T64" fmla="+- 0 2141 2088"/>
                <a:gd name="T65" fmla="*/ T64 w 407"/>
                <a:gd name="T66" fmla="+- 0 9013 8131"/>
                <a:gd name="T67" fmla="*/ 9013 h 982"/>
                <a:gd name="T68" fmla="+- 0 2128 2088"/>
                <a:gd name="T69" fmla="*/ T68 w 407"/>
                <a:gd name="T70" fmla="+- 0 9016 8131"/>
                <a:gd name="T71" fmla="*/ 9016 h 982"/>
                <a:gd name="T72" fmla="+- 0 2129 2088"/>
                <a:gd name="T73" fmla="*/ T72 w 407"/>
                <a:gd name="T74" fmla="+- 0 9017 8131"/>
                <a:gd name="T75" fmla="*/ 9017 h 982"/>
                <a:gd name="T76" fmla="+- 0 2132 2088"/>
                <a:gd name="T77" fmla="*/ T76 w 407"/>
                <a:gd name="T78" fmla="+- 0 9017 8131"/>
                <a:gd name="T79" fmla="*/ 9017 h 982"/>
                <a:gd name="T80" fmla="+- 0 2088 2088"/>
                <a:gd name="T81" fmla="*/ T80 w 407"/>
                <a:gd name="T82" fmla="+- 0 9113 8131"/>
                <a:gd name="T83" fmla="*/ 9113 h 982"/>
                <a:gd name="T84" fmla="+- 0 2290 2088"/>
                <a:gd name="T85" fmla="*/ T84 w 407"/>
                <a:gd name="T86" fmla="+- 0 9096 8131"/>
                <a:gd name="T87" fmla="*/ 9096 h 982"/>
                <a:gd name="T88" fmla="+- 0 2399 2088"/>
                <a:gd name="T89" fmla="*/ T88 w 407"/>
                <a:gd name="T90" fmla="+- 0 9047 8131"/>
                <a:gd name="T91" fmla="*/ 9047 h 982"/>
                <a:gd name="T92" fmla="+- 0 2454 2088"/>
                <a:gd name="T93" fmla="*/ T92 w 407"/>
                <a:gd name="T94" fmla="+- 0 8924 8131"/>
                <a:gd name="T95" fmla="*/ 8924 h 982"/>
                <a:gd name="T96" fmla="+- 0 2494 2088"/>
                <a:gd name="T97" fmla="*/ T96 w 407"/>
                <a:gd name="T98" fmla="+- 0 8689 8131"/>
                <a:gd name="T99" fmla="*/ 8689 h 982"/>
                <a:gd name="T100" fmla="+- 0 2495 2088"/>
                <a:gd name="T101" fmla="*/ T100 w 407"/>
                <a:gd name="T102" fmla="+- 0 8600 8131"/>
                <a:gd name="T103" fmla="*/ 8600 h 982"/>
                <a:gd name="T104" fmla="+- 0 2487 2088"/>
                <a:gd name="T105" fmla="*/ T104 w 407"/>
                <a:gd name="T106" fmla="+- 0 8514 8131"/>
                <a:gd name="T107" fmla="*/ 8514 h 982"/>
                <a:gd name="T108" fmla="+- 0 2470 2088"/>
                <a:gd name="T109" fmla="*/ T108 w 407"/>
                <a:gd name="T110" fmla="+- 0 8433 8131"/>
                <a:gd name="T111" fmla="*/ 8433 h 982"/>
                <a:gd name="T112" fmla="+- 0 2445 2088"/>
                <a:gd name="T113" fmla="*/ T112 w 407"/>
                <a:gd name="T114" fmla="+- 0 8358 8131"/>
                <a:gd name="T115" fmla="*/ 8358 h 982"/>
                <a:gd name="T116" fmla="+- 0 2411 2088"/>
                <a:gd name="T117" fmla="*/ T116 w 407"/>
                <a:gd name="T118" fmla="+- 0 8289 8131"/>
                <a:gd name="T119" fmla="*/ 8289 h 982"/>
                <a:gd name="T120" fmla="+- 0 2368 2088"/>
                <a:gd name="T121" fmla="*/ T120 w 407"/>
                <a:gd name="T122" fmla="+- 0 8227 8131"/>
                <a:gd name="T123" fmla="*/ 8227 h 982"/>
                <a:gd name="T124" fmla="+- 0 2317 2088"/>
                <a:gd name="T125" fmla="*/ T124 w 407"/>
                <a:gd name="T126" fmla="+- 0 8175 8131"/>
                <a:gd name="T127" fmla="*/ 8175 h 982"/>
                <a:gd name="T128" fmla="+- 0 2256 2088"/>
                <a:gd name="T129" fmla="*/ T128 w 407"/>
                <a:gd name="T130" fmla="+- 0 8131 8131"/>
                <a:gd name="T131" fmla="*/ 8131 h 9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07" h="982">
                  <a:moveTo>
                    <a:pt x="168" y="0"/>
                  </a:moveTo>
                  <a:lnTo>
                    <a:pt x="150" y="3"/>
                  </a:lnTo>
                  <a:lnTo>
                    <a:pt x="128" y="6"/>
                  </a:lnTo>
                  <a:lnTo>
                    <a:pt x="104" y="10"/>
                  </a:lnTo>
                  <a:lnTo>
                    <a:pt x="82" y="15"/>
                  </a:lnTo>
                  <a:lnTo>
                    <a:pt x="216" y="131"/>
                  </a:lnTo>
                  <a:lnTo>
                    <a:pt x="286" y="211"/>
                  </a:lnTo>
                  <a:lnTo>
                    <a:pt x="315" y="292"/>
                  </a:lnTo>
                  <a:lnTo>
                    <a:pt x="325" y="412"/>
                  </a:lnTo>
                  <a:lnTo>
                    <a:pt x="324" y="499"/>
                  </a:lnTo>
                  <a:lnTo>
                    <a:pt x="313" y="583"/>
                  </a:lnTo>
                  <a:lnTo>
                    <a:pt x="291" y="662"/>
                  </a:lnTo>
                  <a:lnTo>
                    <a:pt x="258" y="734"/>
                  </a:lnTo>
                  <a:lnTo>
                    <a:pt x="214" y="795"/>
                  </a:lnTo>
                  <a:lnTo>
                    <a:pt x="159" y="843"/>
                  </a:lnTo>
                  <a:lnTo>
                    <a:pt x="94" y="876"/>
                  </a:lnTo>
                  <a:lnTo>
                    <a:pt x="53" y="882"/>
                  </a:lnTo>
                  <a:lnTo>
                    <a:pt x="40" y="885"/>
                  </a:lnTo>
                  <a:lnTo>
                    <a:pt x="41" y="886"/>
                  </a:lnTo>
                  <a:lnTo>
                    <a:pt x="44" y="886"/>
                  </a:lnTo>
                  <a:lnTo>
                    <a:pt x="0" y="982"/>
                  </a:lnTo>
                  <a:lnTo>
                    <a:pt x="202" y="965"/>
                  </a:lnTo>
                  <a:lnTo>
                    <a:pt x="311" y="916"/>
                  </a:lnTo>
                  <a:lnTo>
                    <a:pt x="366" y="793"/>
                  </a:lnTo>
                  <a:lnTo>
                    <a:pt x="406" y="558"/>
                  </a:lnTo>
                  <a:lnTo>
                    <a:pt x="407" y="469"/>
                  </a:lnTo>
                  <a:lnTo>
                    <a:pt x="399" y="383"/>
                  </a:lnTo>
                  <a:lnTo>
                    <a:pt x="382" y="302"/>
                  </a:lnTo>
                  <a:lnTo>
                    <a:pt x="357" y="227"/>
                  </a:lnTo>
                  <a:lnTo>
                    <a:pt x="323" y="158"/>
                  </a:lnTo>
                  <a:lnTo>
                    <a:pt x="280" y="96"/>
                  </a:lnTo>
                  <a:lnTo>
                    <a:pt x="229" y="4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0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AutoShape 45"/>
            <p:cNvSpPr/>
            <p:nvPr/>
          </p:nvSpPr>
          <p:spPr bwMode="auto">
            <a:xfrm>
              <a:off x="592100" y="5159187"/>
              <a:ext cx="628631" cy="1243487"/>
            </a:xfrm>
            <a:custGeom>
              <a:avLst/>
              <a:gdLst>
                <a:gd name="T0" fmla="+- 0 2940 1950"/>
                <a:gd name="T1" fmla="*/ T0 w 990"/>
                <a:gd name="T2" fmla="+- 0 9556 9556"/>
                <a:gd name="T3" fmla="*/ 9556 h 1958"/>
                <a:gd name="T4" fmla="+- 0 2104 1950"/>
                <a:gd name="T5" fmla="*/ T4 w 990"/>
                <a:gd name="T6" fmla="+- 0 9561 9556"/>
                <a:gd name="T7" fmla="*/ 9561 h 1958"/>
                <a:gd name="T8" fmla="+- 0 1950 1950"/>
                <a:gd name="T9" fmla="*/ T8 w 990"/>
                <a:gd name="T10" fmla="+- 0 11514 9556"/>
                <a:gd name="T11" fmla="*/ 11514 h 1958"/>
                <a:gd name="T12" fmla="+- 0 2185 1950"/>
                <a:gd name="T13" fmla="*/ T12 w 990"/>
                <a:gd name="T14" fmla="+- 0 11514 9556"/>
                <a:gd name="T15" fmla="*/ 11514 h 1958"/>
                <a:gd name="T16" fmla="+- 0 2507 1950"/>
                <a:gd name="T17" fmla="*/ T16 w 990"/>
                <a:gd name="T18" fmla="+- 0 9844 9556"/>
                <a:gd name="T19" fmla="*/ 9844 h 1958"/>
                <a:gd name="T20" fmla="+- 0 2689 1950"/>
                <a:gd name="T21" fmla="*/ T20 w 990"/>
                <a:gd name="T22" fmla="+- 0 9792 9556"/>
                <a:gd name="T23" fmla="*/ 9792 h 1958"/>
                <a:gd name="T24" fmla="+- 0 2917 1950"/>
                <a:gd name="T25" fmla="*/ T24 w 990"/>
                <a:gd name="T26" fmla="+- 0 9792 9556"/>
                <a:gd name="T27" fmla="*/ 9792 h 1958"/>
                <a:gd name="T28" fmla="+- 0 2940 1950"/>
                <a:gd name="T29" fmla="*/ T28 w 990"/>
                <a:gd name="T30" fmla="+- 0 9556 9556"/>
                <a:gd name="T31" fmla="*/ 9556 h 1958"/>
                <a:gd name="T32" fmla="+- 0 2507 1950"/>
                <a:gd name="T33" fmla="*/ T32 w 990"/>
                <a:gd name="T34" fmla="+- 0 9844 9556"/>
                <a:gd name="T35" fmla="*/ 9844 h 1958"/>
                <a:gd name="T36" fmla="+- 0 2494 1950"/>
                <a:gd name="T37" fmla="*/ T36 w 990"/>
                <a:gd name="T38" fmla="+- 0 11514 9556"/>
                <a:gd name="T39" fmla="*/ 11514 h 1958"/>
                <a:gd name="T40" fmla="+- 0 2750 1950"/>
                <a:gd name="T41" fmla="*/ T40 w 990"/>
                <a:gd name="T42" fmla="+- 0 11514 9556"/>
                <a:gd name="T43" fmla="*/ 11514 h 1958"/>
                <a:gd name="T44" fmla="+- 0 2912 1950"/>
                <a:gd name="T45" fmla="*/ T44 w 990"/>
                <a:gd name="T46" fmla="+- 0 9849 9556"/>
                <a:gd name="T47" fmla="*/ 9849 h 1958"/>
                <a:gd name="T48" fmla="+- 0 2552 1950"/>
                <a:gd name="T49" fmla="*/ T48 w 990"/>
                <a:gd name="T50" fmla="+- 0 9849 9556"/>
                <a:gd name="T51" fmla="*/ 9849 h 1958"/>
                <a:gd name="T52" fmla="+- 0 2507 1950"/>
                <a:gd name="T53" fmla="*/ T52 w 990"/>
                <a:gd name="T54" fmla="+- 0 9844 9556"/>
                <a:gd name="T55" fmla="*/ 9844 h 1958"/>
                <a:gd name="T56" fmla="+- 0 2689 1950"/>
                <a:gd name="T57" fmla="*/ T56 w 990"/>
                <a:gd name="T58" fmla="+- 0 9792 9556"/>
                <a:gd name="T59" fmla="*/ 9792 h 1958"/>
                <a:gd name="T60" fmla="+- 0 2507 1950"/>
                <a:gd name="T61" fmla="*/ T60 w 990"/>
                <a:gd name="T62" fmla="+- 0 9844 9556"/>
                <a:gd name="T63" fmla="*/ 9844 h 1958"/>
                <a:gd name="T64" fmla="+- 0 2552 1950"/>
                <a:gd name="T65" fmla="*/ T64 w 990"/>
                <a:gd name="T66" fmla="+- 0 9849 9556"/>
                <a:gd name="T67" fmla="*/ 9849 h 1958"/>
                <a:gd name="T68" fmla="+- 0 2596 1950"/>
                <a:gd name="T69" fmla="*/ T68 w 990"/>
                <a:gd name="T70" fmla="+- 0 9847 9556"/>
                <a:gd name="T71" fmla="*/ 9847 h 1958"/>
                <a:gd name="T72" fmla="+- 0 2642 1950"/>
                <a:gd name="T73" fmla="*/ T72 w 990"/>
                <a:gd name="T74" fmla="+- 0 9831 9556"/>
                <a:gd name="T75" fmla="*/ 9831 h 1958"/>
                <a:gd name="T76" fmla="+- 0 2689 1950"/>
                <a:gd name="T77" fmla="*/ T76 w 990"/>
                <a:gd name="T78" fmla="+- 0 9792 9556"/>
                <a:gd name="T79" fmla="*/ 9792 h 1958"/>
                <a:gd name="T80" fmla="+- 0 2917 1950"/>
                <a:gd name="T81" fmla="*/ T80 w 990"/>
                <a:gd name="T82" fmla="+- 0 9792 9556"/>
                <a:gd name="T83" fmla="*/ 9792 h 1958"/>
                <a:gd name="T84" fmla="+- 0 2689 1950"/>
                <a:gd name="T85" fmla="*/ T84 w 990"/>
                <a:gd name="T86" fmla="+- 0 9792 9556"/>
                <a:gd name="T87" fmla="*/ 9792 h 1958"/>
                <a:gd name="T88" fmla="+- 0 2642 1950"/>
                <a:gd name="T89" fmla="*/ T88 w 990"/>
                <a:gd name="T90" fmla="+- 0 9831 9556"/>
                <a:gd name="T91" fmla="*/ 9831 h 1958"/>
                <a:gd name="T92" fmla="+- 0 2596 1950"/>
                <a:gd name="T93" fmla="*/ T92 w 990"/>
                <a:gd name="T94" fmla="+- 0 9847 9556"/>
                <a:gd name="T95" fmla="*/ 9847 h 1958"/>
                <a:gd name="T96" fmla="+- 0 2552 1950"/>
                <a:gd name="T97" fmla="*/ T96 w 990"/>
                <a:gd name="T98" fmla="+- 0 9849 9556"/>
                <a:gd name="T99" fmla="*/ 9849 h 1958"/>
                <a:gd name="T100" fmla="+- 0 2912 1950"/>
                <a:gd name="T101" fmla="*/ T100 w 990"/>
                <a:gd name="T102" fmla="+- 0 9849 9556"/>
                <a:gd name="T103" fmla="*/ 9849 h 1958"/>
                <a:gd name="T104" fmla="+- 0 2917 1950"/>
                <a:gd name="T105" fmla="*/ T104 w 990"/>
                <a:gd name="T106" fmla="+- 0 9792 9556"/>
                <a:gd name="T107" fmla="*/ 9792 h 19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990" h="1958">
                  <a:moveTo>
                    <a:pt x="990" y="0"/>
                  </a:moveTo>
                  <a:lnTo>
                    <a:pt x="154" y="5"/>
                  </a:lnTo>
                  <a:lnTo>
                    <a:pt x="0" y="1958"/>
                  </a:lnTo>
                  <a:lnTo>
                    <a:pt x="235" y="1958"/>
                  </a:lnTo>
                  <a:lnTo>
                    <a:pt x="557" y="288"/>
                  </a:lnTo>
                  <a:lnTo>
                    <a:pt x="739" y="236"/>
                  </a:lnTo>
                  <a:lnTo>
                    <a:pt x="967" y="236"/>
                  </a:lnTo>
                  <a:lnTo>
                    <a:pt x="990" y="0"/>
                  </a:lnTo>
                  <a:close/>
                  <a:moveTo>
                    <a:pt x="557" y="288"/>
                  </a:moveTo>
                  <a:lnTo>
                    <a:pt x="544" y="1958"/>
                  </a:lnTo>
                  <a:lnTo>
                    <a:pt x="800" y="1958"/>
                  </a:lnTo>
                  <a:lnTo>
                    <a:pt x="962" y="293"/>
                  </a:lnTo>
                  <a:lnTo>
                    <a:pt x="602" y="293"/>
                  </a:lnTo>
                  <a:lnTo>
                    <a:pt x="557" y="288"/>
                  </a:lnTo>
                  <a:close/>
                  <a:moveTo>
                    <a:pt x="739" y="236"/>
                  </a:moveTo>
                  <a:lnTo>
                    <a:pt x="557" y="288"/>
                  </a:lnTo>
                  <a:lnTo>
                    <a:pt x="602" y="293"/>
                  </a:lnTo>
                  <a:lnTo>
                    <a:pt x="646" y="291"/>
                  </a:lnTo>
                  <a:lnTo>
                    <a:pt x="692" y="275"/>
                  </a:lnTo>
                  <a:lnTo>
                    <a:pt x="739" y="236"/>
                  </a:lnTo>
                  <a:close/>
                  <a:moveTo>
                    <a:pt x="967" y="236"/>
                  </a:moveTo>
                  <a:lnTo>
                    <a:pt x="739" y="236"/>
                  </a:lnTo>
                  <a:lnTo>
                    <a:pt x="692" y="275"/>
                  </a:lnTo>
                  <a:lnTo>
                    <a:pt x="646" y="291"/>
                  </a:lnTo>
                  <a:lnTo>
                    <a:pt x="602" y="293"/>
                  </a:lnTo>
                  <a:lnTo>
                    <a:pt x="962" y="293"/>
                  </a:lnTo>
                  <a:lnTo>
                    <a:pt x="967" y="236"/>
                  </a:lnTo>
                  <a:close/>
                </a:path>
              </a:pathLst>
            </a:custGeom>
            <a:solidFill>
              <a:srgbClr val="49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Line 46"/>
            <p:cNvSpPr>
              <a:spLocks noChangeShapeType="1"/>
            </p:cNvSpPr>
            <p:nvPr/>
          </p:nvSpPr>
          <p:spPr bwMode="auto">
            <a:xfrm>
              <a:off x="781960" y="5236667"/>
              <a:ext cx="0" cy="501078"/>
            </a:xfrm>
            <a:prstGeom prst="line">
              <a:avLst/>
            </a:prstGeom>
            <a:noFill/>
            <a:ln w="14732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Line 47"/>
            <p:cNvSpPr>
              <a:spLocks noChangeShapeType="1"/>
            </p:cNvSpPr>
            <p:nvPr/>
          </p:nvSpPr>
          <p:spPr bwMode="auto">
            <a:xfrm>
              <a:off x="699412" y="5856505"/>
              <a:ext cx="0" cy="473135"/>
            </a:xfrm>
            <a:prstGeom prst="line">
              <a:avLst/>
            </a:prstGeom>
            <a:noFill/>
            <a:ln w="14732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Line 48"/>
            <p:cNvSpPr>
              <a:spLocks noChangeShapeType="1"/>
            </p:cNvSpPr>
            <p:nvPr/>
          </p:nvSpPr>
          <p:spPr bwMode="auto">
            <a:xfrm>
              <a:off x="809264" y="5737745"/>
              <a:ext cx="60323" cy="0"/>
            </a:xfrm>
            <a:prstGeom prst="line">
              <a:avLst/>
            </a:prstGeom>
            <a:noFill/>
            <a:ln w="14732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Line 49"/>
            <p:cNvSpPr>
              <a:spLocks noChangeShapeType="1"/>
            </p:cNvSpPr>
            <p:nvPr/>
          </p:nvSpPr>
          <p:spPr bwMode="auto">
            <a:xfrm>
              <a:off x="809264" y="5768229"/>
              <a:ext cx="54608" cy="0"/>
            </a:xfrm>
            <a:prstGeom prst="line">
              <a:avLst/>
            </a:prstGeom>
            <a:noFill/>
            <a:ln w="14732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Line 50"/>
            <p:cNvSpPr>
              <a:spLocks noChangeShapeType="1"/>
            </p:cNvSpPr>
            <p:nvPr/>
          </p:nvSpPr>
          <p:spPr bwMode="auto">
            <a:xfrm>
              <a:off x="997853" y="5607554"/>
              <a:ext cx="0" cy="769082"/>
            </a:xfrm>
            <a:prstGeom prst="line">
              <a:avLst/>
            </a:prstGeom>
            <a:noFill/>
            <a:ln w="14732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51"/>
            <p:cNvSpPr/>
            <p:nvPr/>
          </p:nvSpPr>
          <p:spPr bwMode="auto">
            <a:xfrm>
              <a:off x="891176" y="6376635"/>
              <a:ext cx="352415" cy="134637"/>
            </a:xfrm>
            <a:custGeom>
              <a:avLst/>
              <a:gdLst>
                <a:gd name="T0" fmla="+- 0 2604 2421"/>
                <a:gd name="T1" fmla="*/ T0 w 555"/>
                <a:gd name="T2" fmla="+- 0 11473 11473"/>
                <a:gd name="T3" fmla="*/ 11473 h 212"/>
                <a:gd name="T4" fmla="+- 0 2482 2421"/>
                <a:gd name="T5" fmla="*/ T4 w 555"/>
                <a:gd name="T6" fmla="+- 0 11478 11473"/>
                <a:gd name="T7" fmla="*/ 11478 h 212"/>
                <a:gd name="T8" fmla="+- 0 2426 2421"/>
                <a:gd name="T9" fmla="*/ T8 w 555"/>
                <a:gd name="T10" fmla="+- 0 11502 11473"/>
                <a:gd name="T11" fmla="*/ 11502 h 212"/>
                <a:gd name="T12" fmla="+- 0 2421 2421"/>
                <a:gd name="T13" fmla="*/ T12 w 555"/>
                <a:gd name="T14" fmla="+- 0 11564 11473"/>
                <a:gd name="T15" fmla="*/ 11564 h 212"/>
                <a:gd name="T16" fmla="+- 0 2453 2421"/>
                <a:gd name="T17" fmla="*/ T16 w 555"/>
                <a:gd name="T18" fmla="+- 0 11685 11473"/>
                <a:gd name="T19" fmla="*/ 11685 h 212"/>
                <a:gd name="T20" fmla="+- 0 2976 2421"/>
                <a:gd name="T21" fmla="*/ T20 w 555"/>
                <a:gd name="T22" fmla="+- 0 11685 11473"/>
                <a:gd name="T23" fmla="*/ 11685 h 212"/>
                <a:gd name="T24" fmla="+- 0 2953 2421"/>
                <a:gd name="T25" fmla="*/ T24 w 555"/>
                <a:gd name="T26" fmla="+- 0 11651 11473"/>
                <a:gd name="T27" fmla="*/ 11651 h 212"/>
                <a:gd name="T28" fmla="+- 0 2858 2421"/>
                <a:gd name="T29" fmla="*/ T28 w 555"/>
                <a:gd name="T30" fmla="+- 0 11559 11473"/>
                <a:gd name="T31" fmla="*/ 11559 h 212"/>
                <a:gd name="T32" fmla="+- 0 2788 2421"/>
                <a:gd name="T33" fmla="*/ T32 w 555"/>
                <a:gd name="T34" fmla="+- 0 11516 11473"/>
                <a:gd name="T35" fmla="*/ 11516 h 212"/>
                <a:gd name="T36" fmla="+- 0 2703 2421"/>
                <a:gd name="T37" fmla="*/ T36 w 555"/>
                <a:gd name="T38" fmla="+- 0 11485 11473"/>
                <a:gd name="T39" fmla="*/ 11485 h 212"/>
                <a:gd name="T40" fmla="+- 0 2604 2421"/>
                <a:gd name="T41" fmla="*/ T40 w 555"/>
                <a:gd name="T42" fmla="+- 0 11473 11473"/>
                <a:gd name="T43" fmla="*/ 11473 h 2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555" h="212">
                  <a:moveTo>
                    <a:pt x="183" y="0"/>
                  </a:moveTo>
                  <a:lnTo>
                    <a:pt x="61" y="5"/>
                  </a:lnTo>
                  <a:lnTo>
                    <a:pt x="5" y="29"/>
                  </a:lnTo>
                  <a:lnTo>
                    <a:pt x="0" y="91"/>
                  </a:lnTo>
                  <a:lnTo>
                    <a:pt x="32" y="212"/>
                  </a:lnTo>
                  <a:lnTo>
                    <a:pt x="555" y="212"/>
                  </a:lnTo>
                  <a:lnTo>
                    <a:pt x="532" y="178"/>
                  </a:lnTo>
                  <a:lnTo>
                    <a:pt x="437" y="86"/>
                  </a:lnTo>
                  <a:lnTo>
                    <a:pt x="367" y="43"/>
                  </a:lnTo>
                  <a:lnTo>
                    <a:pt x="282" y="1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Line 52"/>
            <p:cNvSpPr>
              <a:spLocks noChangeShapeType="1"/>
            </p:cNvSpPr>
            <p:nvPr/>
          </p:nvSpPr>
          <p:spPr bwMode="auto">
            <a:xfrm>
              <a:off x="911496" y="6518893"/>
              <a:ext cx="332095" cy="0"/>
            </a:xfrm>
            <a:prstGeom prst="line">
              <a:avLst/>
            </a:prstGeom>
            <a:noFill/>
            <a:ln w="15215">
              <a:solidFill>
                <a:srgbClr val="44444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Line 53"/>
            <p:cNvSpPr>
              <a:spLocks noChangeShapeType="1"/>
            </p:cNvSpPr>
            <p:nvPr/>
          </p:nvSpPr>
          <p:spPr bwMode="auto">
            <a:xfrm>
              <a:off x="983884" y="6496030"/>
              <a:ext cx="57783" cy="0"/>
            </a:xfrm>
            <a:prstGeom prst="line">
              <a:avLst/>
            </a:prstGeom>
            <a:noFill/>
            <a:ln w="44209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Line 54"/>
            <p:cNvSpPr>
              <a:spLocks noChangeShapeType="1"/>
            </p:cNvSpPr>
            <p:nvPr/>
          </p:nvSpPr>
          <p:spPr bwMode="auto">
            <a:xfrm>
              <a:off x="1041667" y="6496030"/>
              <a:ext cx="56513" cy="0"/>
            </a:xfrm>
            <a:prstGeom prst="line">
              <a:avLst/>
            </a:prstGeom>
            <a:noFill/>
            <a:ln w="44209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Line 55"/>
            <p:cNvSpPr>
              <a:spLocks noChangeShapeType="1"/>
            </p:cNvSpPr>
            <p:nvPr/>
          </p:nvSpPr>
          <p:spPr bwMode="auto">
            <a:xfrm>
              <a:off x="1082941" y="6407754"/>
              <a:ext cx="46989" cy="0"/>
            </a:xfrm>
            <a:prstGeom prst="line">
              <a:avLst/>
            </a:prstGeom>
            <a:noFill/>
            <a:ln w="147371">
              <a:solidFill>
                <a:srgbClr val="15161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56"/>
            <p:cNvSpPr/>
            <p:nvPr/>
          </p:nvSpPr>
          <p:spPr bwMode="auto">
            <a:xfrm>
              <a:off x="538762" y="6384891"/>
              <a:ext cx="352415" cy="134637"/>
            </a:xfrm>
            <a:custGeom>
              <a:avLst/>
              <a:gdLst>
                <a:gd name="T0" fmla="+- 0 2049 1867"/>
                <a:gd name="T1" fmla="*/ T0 w 555"/>
                <a:gd name="T2" fmla="+- 0 11486 11486"/>
                <a:gd name="T3" fmla="*/ 11486 h 212"/>
                <a:gd name="T4" fmla="+- 0 1928 1867"/>
                <a:gd name="T5" fmla="*/ T4 w 555"/>
                <a:gd name="T6" fmla="+- 0 11491 11486"/>
                <a:gd name="T7" fmla="*/ 11491 h 212"/>
                <a:gd name="T8" fmla="+- 0 1872 1867"/>
                <a:gd name="T9" fmla="*/ T8 w 555"/>
                <a:gd name="T10" fmla="+- 0 11514 11486"/>
                <a:gd name="T11" fmla="*/ 11514 h 212"/>
                <a:gd name="T12" fmla="+- 0 1867 1867"/>
                <a:gd name="T13" fmla="*/ T12 w 555"/>
                <a:gd name="T14" fmla="+- 0 11576 11486"/>
                <a:gd name="T15" fmla="*/ 11576 h 212"/>
                <a:gd name="T16" fmla="+- 0 1899 1867"/>
                <a:gd name="T17" fmla="*/ T16 w 555"/>
                <a:gd name="T18" fmla="+- 0 11697 11486"/>
                <a:gd name="T19" fmla="*/ 11697 h 212"/>
                <a:gd name="T20" fmla="+- 0 2422 1867"/>
                <a:gd name="T21" fmla="*/ T20 w 555"/>
                <a:gd name="T22" fmla="+- 0 11697 11486"/>
                <a:gd name="T23" fmla="*/ 11697 h 212"/>
                <a:gd name="T24" fmla="+- 0 2399 1867"/>
                <a:gd name="T25" fmla="*/ T24 w 555"/>
                <a:gd name="T26" fmla="+- 0 11663 11486"/>
                <a:gd name="T27" fmla="*/ 11663 h 212"/>
                <a:gd name="T28" fmla="+- 0 2304 1867"/>
                <a:gd name="T29" fmla="*/ T28 w 555"/>
                <a:gd name="T30" fmla="+- 0 11571 11486"/>
                <a:gd name="T31" fmla="*/ 11571 h 212"/>
                <a:gd name="T32" fmla="+- 0 2233 1867"/>
                <a:gd name="T33" fmla="*/ T32 w 555"/>
                <a:gd name="T34" fmla="+- 0 11528 11486"/>
                <a:gd name="T35" fmla="*/ 11528 h 212"/>
                <a:gd name="T36" fmla="+- 0 2148 1867"/>
                <a:gd name="T37" fmla="*/ T36 w 555"/>
                <a:gd name="T38" fmla="+- 0 11497 11486"/>
                <a:gd name="T39" fmla="*/ 11497 h 212"/>
                <a:gd name="T40" fmla="+- 0 2049 1867"/>
                <a:gd name="T41" fmla="*/ T40 w 555"/>
                <a:gd name="T42" fmla="+- 0 11486 11486"/>
                <a:gd name="T43" fmla="*/ 11486 h 2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555" h="212">
                  <a:moveTo>
                    <a:pt x="182" y="0"/>
                  </a:moveTo>
                  <a:lnTo>
                    <a:pt x="61" y="5"/>
                  </a:lnTo>
                  <a:lnTo>
                    <a:pt x="5" y="28"/>
                  </a:lnTo>
                  <a:lnTo>
                    <a:pt x="0" y="90"/>
                  </a:lnTo>
                  <a:lnTo>
                    <a:pt x="32" y="211"/>
                  </a:lnTo>
                  <a:lnTo>
                    <a:pt x="555" y="211"/>
                  </a:lnTo>
                  <a:lnTo>
                    <a:pt x="532" y="177"/>
                  </a:lnTo>
                  <a:lnTo>
                    <a:pt x="437" y="85"/>
                  </a:lnTo>
                  <a:lnTo>
                    <a:pt x="366" y="42"/>
                  </a:lnTo>
                  <a:lnTo>
                    <a:pt x="281" y="1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Line 57"/>
            <p:cNvSpPr>
              <a:spLocks noChangeShapeType="1"/>
            </p:cNvSpPr>
            <p:nvPr/>
          </p:nvSpPr>
          <p:spPr bwMode="auto">
            <a:xfrm>
              <a:off x="559716" y="6526514"/>
              <a:ext cx="332095" cy="0"/>
            </a:xfrm>
            <a:prstGeom prst="line">
              <a:avLst/>
            </a:prstGeom>
            <a:noFill/>
            <a:ln w="15215">
              <a:solidFill>
                <a:srgbClr val="44444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Line 58"/>
            <p:cNvSpPr>
              <a:spLocks noChangeShapeType="1"/>
            </p:cNvSpPr>
            <p:nvPr/>
          </p:nvSpPr>
          <p:spPr bwMode="auto">
            <a:xfrm>
              <a:off x="631469" y="6503651"/>
              <a:ext cx="57783" cy="0"/>
            </a:xfrm>
            <a:prstGeom prst="line">
              <a:avLst/>
            </a:prstGeom>
            <a:noFill/>
            <a:ln w="44209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Line 59"/>
            <p:cNvSpPr>
              <a:spLocks noChangeShapeType="1"/>
            </p:cNvSpPr>
            <p:nvPr/>
          </p:nvSpPr>
          <p:spPr bwMode="auto">
            <a:xfrm>
              <a:off x="689252" y="6503651"/>
              <a:ext cx="57148" cy="0"/>
            </a:xfrm>
            <a:prstGeom prst="line">
              <a:avLst/>
            </a:prstGeom>
            <a:noFill/>
            <a:ln w="44209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Line 60"/>
            <p:cNvSpPr>
              <a:spLocks noChangeShapeType="1"/>
            </p:cNvSpPr>
            <p:nvPr/>
          </p:nvSpPr>
          <p:spPr bwMode="auto">
            <a:xfrm>
              <a:off x="731161" y="6416010"/>
              <a:ext cx="46989" cy="0"/>
            </a:xfrm>
            <a:prstGeom prst="line">
              <a:avLst/>
            </a:prstGeom>
            <a:noFill/>
            <a:ln w="147371">
              <a:solidFill>
                <a:srgbClr val="15161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AutoShape 61"/>
            <p:cNvSpPr/>
            <p:nvPr/>
          </p:nvSpPr>
          <p:spPr bwMode="auto">
            <a:xfrm>
              <a:off x="489233" y="4483462"/>
              <a:ext cx="483856" cy="435665"/>
            </a:xfrm>
            <a:custGeom>
              <a:avLst/>
              <a:gdLst>
                <a:gd name="T0" fmla="+- 0 1918 1788"/>
                <a:gd name="T1" fmla="*/ T0 w 762"/>
                <a:gd name="T2" fmla="+- 0 8532 8492"/>
                <a:gd name="T3" fmla="*/ 8532 h 686"/>
                <a:gd name="T4" fmla="+- 0 1840 1788"/>
                <a:gd name="T5" fmla="*/ T4 w 762"/>
                <a:gd name="T6" fmla="+- 0 8812 8492"/>
                <a:gd name="T7" fmla="*/ 8812 h 686"/>
                <a:gd name="T8" fmla="+- 0 1801 1788"/>
                <a:gd name="T9" fmla="*/ T8 w 762"/>
                <a:gd name="T10" fmla="+- 0 8962 8492"/>
                <a:gd name="T11" fmla="*/ 8962 h 686"/>
                <a:gd name="T12" fmla="+- 0 1788 1788"/>
                <a:gd name="T13" fmla="*/ T12 w 762"/>
                <a:gd name="T14" fmla="+- 0 9035 8492"/>
                <a:gd name="T15" fmla="*/ 9035 h 686"/>
                <a:gd name="T16" fmla="+- 0 1790 1788"/>
                <a:gd name="T17" fmla="*/ T16 w 762"/>
                <a:gd name="T18" fmla="+- 0 9081 8492"/>
                <a:gd name="T19" fmla="*/ 9081 h 686"/>
                <a:gd name="T20" fmla="+- 0 1809 1788"/>
                <a:gd name="T21" fmla="*/ T20 w 762"/>
                <a:gd name="T22" fmla="+- 0 9128 8492"/>
                <a:gd name="T23" fmla="*/ 9128 h 686"/>
                <a:gd name="T24" fmla="+- 0 1852 1788"/>
                <a:gd name="T25" fmla="*/ T24 w 762"/>
                <a:gd name="T26" fmla="+- 0 9163 8492"/>
                <a:gd name="T27" fmla="*/ 9163 h 686"/>
                <a:gd name="T28" fmla="+- 0 1906 1788"/>
                <a:gd name="T29" fmla="*/ T28 w 762"/>
                <a:gd name="T30" fmla="+- 0 9178 8492"/>
                <a:gd name="T31" fmla="*/ 9178 h 686"/>
                <a:gd name="T32" fmla="+- 0 1964 1788"/>
                <a:gd name="T33" fmla="*/ T32 w 762"/>
                <a:gd name="T34" fmla="+- 0 9169 8492"/>
                <a:gd name="T35" fmla="*/ 9169 h 686"/>
                <a:gd name="T36" fmla="+- 0 2003 1788"/>
                <a:gd name="T37" fmla="*/ T36 w 762"/>
                <a:gd name="T38" fmla="+- 0 9141 8492"/>
                <a:gd name="T39" fmla="*/ 9141 h 686"/>
                <a:gd name="T40" fmla="+- 0 2060 1788"/>
                <a:gd name="T41" fmla="*/ T40 w 762"/>
                <a:gd name="T42" fmla="+- 0 9089 8492"/>
                <a:gd name="T43" fmla="*/ 9089 h 686"/>
                <a:gd name="T44" fmla="+- 0 2129 1788"/>
                <a:gd name="T45" fmla="*/ T44 w 762"/>
                <a:gd name="T46" fmla="+- 0 9021 8492"/>
                <a:gd name="T47" fmla="*/ 9021 h 686"/>
                <a:gd name="T48" fmla="+- 0 2203 1788"/>
                <a:gd name="T49" fmla="*/ T48 w 762"/>
                <a:gd name="T50" fmla="+- 0 8944 8492"/>
                <a:gd name="T51" fmla="*/ 8944 h 686"/>
                <a:gd name="T52" fmla="+- 0 2382 1788"/>
                <a:gd name="T53" fmla="*/ T52 w 762"/>
                <a:gd name="T54" fmla="+- 0 8752 8492"/>
                <a:gd name="T55" fmla="*/ 8752 h 686"/>
                <a:gd name="T56" fmla="+- 0 2125 1788"/>
                <a:gd name="T57" fmla="*/ T56 w 762"/>
                <a:gd name="T58" fmla="+- 0 8752 8492"/>
                <a:gd name="T59" fmla="*/ 8752 h 686"/>
                <a:gd name="T60" fmla="+- 0 2171 1788"/>
                <a:gd name="T61" fmla="*/ T60 w 762"/>
                <a:gd name="T62" fmla="+- 0 8598 8492"/>
                <a:gd name="T63" fmla="*/ 8598 h 686"/>
                <a:gd name="T64" fmla="+- 0 2111 1788"/>
                <a:gd name="T65" fmla="*/ T64 w 762"/>
                <a:gd name="T66" fmla="+- 0 8595 8492"/>
                <a:gd name="T67" fmla="*/ 8595 h 686"/>
                <a:gd name="T68" fmla="+- 0 2077 1788"/>
                <a:gd name="T69" fmla="*/ T68 w 762"/>
                <a:gd name="T70" fmla="+- 0 8593 8492"/>
                <a:gd name="T71" fmla="*/ 8593 h 686"/>
                <a:gd name="T72" fmla="+- 0 2056 1788"/>
                <a:gd name="T73" fmla="*/ T72 w 762"/>
                <a:gd name="T74" fmla="+- 0 8590 8492"/>
                <a:gd name="T75" fmla="*/ 8590 h 686"/>
                <a:gd name="T76" fmla="+- 0 2036 1788"/>
                <a:gd name="T77" fmla="*/ T76 w 762"/>
                <a:gd name="T78" fmla="+- 0 8585 8492"/>
                <a:gd name="T79" fmla="*/ 8585 h 686"/>
                <a:gd name="T80" fmla="+- 0 2003 1788"/>
                <a:gd name="T81" fmla="*/ T80 w 762"/>
                <a:gd name="T82" fmla="+- 0 8573 8492"/>
                <a:gd name="T83" fmla="*/ 8573 h 686"/>
                <a:gd name="T84" fmla="+- 0 1965 1788"/>
                <a:gd name="T85" fmla="*/ T84 w 762"/>
                <a:gd name="T86" fmla="+- 0 8555 8492"/>
                <a:gd name="T87" fmla="*/ 8555 h 686"/>
                <a:gd name="T88" fmla="+- 0 1932 1788"/>
                <a:gd name="T89" fmla="*/ T88 w 762"/>
                <a:gd name="T90" fmla="+- 0 8539 8492"/>
                <a:gd name="T91" fmla="*/ 8539 h 686"/>
                <a:gd name="T92" fmla="+- 0 1918 1788"/>
                <a:gd name="T93" fmla="*/ T92 w 762"/>
                <a:gd name="T94" fmla="+- 0 8532 8492"/>
                <a:gd name="T95" fmla="*/ 8532 h 686"/>
                <a:gd name="T96" fmla="+- 0 2454 1788"/>
                <a:gd name="T97" fmla="*/ T96 w 762"/>
                <a:gd name="T98" fmla="+- 0 8492 8492"/>
                <a:gd name="T99" fmla="*/ 8492 h 686"/>
                <a:gd name="T100" fmla="+- 0 2397 1788"/>
                <a:gd name="T101" fmla="*/ T100 w 762"/>
                <a:gd name="T102" fmla="+- 0 8502 8492"/>
                <a:gd name="T103" fmla="*/ 8502 h 686"/>
                <a:gd name="T104" fmla="+- 0 2344 1788"/>
                <a:gd name="T105" fmla="*/ T104 w 762"/>
                <a:gd name="T106" fmla="+- 0 8542 8492"/>
                <a:gd name="T107" fmla="*/ 8542 h 686"/>
                <a:gd name="T108" fmla="+- 0 2308 1788"/>
                <a:gd name="T109" fmla="*/ T108 w 762"/>
                <a:gd name="T110" fmla="+- 0 8626 8492"/>
                <a:gd name="T111" fmla="*/ 8626 h 686"/>
                <a:gd name="T112" fmla="+- 0 2261 1788"/>
                <a:gd name="T113" fmla="*/ T112 w 762"/>
                <a:gd name="T114" fmla="+- 0 8666 8492"/>
                <a:gd name="T115" fmla="*/ 8666 h 686"/>
                <a:gd name="T116" fmla="+- 0 2200 1788"/>
                <a:gd name="T117" fmla="*/ T116 w 762"/>
                <a:gd name="T118" fmla="+- 0 8707 8492"/>
                <a:gd name="T119" fmla="*/ 8707 h 686"/>
                <a:gd name="T120" fmla="+- 0 2148 1788"/>
                <a:gd name="T121" fmla="*/ T120 w 762"/>
                <a:gd name="T122" fmla="+- 0 8739 8492"/>
                <a:gd name="T123" fmla="*/ 8739 h 686"/>
                <a:gd name="T124" fmla="+- 0 2125 1788"/>
                <a:gd name="T125" fmla="*/ T124 w 762"/>
                <a:gd name="T126" fmla="+- 0 8752 8492"/>
                <a:gd name="T127" fmla="*/ 8752 h 686"/>
                <a:gd name="T128" fmla="+- 0 2382 1788"/>
                <a:gd name="T129" fmla="*/ T128 w 762"/>
                <a:gd name="T130" fmla="+- 0 8752 8492"/>
                <a:gd name="T131" fmla="*/ 8752 h 686"/>
                <a:gd name="T132" fmla="+- 0 2385 1788"/>
                <a:gd name="T133" fmla="*/ T132 w 762"/>
                <a:gd name="T134" fmla="+- 0 8749 8492"/>
                <a:gd name="T135" fmla="*/ 8749 h 686"/>
                <a:gd name="T136" fmla="+- 0 2411 1788"/>
                <a:gd name="T137" fmla="*/ T136 w 762"/>
                <a:gd name="T138" fmla="+- 0 8724 8492"/>
                <a:gd name="T139" fmla="*/ 8724 h 686"/>
                <a:gd name="T140" fmla="+- 0 2437 1788"/>
                <a:gd name="T141" fmla="*/ T140 w 762"/>
                <a:gd name="T142" fmla="+- 0 8708 8492"/>
                <a:gd name="T143" fmla="*/ 8708 h 686"/>
                <a:gd name="T144" fmla="+- 0 2467 1788"/>
                <a:gd name="T145" fmla="*/ T144 w 762"/>
                <a:gd name="T146" fmla="+- 0 8696 8492"/>
                <a:gd name="T147" fmla="*/ 8696 h 686"/>
                <a:gd name="T148" fmla="+- 0 2498 1788"/>
                <a:gd name="T149" fmla="*/ T148 w 762"/>
                <a:gd name="T150" fmla="+- 0 8688 8492"/>
                <a:gd name="T151" fmla="*/ 8688 h 686"/>
                <a:gd name="T152" fmla="+- 0 2528 1788"/>
                <a:gd name="T153" fmla="*/ T152 w 762"/>
                <a:gd name="T154" fmla="+- 0 8683 8492"/>
                <a:gd name="T155" fmla="*/ 8683 h 686"/>
                <a:gd name="T156" fmla="+- 0 2548 1788"/>
                <a:gd name="T157" fmla="*/ T156 w 762"/>
                <a:gd name="T158" fmla="+- 0 8653 8492"/>
                <a:gd name="T159" fmla="*/ 8653 h 686"/>
                <a:gd name="T160" fmla="+- 0 2550 1788"/>
                <a:gd name="T161" fmla="*/ T160 w 762"/>
                <a:gd name="T162" fmla="+- 0 8592 8492"/>
                <a:gd name="T163" fmla="*/ 8592 h 686"/>
                <a:gd name="T164" fmla="+- 0 2534 1788"/>
                <a:gd name="T165" fmla="*/ T164 w 762"/>
                <a:gd name="T166" fmla="+- 0 8530 8492"/>
                <a:gd name="T167" fmla="*/ 8530 h 686"/>
                <a:gd name="T168" fmla="+- 0 2502 1788"/>
                <a:gd name="T169" fmla="*/ T168 w 762"/>
                <a:gd name="T170" fmla="+- 0 8498 8492"/>
                <a:gd name="T171" fmla="*/ 8498 h 686"/>
                <a:gd name="T172" fmla="+- 0 2454 1788"/>
                <a:gd name="T173" fmla="*/ T172 w 762"/>
                <a:gd name="T174" fmla="+- 0 8492 8492"/>
                <a:gd name="T175" fmla="*/ 8492 h 6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762" h="686">
                  <a:moveTo>
                    <a:pt x="130" y="40"/>
                  </a:moveTo>
                  <a:lnTo>
                    <a:pt x="52" y="320"/>
                  </a:lnTo>
                  <a:lnTo>
                    <a:pt x="13" y="470"/>
                  </a:lnTo>
                  <a:lnTo>
                    <a:pt x="0" y="543"/>
                  </a:lnTo>
                  <a:lnTo>
                    <a:pt x="2" y="589"/>
                  </a:lnTo>
                  <a:lnTo>
                    <a:pt x="21" y="636"/>
                  </a:lnTo>
                  <a:lnTo>
                    <a:pt x="64" y="671"/>
                  </a:lnTo>
                  <a:lnTo>
                    <a:pt x="118" y="686"/>
                  </a:lnTo>
                  <a:lnTo>
                    <a:pt x="176" y="677"/>
                  </a:lnTo>
                  <a:lnTo>
                    <a:pt x="215" y="649"/>
                  </a:lnTo>
                  <a:lnTo>
                    <a:pt x="272" y="597"/>
                  </a:lnTo>
                  <a:lnTo>
                    <a:pt x="341" y="529"/>
                  </a:lnTo>
                  <a:lnTo>
                    <a:pt x="415" y="452"/>
                  </a:lnTo>
                  <a:lnTo>
                    <a:pt x="594" y="260"/>
                  </a:lnTo>
                  <a:lnTo>
                    <a:pt x="337" y="260"/>
                  </a:lnTo>
                  <a:lnTo>
                    <a:pt x="383" y="106"/>
                  </a:lnTo>
                  <a:lnTo>
                    <a:pt x="323" y="103"/>
                  </a:lnTo>
                  <a:lnTo>
                    <a:pt x="289" y="101"/>
                  </a:lnTo>
                  <a:lnTo>
                    <a:pt x="268" y="98"/>
                  </a:lnTo>
                  <a:lnTo>
                    <a:pt x="248" y="93"/>
                  </a:lnTo>
                  <a:lnTo>
                    <a:pt x="215" y="81"/>
                  </a:lnTo>
                  <a:lnTo>
                    <a:pt x="177" y="63"/>
                  </a:lnTo>
                  <a:lnTo>
                    <a:pt x="144" y="47"/>
                  </a:lnTo>
                  <a:lnTo>
                    <a:pt x="130" y="40"/>
                  </a:lnTo>
                  <a:close/>
                  <a:moveTo>
                    <a:pt x="666" y="0"/>
                  </a:moveTo>
                  <a:lnTo>
                    <a:pt x="609" y="10"/>
                  </a:lnTo>
                  <a:lnTo>
                    <a:pt x="556" y="50"/>
                  </a:lnTo>
                  <a:lnTo>
                    <a:pt x="520" y="134"/>
                  </a:lnTo>
                  <a:lnTo>
                    <a:pt x="473" y="174"/>
                  </a:lnTo>
                  <a:lnTo>
                    <a:pt x="412" y="215"/>
                  </a:lnTo>
                  <a:lnTo>
                    <a:pt x="360" y="247"/>
                  </a:lnTo>
                  <a:lnTo>
                    <a:pt x="337" y="260"/>
                  </a:lnTo>
                  <a:lnTo>
                    <a:pt x="594" y="260"/>
                  </a:lnTo>
                  <a:lnTo>
                    <a:pt x="597" y="257"/>
                  </a:lnTo>
                  <a:lnTo>
                    <a:pt x="623" y="232"/>
                  </a:lnTo>
                  <a:lnTo>
                    <a:pt x="649" y="216"/>
                  </a:lnTo>
                  <a:lnTo>
                    <a:pt x="679" y="204"/>
                  </a:lnTo>
                  <a:lnTo>
                    <a:pt x="710" y="196"/>
                  </a:lnTo>
                  <a:lnTo>
                    <a:pt x="740" y="191"/>
                  </a:lnTo>
                  <a:lnTo>
                    <a:pt x="760" y="161"/>
                  </a:lnTo>
                  <a:lnTo>
                    <a:pt x="762" y="100"/>
                  </a:lnTo>
                  <a:lnTo>
                    <a:pt x="746" y="38"/>
                  </a:lnTo>
                  <a:lnTo>
                    <a:pt x="714" y="6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FAC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52" name="Picture 62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446" y="4484732"/>
              <a:ext cx="82548" cy="8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" name="Freeform 63"/>
            <p:cNvSpPr/>
            <p:nvPr/>
          </p:nvSpPr>
          <p:spPr bwMode="auto">
            <a:xfrm>
              <a:off x="821328" y="3854733"/>
              <a:ext cx="304156" cy="311189"/>
            </a:xfrm>
            <a:custGeom>
              <a:avLst/>
              <a:gdLst>
                <a:gd name="T0" fmla="+- 0 2602 2312"/>
                <a:gd name="T1" fmla="*/ T0 w 479"/>
                <a:gd name="T2" fmla="+- 0 7503 7503"/>
                <a:gd name="T3" fmla="*/ 7503 h 490"/>
                <a:gd name="T4" fmla="+- 0 2498 2312"/>
                <a:gd name="T5" fmla="*/ T4 w 479"/>
                <a:gd name="T6" fmla="+- 0 7507 7503"/>
                <a:gd name="T7" fmla="*/ 7507 h 490"/>
                <a:gd name="T8" fmla="+- 0 2432 2312"/>
                <a:gd name="T9" fmla="*/ T8 w 479"/>
                <a:gd name="T10" fmla="+- 0 7531 7503"/>
                <a:gd name="T11" fmla="*/ 7531 h 490"/>
                <a:gd name="T12" fmla="+- 0 2381 2312"/>
                <a:gd name="T13" fmla="*/ T12 w 479"/>
                <a:gd name="T14" fmla="+- 0 7570 7503"/>
                <a:gd name="T15" fmla="*/ 7570 h 490"/>
                <a:gd name="T16" fmla="+- 0 2343 2312"/>
                <a:gd name="T17" fmla="*/ T16 w 479"/>
                <a:gd name="T18" fmla="+- 0 7622 7503"/>
                <a:gd name="T19" fmla="*/ 7622 h 490"/>
                <a:gd name="T20" fmla="+- 0 2320 2312"/>
                <a:gd name="T21" fmla="*/ T20 w 479"/>
                <a:gd name="T22" fmla="+- 0 7682 7503"/>
                <a:gd name="T23" fmla="*/ 7682 h 490"/>
                <a:gd name="T24" fmla="+- 0 2312 2312"/>
                <a:gd name="T25" fmla="*/ T24 w 479"/>
                <a:gd name="T26" fmla="+- 0 7746 7503"/>
                <a:gd name="T27" fmla="*/ 7746 h 490"/>
                <a:gd name="T28" fmla="+- 0 2320 2312"/>
                <a:gd name="T29" fmla="*/ T28 w 479"/>
                <a:gd name="T30" fmla="+- 0 7810 7503"/>
                <a:gd name="T31" fmla="*/ 7810 h 490"/>
                <a:gd name="T32" fmla="+- 0 2344 2312"/>
                <a:gd name="T33" fmla="*/ T32 w 479"/>
                <a:gd name="T34" fmla="+- 0 7870 7503"/>
                <a:gd name="T35" fmla="*/ 7870 h 490"/>
                <a:gd name="T36" fmla="+- 0 2386 2312"/>
                <a:gd name="T37" fmla="*/ T36 w 479"/>
                <a:gd name="T38" fmla="+- 0 7922 7503"/>
                <a:gd name="T39" fmla="*/ 7922 h 490"/>
                <a:gd name="T40" fmla="+- 0 2395 2312"/>
                <a:gd name="T41" fmla="*/ T40 w 479"/>
                <a:gd name="T42" fmla="+- 0 7939 7503"/>
                <a:gd name="T43" fmla="*/ 7939 h 490"/>
                <a:gd name="T44" fmla="+- 0 2402 2312"/>
                <a:gd name="T45" fmla="*/ T44 w 479"/>
                <a:gd name="T46" fmla="+- 0 7956 7503"/>
                <a:gd name="T47" fmla="*/ 7956 h 490"/>
                <a:gd name="T48" fmla="+- 0 2407 2312"/>
                <a:gd name="T49" fmla="*/ T48 w 479"/>
                <a:gd name="T50" fmla="+- 0 7974 7503"/>
                <a:gd name="T51" fmla="*/ 7974 h 490"/>
                <a:gd name="T52" fmla="+- 0 2411 2312"/>
                <a:gd name="T53" fmla="*/ T52 w 479"/>
                <a:gd name="T54" fmla="+- 0 7992 7503"/>
                <a:gd name="T55" fmla="*/ 7992 h 490"/>
                <a:gd name="T56" fmla="+- 0 2424 2312"/>
                <a:gd name="T57" fmla="*/ T56 w 479"/>
                <a:gd name="T58" fmla="+- 0 7988 7503"/>
                <a:gd name="T59" fmla="*/ 7988 h 490"/>
                <a:gd name="T60" fmla="+- 0 2448 2312"/>
                <a:gd name="T61" fmla="*/ T60 w 479"/>
                <a:gd name="T62" fmla="+- 0 7957 7503"/>
                <a:gd name="T63" fmla="*/ 7957 h 490"/>
                <a:gd name="T64" fmla="+- 0 2473 2312"/>
                <a:gd name="T65" fmla="*/ T64 w 479"/>
                <a:gd name="T66" fmla="+- 0 7919 7503"/>
                <a:gd name="T67" fmla="*/ 7919 h 490"/>
                <a:gd name="T68" fmla="+- 0 2488 2312"/>
                <a:gd name="T69" fmla="*/ T68 w 479"/>
                <a:gd name="T70" fmla="+- 0 7896 7503"/>
                <a:gd name="T71" fmla="*/ 7896 h 490"/>
                <a:gd name="T72" fmla="+- 0 2532 2312"/>
                <a:gd name="T73" fmla="*/ T72 w 479"/>
                <a:gd name="T74" fmla="+- 0 7867 7503"/>
                <a:gd name="T75" fmla="*/ 7867 h 490"/>
                <a:gd name="T76" fmla="+- 0 2623 2312"/>
                <a:gd name="T77" fmla="*/ T76 w 479"/>
                <a:gd name="T78" fmla="+- 0 7814 7503"/>
                <a:gd name="T79" fmla="*/ 7814 h 490"/>
                <a:gd name="T80" fmla="+- 0 2753 2312"/>
                <a:gd name="T81" fmla="*/ T80 w 479"/>
                <a:gd name="T82" fmla="+- 0 7741 7503"/>
                <a:gd name="T83" fmla="*/ 7741 h 490"/>
                <a:gd name="T84" fmla="+- 0 2775 2312"/>
                <a:gd name="T85" fmla="*/ T84 w 479"/>
                <a:gd name="T86" fmla="+- 0 7737 7503"/>
                <a:gd name="T87" fmla="*/ 7737 h 490"/>
                <a:gd name="T88" fmla="+- 0 2786 2312"/>
                <a:gd name="T89" fmla="*/ T88 w 479"/>
                <a:gd name="T90" fmla="+- 0 7728 7503"/>
                <a:gd name="T91" fmla="*/ 7728 h 490"/>
                <a:gd name="T92" fmla="+- 0 2790 2312"/>
                <a:gd name="T93" fmla="*/ T92 w 479"/>
                <a:gd name="T94" fmla="+- 0 7707 7503"/>
                <a:gd name="T95" fmla="*/ 7707 h 490"/>
                <a:gd name="T96" fmla="+- 0 2790 2312"/>
                <a:gd name="T97" fmla="*/ T96 w 479"/>
                <a:gd name="T98" fmla="+- 0 7667 7503"/>
                <a:gd name="T99" fmla="*/ 7667 h 490"/>
                <a:gd name="T100" fmla="+- 0 2777 2312"/>
                <a:gd name="T101" fmla="*/ T100 w 479"/>
                <a:gd name="T102" fmla="+- 0 7620 7503"/>
                <a:gd name="T103" fmla="*/ 7620 h 490"/>
                <a:gd name="T104" fmla="+- 0 2742 2312"/>
                <a:gd name="T105" fmla="*/ T104 w 479"/>
                <a:gd name="T106" fmla="+- 0 7570 7503"/>
                <a:gd name="T107" fmla="*/ 7570 h 490"/>
                <a:gd name="T108" fmla="+- 0 2683 2312"/>
                <a:gd name="T109" fmla="*/ T108 w 479"/>
                <a:gd name="T110" fmla="+- 0 7527 7503"/>
                <a:gd name="T111" fmla="*/ 7527 h 490"/>
                <a:gd name="T112" fmla="+- 0 2602 2312"/>
                <a:gd name="T113" fmla="*/ T112 w 479"/>
                <a:gd name="T114" fmla="+- 0 7503 7503"/>
                <a:gd name="T115" fmla="*/ 7503 h 4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479" h="490">
                  <a:moveTo>
                    <a:pt x="290" y="0"/>
                  </a:moveTo>
                  <a:lnTo>
                    <a:pt x="186" y="4"/>
                  </a:lnTo>
                  <a:lnTo>
                    <a:pt x="120" y="28"/>
                  </a:lnTo>
                  <a:lnTo>
                    <a:pt x="69" y="67"/>
                  </a:lnTo>
                  <a:lnTo>
                    <a:pt x="31" y="119"/>
                  </a:lnTo>
                  <a:lnTo>
                    <a:pt x="8" y="179"/>
                  </a:lnTo>
                  <a:lnTo>
                    <a:pt x="0" y="243"/>
                  </a:lnTo>
                  <a:lnTo>
                    <a:pt x="8" y="307"/>
                  </a:lnTo>
                  <a:lnTo>
                    <a:pt x="32" y="367"/>
                  </a:lnTo>
                  <a:lnTo>
                    <a:pt x="74" y="419"/>
                  </a:lnTo>
                  <a:lnTo>
                    <a:pt x="83" y="436"/>
                  </a:lnTo>
                  <a:lnTo>
                    <a:pt x="90" y="453"/>
                  </a:lnTo>
                  <a:lnTo>
                    <a:pt x="95" y="471"/>
                  </a:lnTo>
                  <a:lnTo>
                    <a:pt x="99" y="489"/>
                  </a:lnTo>
                  <a:lnTo>
                    <a:pt x="112" y="485"/>
                  </a:lnTo>
                  <a:lnTo>
                    <a:pt x="136" y="454"/>
                  </a:lnTo>
                  <a:lnTo>
                    <a:pt x="161" y="416"/>
                  </a:lnTo>
                  <a:lnTo>
                    <a:pt x="176" y="393"/>
                  </a:lnTo>
                  <a:lnTo>
                    <a:pt x="220" y="364"/>
                  </a:lnTo>
                  <a:lnTo>
                    <a:pt x="311" y="311"/>
                  </a:lnTo>
                  <a:lnTo>
                    <a:pt x="441" y="238"/>
                  </a:lnTo>
                  <a:lnTo>
                    <a:pt x="463" y="234"/>
                  </a:lnTo>
                  <a:lnTo>
                    <a:pt x="474" y="225"/>
                  </a:lnTo>
                  <a:lnTo>
                    <a:pt x="478" y="204"/>
                  </a:lnTo>
                  <a:lnTo>
                    <a:pt x="478" y="164"/>
                  </a:lnTo>
                  <a:lnTo>
                    <a:pt x="465" y="117"/>
                  </a:lnTo>
                  <a:lnTo>
                    <a:pt x="430" y="67"/>
                  </a:lnTo>
                  <a:lnTo>
                    <a:pt x="371" y="24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5A4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54" name="Picture 6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40" y="4147505"/>
              <a:ext cx="102867" cy="167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" name="AutoShape 65"/>
            <p:cNvSpPr/>
            <p:nvPr/>
          </p:nvSpPr>
          <p:spPr bwMode="auto">
            <a:xfrm>
              <a:off x="857522" y="3972223"/>
              <a:ext cx="252088" cy="397560"/>
            </a:xfrm>
            <a:custGeom>
              <a:avLst/>
              <a:gdLst>
                <a:gd name="T0" fmla="+- 0 2408 2369"/>
                <a:gd name="T1" fmla="*/ T0 w 397"/>
                <a:gd name="T2" fmla="+- 0 7768 7688"/>
                <a:gd name="T3" fmla="*/ 7768 h 626"/>
                <a:gd name="T4" fmla="+- 0 2397 2369"/>
                <a:gd name="T5" fmla="*/ T4 w 397"/>
                <a:gd name="T6" fmla="+- 0 7771 7688"/>
                <a:gd name="T7" fmla="*/ 7771 h 626"/>
                <a:gd name="T8" fmla="+- 0 2383 2369"/>
                <a:gd name="T9" fmla="*/ T8 w 397"/>
                <a:gd name="T10" fmla="+- 0 7782 7688"/>
                <a:gd name="T11" fmla="*/ 7782 h 626"/>
                <a:gd name="T12" fmla="+- 0 2369 2369"/>
                <a:gd name="T13" fmla="*/ T12 w 397"/>
                <a:gd name="T14" fmla="+- 0 7811 7688"/>
                <a:gd name="T15" fmla="*/ 7811 h 626"/>
                <a:gd name="T16" fmla="+- 0 2375 2369"/>
                <a:gd name="T17" fmla="*/ T16 w 397"/>
                <a:gd name="T18" fmla="+- 0 7841 7688"/>
                <a:gd name="T19" fmla="*/ 7841 h 626"/>
                <a:gd name="T20" fmla="+- 0 2391 2369"/>
                <a:gd name="T21" fmla="*/ T20 w 397"/>
                <a:gd name="T22" fmla="+- 0 7866 7688"/>
                <a:gd name="T23" fmla="*/ 7866 h 626"/>
                <a:gd name="T24" fmla="+- 0 2409 2369"/>
                <a:gd name="T25" fmla="*/ T24 w 397"/>
                <a:gd name="T26" fmla="+- 0 7883 7688"/>
                <a:gd name="T27" fmla="*/ 7883 h 626"/>
                <a:gd name="T28" fmla="+- 0 2417 2369"/>
                <a:gd name="T29" fmla="*/ T28 w 397"/>
                <a:gd name="T30" fmla="+- 0 7914 7688"/>
                <a:gd name="T31" fmla="*/ 7914 h 626"/>
                <a:gd name="T32" fmla="+- 0 2412 2369"/>
                <a:gd name="T33" fmla="*/ T32 w 397"/>
                <a:gd name="T34" fmla="+- 0 7976 7688"/>
                <a:gd name="T35" fmla="*/ 7976 h 626"/>
                <a:gd name="T36" fmla="+- 0 2404 2369"/>
                <a:gd name="T37" fmla="*/ T36 w 397"/>
                <a:gd name="T38" fmla="+- 0 8057 7688"/>
                <a:gd name="T39" fmla="*/ 8057 h 626"/>
                <a:gd name="T40" fmla="+- 0 2396 2369"/>
                <a:gd name="T41" fmla="*/ T40 w 397"/>
                <a:gd name="T42" fmla="+- 0 8148 7688"/>
                <a:gd name="T43" fmla="*/ 8148 h 626"/>
                <a:gd name="T44" fmla="+- 0 2440 2369"/>
                <a:gd name="T45" fmla="*/ T44 w 397"/>
                <a:gd name="T46" fmla="+- 0 8224 7688"/>
                <a:gd name="T47" fmla="*/ 8224 h 626"/>
                <a:gd name="T48" fmla="+- 0 2479 2369"/>
                <a:gd name="T49" fmla="*/ T48 w 397"/>
                <a:gd name="T50" fmla="+- 0 8266 7688"/>
                <a:gd name="T51" fmla="*/ 8266 h 626"/>
                <a:gd name="T52" fmla="+- 0 2539 2369"/>
                <a:gd name="T53" fmla="*/ T52 w 397"/>
                <a:gd name="T54" fmla="+- 0 8291 7688"/>
                <a:gd name="T55" fmla="*/ 8291 h 626"/>
                <a:gd name="T56" fmla="+- 0 2640 2369"/>
                <a:gd name="T57" fmla="*/ T56 w 397"/>
                <a:gd name="T58" fmla="+- 0 8313 7688"/>
                <a:gd name="T59" fmla="*/ 8313 h 626"/>
                <a:gd name="T60" fmla="+- 0 2638 2369"/>
                <a:gd name="T61" fmla="*/ T60 w 397"/>
                <a:gd name="T62" fmla="+- 0 8306 7688"/>
                <a:gd name="T63" fmla="*/ 8306 h 626"/>
                <a:gd name="T64" fmla="+- 0 2635 2369"/>
                <a:gd name="T65" fmla="*/ T64 w 397"/>
                <a:gd name="T66" fmla="+- 0 8284 7688"/>
                <a:gd name="T67" fmla="*/ 8284 h 626"/>
                <a:gd name="T68" fmla="+- 0 2633 2369"/>
                <a:gd name="T69" fmla="*/ T68 w 397"/>
                <a:gd name="T70" fmla="+- 0 8249 7688"/>
                <a:gd name="T71" fmla="*/ 8249 h 626"/>
                <a:gd name="T72" fmla="+- 0 2633 2369"/>
                <a:gd name="T73" fmla="*/ T72 w 397"/>
                <a:gd name="T74" fmla="+- 0 8203 7688"/>
                <a:gd name="T75" fmla="*/ 8203 h 626"/>
                <a:gd name="T76" fmla="+- 0 2566 2369"/>
                <a:gd name="T77" fmla="*/ T76 w 397"/>
                <a:gd name="T78" fmla="+- 0 8157 7688"/>
                <a:gd name="T79" fmla="*/ 8157 h 626"/>
                <a:gd name="T80" fmla="+- 0 2532 2369"/>
                <a:gd name="T81" fmla="*/ T80 w 397"/>
                <a:gd name="T82" fmla="+- 0 8125 7688"/>
                <a:gd name="T83" fmla="*/ 8125 h 626"/>
                <a:gd name="T84" fmla="+- 0 2517 2369"/>
                <a:gd name="T85" fmla="*/ T84 w 397"/>
                <a:gd name="T86" fmla="+- 0 8092 7688"/>
                <a:gd name="T87" fmla="*/ 8092 h 626"/>
                <a:gd name="T88" fmla="+- 0 2511 2369"/>
                <a:gd name="T89" fmla="*/ T88 w 397"/>
                <a:gd name="T90" fmla="+- 0 8043 7688"/>
                <a:gd name="T91" fmla="*/ 8043 h 626"/>
                <a:gd name="T92" fmla="+- 0 2757 2369"/>
                <a:gd name="T93" fmla="*/ T92 w 397"/>
                <a:gd name="T94" fmla="+- 0 8043 7688"/>
                <a:gd name="T95" fmla="*/ 8043 h 626"/>
                <a:gd name="T96" fmla="+- 0 2765 2369"/>
                <a:gd name="T97" fmla="*/ T96 w 397"/>
                <a:gd name="T98" fmla="+- 0 7941 7688"/>
                <a:gd name="T99" fmla="*/ 7941 h 626"/>
                <a:gd name="T100" fmla="+- 0 2755 2369"/>
                <a:gd name="T101" fmla="*/ T100 w 397"/>
                <a:gd name="T102" fmla="+- 0 7771 7688"/>
                <a:gd name="T103" fmla="*/ 7771 h 626"/>
                <a:gd name="T104" fmla="+- 0 2419 2369"/>
                <a:gd name="T105" fmla="*/ T104 w 397"/>
                <a:gd name="T106" fmla="+- 0 7771 7688"/>
                <a:gd name="T107" fmla="*/ 7771 h 626"/>
                <a:gd name="T108" fmla="+- 0 2416 2369"/>
                <a:gd name="T109" fmla="*/ T108 w 397"/>
                <a:gd name="T110" fmla="+- 0 7770 7688"/>
                <a:gd name="T111" fmla="*/ 7770 h 626"/>
                <a:gd name="T112" fmla="+- 0 2408 2369"/>
                <a:gd name="T113" fmla="*/ T112 w 397"/>
                <a:gd name="T114" fmla="+- 0 7768 7688"/>
                <a:gd name="T115" fmla="*/ 7768 h 626"/>
                <a:gd name="T116" fmla="+- 0 2757 2369"/>
                <a:gd name="T117" fmla="*/ T116 w 397"/>
                <a:gd name="T118" fmla="+- 0 8043 7688"/>
                <a:gd name="T119" fmla="*/ 8043 h 626"/>
                <a:gd name="T120" fmla="+- 0 2511 2369"/>
                <a:gd name="T121" fmla="*/ T120 w 397"/>
                <a:gd name="T122" fmla="+- 0 8043 7688"/>
                <a:gd name="T123" fmla="*/ 8043 h 626"/>
                <a:gd name="T124" fmla="+- 0 2517 2369"/>
                <a:gd name="T125" fmla="*/ T124 w 397"/>
                <a:gd name="T126" fmla="+- 0 8047 7688"/>
                <a:gd name="T127" fmla="*/ 8047 h 626"/>
                <a:gd name="T128" fmla="+- 0 2538 2369"/>
                <a:gd name="T129" fmla="*/ T128 w 397"/>
                <a:gd name="T130" fmla="+- 0 8056 7688"/>
                <a:gd name="T131" fmla="*/ 8056 h 626"/>
                <a:gd name="T132" fmla="+- 0 2576 2369"/>
                <a:gd name="T133" fmla="*/ T132 w 397"/>
                <a:gd name="T134" fmla="+- 0 8069 7688"/>
                <a:gd name="T135" fmla="*/ 8069 h 626"/>
                <a:gd name="T136" fmla="+- 0 2633 2369"/>
                <a:gd name="T137" fmla="*/ T136 w 397"/>
                <a:gd name="T138" fmla="+- 0 8082 7688"/>
                <a:gd name="T139" fmla="*/ 8082 h 626"/>
                <a:gd name="T140" fmla="+- 0 2716 2369"/>
                <a:gd name="T141" fmla="*/ T140 w 397"/>
                <a:gd name="T142" fmla="+- 0 8080 7688"/>
                <a:gd name="T143" fmla="*/ 8080 h 626"/>
                <a:gd name="T144" fmla="+- 0 2757 2369"/>
                <a:gd name="T145" fmla="*/ T144 w 397"/>
                <a:gd name="T146" fmla="+- 0 8044 7688"/>
                <a:gd name="T147" fmla="*/ 8044 h 626"/>
                <a:gd name="T148" fmla="+- 0 2757 2369"/>
                <a:gd name="T149" fmla="*/ T148 w 397"/>
                <a:gd name="T150" fmla="+- 0 8043 7688"/>
                <a:gd name="T151" fmla="*/ 8043 h 626"/>
                <a:gd name="T152" fmla="+- 0 2529 2369"/>
                <a:gd name="T153" fmla="*/ T152 w 397"/>
                <a:gd name="T154" fmla="+- 0 7688 7688"/>
                <a:gd name="T155" fmla="*/ 7688 h 626"/>
                <a:gd name="T156" fmla="+- 0 2460 2369"/>
                <a:gd name="T157" fmla="*/ T156 w 397"/>
                <a:gd name="T158" fmla="+- 0 7694 7688"/>
                <a:gd name="T159" fmla="*/ 7694 h 626"/>
                <a:gd name="T160" fmla="+- 0 2428 2369"/>
                <a:gd name="T161" fmla="*/ T160 w 397"/>
                <a:gd name="T162" fmla="+- 0 7702 7688"/>
                <a:gd name="T163" fmla="*/ 7702 h 626"/>
                <a:gd name="T164" fmla="+- 0 2421 2369"/>
                <a:gd name="T165" fmla="*/ T164 w 397"/>
                <a:gd name="T166" fmla="+- 0 7709 7688"/>
                <a:gd name="T167" fmla="*/ 7709 h 626"/>
                <a:gd name="T168" fmla="+- 0 2417 2369"/>
                <a:gd name="T169" fmla="*/ T168 w 397"/>
                <a:gd name="T170" fmla="+- 0 7719 7688"/>
                <a:gd name="T171" fmla="*/ 7719 h 626"/>
                <a:gd name="T172" fmla="+- 0 2417 2369"/>
                <a:gd name="T173" fmla="*/ T172 w 397"/>
                <a:gd name="T174" fmla="+- 0 7738 7688"/>
                <a:gd name="T175" fmla="*/ 7738 h 626"/>
                <a:gd name="T176" fmla="+- 0 2419 2369"/>
                <a:gd name="T177" fmla="*/ T176 w 397"/>
                <a:gd name="T178" fmla="+- 0 7771 7688"/>
                <a:gd name="T179" fmla="*/ 7771 h 626"/>
                <a:gd name="T180" fmla="+- 0 2755 2369"/>
                <a:gd name="T181" fmla="*/ T180 w 397"/>
                <a:gd name="T182" fmla="+- 0 7771 7688"/>
                <a:gd name="T183" fmla="*/ 7771 h 626"/>
                <a:gd name="T184" fmla="+- 0 2753 2369"/>
                <a:gd name="T185" fmla="*/ T184 w 397"/>
                <a:gd name="T186" fmla="+- 0 7741 7688"/>
                <a:gd name="T187" fmla="*/ 7741 h 626"/>
                <a:gd name="T188" fmla="+- 0 2695 2369"/>
                <a:gd name="T189" fmla="*/ T188 w 397"/>
                <a:gd name="T190" fmla="+- 0 7706 7688"/>
                <a:gd name="T191" fmla="*/ 7706 h 626"/>
                <a:gd name="T192" fmla="+- 0 2613 2369"/>
                <a:gd name="T193" fmla="*/ T192 w 397"/>
                <a:gd name="T194" fmla="+- 0 7690 7688"/>
                <a:gd name="T195" fmla="*/ 7690 h 626"/>
                <a:gd name="T196" fmla="+- 0 2529 2369"/>
                <a:gd name="T197" fmla="*/ T196 w 397"/>
                <a:gd name="T198" fmla="+- 0 7688 7688"/>
                <a:gd name="T199" fmla="*/ 7688 h 6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397" h="626">
                  <a:moveTo>
                    <a:pt x="39" y="80"/>
                  </a:moveTo>
                  <a:lnTo>
                    <a:pt x="28" y="83"/>
                  </a:lnTo>
                  <a:lnTo>
                    <a:pt x="14" y="94"/>
                  </a:lnTo>
                  <a:lnTo>
                    <a:pt x="0" y="123"/>
                  </a:lnTo>
                  <a:lnTo>
                    <a:pt x="6" y="153"/>
                  </a:lnTo>
                  <a:lnTo>
                    <a:pt x="22" y="178"/>
                  </a:lnTo>
                  <a:lnTo>
                    <a:pt x="40" y="195"/>
                  </a:lnTo>
                  <a:lnTo>
                    <a:pt x="48" y="226"/>
                  </a:lnTo>
                  <a:lnTo>
                    <a:pt x="43" y="288"/>
                  </a:lnTo>
                  <a:lnTo>
                    <a:pt x="35" y="369"/>
                  </a:lnTo>
                  <a:lnTo>
                    <a:pt x="27" y="460"/>
                  </a:lnTo>
                  <a:lnTo>
                    <a:pt x="71" y="536"/>
                  </a:lnTo>
                  <a:lnTo>
                    <a:pt x="110" y="578"/>
                  </a:lnTo>
                  <a:lnTo>
                    <a:pt x="170" y="603"/>
                  </a:lnTo>
                  <a:lnTo>
                    <a:pt x="271" y="625"/>
                  </a:lnTo>
                  <a:lnTo>
                    <a:pt x="269" y="618"/>
                  </a:lnTo>
                  <a:lnTo>
                    <a:pt x="266" y="596"/>
                  </a:lnTo>
                  <a:lnTo>
                    <a:pt x="264" y="561"/>
                  </a:lnTo>
                  <a:lnTo>
                    <a:pt x="264" y="515"/>
                  </a:lnTo>
                  <a:lnTo>
                    <a:pt x="197" y="469"/>
                  </a:lnTo>
                  <a:lnTo>
                    <a:pt x="163" y="437"/>
                  </a:lnTo>
                  <a:lnTo>
                    <a:pt x="148" y="404"/>
                  </a:lnTo>
                  <a:lnTo>
                    <a:pt x="142" y="355"/>
                  </a:lnTo>
                  <a:lnTo>
                    <a:pt x="388" y="355"/>
                  </a:lnTo>
                  <a:lnTo>
                    <a:pt x="396" y="253"/>
                  </a:lnTo>
                  <a:lnTo>
                    <a:pt x="386" y="83"/>
                  </a:lnTo>
                  <a:lnTo>
                    <a:pt x="50" y="83"/>
                  </a:lnTo>
                  <a:lnTo>
                    <a:pt x="47" y="82"/>
                  </a:lnTo>
                  <a:lnTo>
                    <a:pt x="39" y="80"/>
                  </a:lnTo>
                  <a:close/>
                  <a:moveTo>
                    <a:pt x="388" y="355"/>
                  </a:moveTo>
                  <a:lnTo>
                    <a:pt x="142" y="355"/>
                  </a:lnTo>
                  <a:lnTo>
                    <a:pt x="148" y="359"/>
                  </a:lnTo>
                  <a:lnTo>
                    <a:pt x="169" y="368"/>
                  </a:lnTo>
                  <a:lnTo>
                    <a:pt x="207" y="381"/>
                  </a:lnTo>
                  <a:lnTo>
                    <a:pt x="264" y="394"/>
                  </a:lnTo>
                  <a:lnTo>
                    <a:pt x="347" y="392"/>
                  </a:lnTo>
                  <a:lnTo>
                    <a:pt x="388" y="356"/>
                  </a:lnTo>
                  <a:lnTo>
                    <a:pt x="388" y="355"/>
                  </a:lnTo>
                  <a:close/>
                  <a:moveTo>
                    <a:pt x="160" y="0"/>
                  </a:moveTo>
                  <a:lnTo>
                    <a:pt x="91" y="6"/>
                  </a:lnTo>
                  <a:lnTo>
                    <a:pt x="59" y="14"/>
                  </a:lnTo>
                  <a:lnTo>
                    <a:pt x="52" y="21"/>
                  </a:lnTo>
                  <a:lnTo>
                    <a:pt x="48" y="31"/>
                  </a:lnTo>
                  <a:lnTo>
                    <a:pt x="48" y="50"/>
                  </a:lnTo>
                  <a:lnTo>
                    <a:pt x="50" y="83"/>
                  </a:lnTo>
                  <a:lnTo>
                    <a:pt x="386" y="83"/>
                  </a:lnTo>
                  <a:lnTo>
                    <a:pt x="384" y="53"/>
                  </a:lnTo>
                  <a:lnTo>
                    <a:pt x="326" y="18"/>
                  </a:lnTo>
                  <a:lnTo>
                    <a:pt x="244" y="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AC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56" name="Picture 66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625" y="4003342"/>
              <a:ext cx="157475" cy="112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" name="Freeform 67"/>
            <p:cNvSpPr/>
            <p:nvPr/>
          </p:nvSpPr>
          <p:spPr bwMode="auto">
            <a:xfrm>
              <a:off x="981344" y="4135438"/>
              <a:ext cx="74293" cy="45091"/>
            </a:xfrm>
            <a:custGeom>
              <a:avLst/>
              <a:gdLst>
                <a:gd name="T0" fmla="+- 0 2615 2563"/>
                <a:gd name="T1" fmla="*/ T0 w 117"/>
                <a:gd name="T2" fmla="+- 0 7945 7945"/>
                <a:gd name="T3" fmla="*/ 7945 h 71"/>
                <a:gd name="T4" fmla="+- 0 2607 2563"/>
                <a:gd name="T5" fmla="*/ T4 w 117"/>
                <a:gd name="T6" fmla="+- 0 7946 7945"/>
                <a:gd name="T7" fmla="*/ 7946 h 71"/>
                <a:gd name="T8" fmla="+- 0 2588 2563"/>
                <a:gd name="T9" fmla="*/ T8 w 117"/>
                <a:gd name="T10" fmla="+- 0 7953 7945"/>
                <a:gd name="T11" fmla="*/ 7953 h 71"/>
                <a:gd name="T12" fmla="+- 0 2578 2563"/>
                <a:gd name="T13" fmla="*/ T12 w 117"/>
                <a:gd name="T14" fmla="+- 0 7958 7945"/>
                <a:gd name="T15" fmla="*/ 7958 h 71"/>
                <a:gd name="T16" fmla="+- 0 2563 2563"/>
                <a:gd name="T17" fmla="*/ T16 w 117"/>
                <a:gd name="T18" fmla="+- 0 7967 7945"/>
                <a:gd name="T19" fmla="*/ 7967 h 71"/>
                <a:gd name="T20" fmla="+- 0 2567 2563"/>
                <a:gd name="T21" fmla="*/ T20 w 117"/>
                <a:gd name="T22" fmla="+- 0 7979 7945"/>
                <a:gd name="T23" fmla="*/ 7979 h 71"/>
                <a:gd name="T24" fmla="+- 0 2620 2563"/>
                <a:gd name="T25" fmla="*/ T24 w 117"/>
                <a:gd name="T26" fmla="+- 0 8015 7945"/>
                <a:gd name="T27" fmla="*/ 8015 h 71"/>
                <a:gd name="T28" fmla="+- 0 2633 2563"/>
                <a:gd name="T29" fmla="*/ T28 w 117"/>
                <a:gd name="T30" fmla="+- 0 8015 7945"/>
                <a:gd name="T31" fmla="*/ 8015 h 71"/>
                <a:gd name="T32" fmla="+- 0 2679 2563"/>
                <a:gd name="T33" fmla="*/ T32 w 117"/>
                <a:gd name="T34" fmla="+- 0 7967 7945"/>
                <a:gd name="T35" fmla="*/ 7967 h 71"/>
                <a:gd name="T36" fmla="+- 0 2663 2563"/>
                <a:gd name="T37" fmla="*/ T36 w 117"/>
                <a:gd name="T38" fmla="+- 0 7958 7945"/>
                <a:gd name="T39" fmla="*/ 7958 h 71"/>
                <a:gd name="T40" fmla="+- 0 2645 2563"/>
                <a:gd name="T41" fmla="*/ T40 w 117"/>
                <a:gd name="T42" fmla="+- 0 7950 7945"/>
                <a:gd name="T43" fmla="*/ 7950 h 71"/>
                <a:gd name="T44" fmla="+- 0 2637 2563"/>
                <a:gd name="T45" fmla="*/ T44 w 117"/>
                <a:gd name="T46" fmla="+- 0 7947 7945"/>
                <a:gd name="T47" fmla="*/ 7947 h 71"/>
                <a:gd name="T48" fmla="+- 0 2630 2563"/>
                <a:gd name="T49" fmla="*/ T48 w 117"/>
                <a:gd name="T50" fmla="+- 0 7945 7945"/>
                <a:gd name="T51" fmla="*/ 7945 h 71"/>
                <a:gd name="T52" fmla="+- 0 2615 2563"/>
                <a:gd name="T53" fmla="*/ T52 w 117"/>
                <a:gd name="T54" fmla="+- 0 7945 7945"/>
                <a:gd name="T55" fmla="*/ 7945 h 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117" h="71">
                  <a:moveTo>
                    <a:pt x="52" y="0"/>
                  </a:moveTo>
                  <a:lnTo>
                    <a:pt x="44" y="1"/>
                  </a:lnTo>
                  <a:lnTo>
                    <a:pt x="25" y="8"/>
                  </a:lnTo>
                  <a:lnTo>
                    <a:pt x="15" y="13"/>
                  </a:lnTo>
                  <a:lnTo>
                    <a:pt x="0" y="22"/>
                  </a:lnTo>
                  <a:lnTo>
                    <a:pt x="4" y="34"/>
                  </a:lnTo>
                  <a:lnTo>
                    <a:pt x="57" y="70"/>
                  </a:lnTo>
                  <a:lnTo>
                    <a:pt x="70" y="70"/>
                  </a:lnTo>
                  <a:lnTo>
                    <a:pt x="116" y="22"/>
                  </a:lnTo>
                  <a:lnTo>
                    <a:pt x="100" y="13"/>
                  </a:lnTo>
                  <a:lnTo>
                    <a:pt x="82" y="5"/>
                  </a:lnTo>
                  <a:lnTo>
                    <a:pt x="74" y="2"/>
                  </a:lnTo>
                  <a:lnTo>
                    <a:pt x="67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7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68"/>
            <p:cNvSpPr/>
            <p:nvPr/>
          </p:nvSpPr>
          <p:spPr bwMode="auto">
            <a:xfrm>
              <a:off x="945785" y="5308431"/>
              <a:ext cx="129536" cy="34294"/>
            </a:xfrm>
            <a:custGeom>
              <a:avLst/>
              <a:gdLst>
                <a:gd name="T0" fmla="+- 0 2508 2508"/>
                <a:gd name="T1" fmla="*/ T0 w 204"/>
                <a:gd name="T2" fmla="+- 0 9841 9792"/>
                <a:gd name="T3" fmla="*/ 9841 h 54"/>
                <a:gd name="T4" fmla="+- 0 2578 2508"/>
                <a:gd name="T5" fmla="*/ T4 w 204"/>
                <a:gd name="T6" fmla="+- 0 9845 9792"/>
                <a:gd name="T7" fmla="*/ 9845 h 54"/>
                <a:gd name="T8" fmla="+- 0 2622 2508"/>
                <a:gd name="T9" fmla="*/ T8 w 204"/>
                <a:gd name="T10" fmla="+- 0 9842 9792"/>
                <a:gd name="T11" fmla="*/ 9842 h 54"/>
                <a:gd name="T12" fmla="+- 0 2660 2508"/>
                <a:gd name="T13" fmla="*/ T12 w 204"/>
                <a:gd name="T14" fmla="+- 0 9825 9792"/>
                <a:gd name="T15" fmla="*/ 9825 h 54"/>
                <a:gd name="T16" fmla="+- 0 2711 2508"/>
                <a:gd name="T17" fmla="*/ T16 w 204"/>
                <a:gd name="T18" fmla="+- 0 9792 9792"/>
                <a:gd name="T19" fmla="*/ 9792 h 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4" h="54">
                  <a:moveTo>
                    <a:pt x="0" y="49"/>
                  </a:moveTo>
                  <a:lnTo>
                    <a:pt x="70" y="53"/>
                  </a:lnTo>
                  <a:lnTo>
                    <a:pt x="114" y="50"/>
                  </a:lnTo>
                  <a:lnTo>
                    <a:pt x="152" y="33"/>
                  </a:lnTo>
                  <a:lnTo>
                    <a:pt x="203" y="0"/>
                  </a:lnTo>
                </a:path>
              </a:pathLst>
            </a:custGeom>
            <a:noFill/>
            <a:ln w="14732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6" name="椭圆 95"/>
          <p:cNvSpPr/>
          <p:nvPr/>
        </p:nvSpPr>
        <p:spPr>
          <a:xfrm>
            <a:off x="1837454" y="2879618"/>
            <a:ext cx="1225192" cy="12251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86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Cooper Black" panose="0208090404030B020404" pitchFamily="18" charset="77"/>
                <a:ea typeface="小美好体" panose="02010601030101010101" pitchFamily="2" charset="-122"/>
              </a:rPr>
              <a:t>C</a:t>
            </a:r>
            <a:endParaRPr lang="zh-CN" altLang="en-US" sz="7200" b="1" dirty="0">
              <a:solidFill>
                <a:srgbClr val="0070C0"/>
              </a:solidFill>
              <a:latin typeface="Cooper Black" panose="0208090404030B020404" pitchFamily="18" charset="77"/>
              <a:ea typeface="小美好体" panose="02010601030101010101" pitchFamily="2" charset="-122"/>
            </a:endParaRPr>
          </a:p>
        </p:txBody>
      </p:sp>
      <p:sp>
        <p:nvSpPr>
          <p:cNvPr id="174" name="椭圆 173"/>
          <p:cNvSpPr/>
          <p:nvPr/>
        </p:nvSpPr>
        <p:spPr>
          <a:xfrm>
            <a:off x="3185721" y="2876148"/>
            <a:ext cx="1225192" cy="12251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86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solidFill>
                  <a:srgbClr val="00B050"/>
                </a:solidFill>
                <a:latin typeface="Cooper Black" panose="0208090404030B020404" pitchFamily="18" charset="77"/>
                <a:ea typeface="小美好体" panose="02010601030101010101" pitchFamily="2" charset="-122"/>
              </a:rPr>
              <a:t>H</a:t>
            </a:r>
            <a:endParaRPr lang="zh-CN" altLang="en-US" sz="7200" b="1" dirty="0">
              <a:solidFill>
                <a:srgbClr val="00B050"/>
              </a:solidFill>
              <a:latin typeface="Cooper Black" panose="0208090404030B020404" pitchFamily="18" charset="77"/>
              <a:ea typeface="小美好体" panose="02010601030101010101" pitchFamily="2" charset="-122"/>
            </a:endParaRPr>
          </a:p>
        </p:txBody>
      </p:sp>
      <p:sp>
        <p:nvSpPr>
          <p:cNvPr id="175" name="椭圆 174"/>
          <p:cNvSpPr/>
          <p:nvPr/>
        </p:nvSpPr>
        <p:spPr>
          <a:xfrm>
            <a:off x="4499592" y="2880902"/>
            <a:ext cx="1225192" cy="12251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86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 err="1">
                <a:solidFill>
                  <a:srgbClr val="FFC000"/>
                </a:solidFill>
                <a:latin typeface="Cooper Black" panose="0208090404030B020404" pitchFamily="18" charset="77"/>
                <a:ea typeface="小美好体" panose="02010601030101010101" pitchFamily="2" charset="-122"/>
              </a:rPr>
              <a:t>Â</a:t>
            </a:r>
            <a:endParaRPr lang="zh-CN" altLang="en-US" sz="7200" b="1" dirty="0">
              <a:solidFill>
                <a:srgbClr val="FFC000"/>
              </a:solidFill>
              <a:latin typeface="Cooper Black" panose="0208090404030B020404" pitchFamily="18" charset="77"/>
              <a:ea typeface="小美好体" panose="02010601030101010101" pitchFamily="2" charset="-122"/>
            </a:endParaRPr>
          </a:p>
        </p:txBody>
      </p:sp>
      <p:sp>
        <p:nvSpPr>
          <p:cNvPr id="176" name="椭圆 175"/>
          <p:cNvSpPr/>
          <p:nvPr/>
        </p:nvSpPr>
        <p:spPr>
          <a:xfrm>
            <a:off x="5827748" y="2879740"/>
            <a:ext cx="1225192" cy="12251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86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solidFill>
                  <a:schemeClr val="accent2"/>
                </a:solidFill>
                <a:latin typeface="Cooper Black" panose="0208090404030B020404" pitchFamily="18" charset="77"/>
                <a:ea typeface="小美好体" panose="02010601030101010101" pitchFamily="2" charset="-122"/>
              </a:rPr>
              <a:t>U</a:t>
            </a:r>
            <a:endParaRPr lang="zh-CN" altLang="en-US" sz="7200" b="1" dirty="0">
              <a:solidFill>
                <a:schemeClr val="accent2"/>
              </a:solidFill>
              <a:latin typeface="Cooper Black" panose="0208090404030B020404" pitchFamily="18" charset="77"/>
              <a:ea typeface="小美好体" panose="02010601030101010101" pitchFamily="2" charset="-122"/>
            </a:endParaRPr>
          </a:p>
        </p:txBody>
      </p:sp>
      <p:sp>
        <p:nvSpPr>
          <p:cNvPr id="177" name="椭圆 176"/>
          <p:cNvSpPr/>
          <p:nvPr/>
        </p:nvSpPr>
        <p:spPr>
          <a:xfrm>
            <a:off x="7900932" y="2893776"/>
            <a:ext cx="1225192" cy="12251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86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 err="1">
                <a:solidFill>
                  <a:srgbClr val="7030A0"/>
                </a:solidFill>
                <a:latin typeface="Cooper Black" panose="0208090404030B020404" pitchFamily="18" charset="77"/>
                <a:ea typeface="小美好体" panose="02010601030101010101" pitchFamily="2" charset="-122"/>
              </a:rPr>
              <a:t>Â</a:t>
            </a:r>
            <a:endParaRPr lang="zh-CN" altLang="en-US" sz="7200" b="1" dirty="0">
              <a:solidFill>
                <a:srgbClr val="7030A0"/>
              </a:solidFill>
              <a:latin typeface="Cooper Black" panose="0208090404030B020404" pitchFamily="18" charset="77"/>
              <a:ea typeface="小美好体" panose="02010601030101010101" pitchFamily="2" charset="-122"/>
            </a:endParaRPr>
          </a:p>
        </p:txBody>
      </p:sp>
      <p:pic>
        <p:nvPicPr>
          <p:cNvPr id="95" name="5c4f032653533">
            <a:hlinkClick r:id="" action="ppaction://media"/>
            <a:extLst>
              <a:ext uri="{FF2B5EF4-FFF2-40B4-BE49-F238E27FC236}">
                <a16:creationId xmlns:a16="http://schemas.microsoft.com/office/drawing/2014/main" id="{6AE9CB12-094E-4A0E-A658-1965843C5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3798" y="-2160205"/>
            <a:ext cx="609600" cy="609600"/>
          </a:xfrm>
          <a:prstGeom prst="rect">
            <a:avLst/>
          </a:prstGeom>
        </p:spPr>
      </p:pic>
      <p:sp>
        <p:nvSpPr>
          <p:cNvPr id="97" name="椭圆 176">
            <a:extLst>
              <a:ext uri="{FF2B5EF4-FFF2-40B4-BE49-F238E27FC236}">
                <a16:creationId xmlns:a16="http://schemas.microsoft.com/office/drawing/2014/main" id="{7DE11FE1-E942-8F4C-A97D-5560DC118F98}"/>
              </a:ext>
            </a:extLst>
          </p:cNvPr>
          <p:cNvSpPr/>
          <p:nvPr/>
        </p:nvSpPr>
        <p:spPr>
          <a:xfrm>
            <a:off x="9172948" y="2892711"/>
            <a:ext cx="1225192" cy="12251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86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77"/>
                <a:ea typeface="小美好体" panose="02010601030101010101" pitchFamily="2" charset="-122"/>
              </a:rPr>
              <a:t>U</a:t>
            </a:r>
            <a:endParaRPr lang="zh-CN" altLang="en-US" sz="7200" b="1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77"/>
              <a:ea typeface="小美好体" panose="02010601030101010101" pitchFamily="2" charset="-122"/>
            </a:endParaRPr>
          </a:p>
        </p:txBody>
      </p:sp>
      <p:sp>
        <p:nvSpPr>
          <p:cNvPr id="98" name="TextBox 204">
            <a:extLst>
              <a:ext uri="{FF2B5EF4-FFF2-40B4-BE49-F238E27FC236}">
                <a16:creationId xmlns:a16="http://schemas.microsoft.com/office/drawing/2014/main" id="{E8FCCAD0-8E24-3844-AD10-A8611012466E}"/>
              </a:ext>
            </a:extLst>
          </p:cNvPr>
          <p:cNvSpPr txBox="1"/>
          <p:nvPr/>
        </p:nvSpPr>
        <p:spPr>
          <a:xfrm>
            <a:off x="4412514" y="1018701"/>
            <a:ext cx="312420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r>
              <a:rPr lang="en-US" sz="800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ĐỊA LÍ</a:t>
            </a:r>
            <a:endParaRPr lang="vi-VN" sz="8000" b="1" dirty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59" name="图片 1081">
            <a:extLst>
              <a:ext uri="{FF2B5EF4-FFF2-40B4-BE49-F238E27FC236}">
                <a16:creationId xmlns:a16="http://schemas.microsoft.com/office/drawing/2014/main" id="{A4447326-E01B-8B4C-BBC4-2FAF4B5D7AD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66" y="240291"/>
            <a:ext cx="2656610" cy="1992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spid="96" grpId="0" animBg="1"/>
      <p:bldP spid="174" grpId="0" animBg="1"/>
      <p:bldP spid="175" grpId="0" animBg="1"/>
      <p:bldP spid="176" grpId="0" animBg="1"/>
      <p:bldP spid="177" grpId="0" animBg="1"/>
      <p:bldP spid="97" grpId="0" animBg="1"/>
      <p:bldP spid="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>
            <a:extLst>
              <a:ext uri="{FF2B5EF4-FFF2-40B4-BE49-F238E27FC236}">
                <a16:creationId xmlns:a16="http://schemas.microsoft.com/office/drawing/2014/main" id="{7307A890-F976-C24D-BC87-A1398EF3C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" y="0"/>
            <a:ext cx="12191067" cy="6858000"/>
          </a:xfrm>
          <a:prstGeom prst="rect">
            <a:avLst/>
          </a:prstGeom>
        </p:spPr>
      </p:pic>
      <p:sp>
        <p:nvSpPr>
          <p:cNvPr id="12" name="Graphic 3">
            <a:extLst>
              <a:ext uri="{FF2B5EF4-FFF2-40B4-BE49-F238E27FC236}">
                <a16:creationId xmlns:a16="http://schemas.microsoft.com/office/drawing/2014/main" id="{8D75E2F5-D364-234E-9CED-DBDCED4B9F64}"/>
              </a:ext>
            </a:extLst>
          </p:cNvPr>
          <p:cNvSpPr/>
          <p:nvPr/>
        </p:nvSpPr>
        <p:spPr>
          <a:xfrm>
            <a:off x="219" y="0"/>
            <a:ext cx="12191781" cy="11501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400"/>
          </a:p>
        </p:txBody>
      </p:sp>
      <p:sp>
        <p:nvSpPr>
          <p:cNvPr id="13" name="Graphic 3">
            <a:extLst>
              <a:ext uri="{FF2B5EF4-FFF2-40B4-BE49-F238E27FC236}">
                <a16:creationId xmlns:a16="http://schemas.microsoft.com/office/drawing/2014/main" id="{B140FB92-FB0C-DD4E-B3F0-4AC7AA04C3E8}"/>
              </a:ext>
            </a:extLst>
          </p:cNvPr>
          <p:cNvSpPr/>
          <p:nvPr/>
        </p:nvSpPr>
        <p:spPr>
          <a:xfrm>
            <a:off x="-1371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400"/>
          </a:p>
        </p:txBody>
      </p:sp>
      <p:pic>
        <p:nvPicPr>
          <p:cNvPr id="17" name="Picture 95">
            <a:extLst>
              <a:ext uri="{FF2B5EF4-FFF2-40B4-BE49-F238E27FC236}">
                <a16:creationId xmlns:a16="http://schemas.microsoft.com/office/drawing/2014/main" id="{27325DDD-D450-E94C-AF68-67977D58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29" y="889133"/>
            <a:ext cx="1562874" cy="156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51A8301-E875-2E4C-A883-BB853A354B88}"/>
              </a:ext>
            </a:extLst>
          </p:cNvPr>
          <p:cNvSpPr/>
          <p:nvPr/>
        </p:nvSpPr>
        <p:spPr>
          <a:xfrm>
            <a:off x="3873491" y="2522912"/>
            <a:ext cx="7128108" cy="15631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Đặc điểm tự nhiên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E6AFD288-884D-C942-BD8F-598F38876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33" y="3391807"/>
            <a:ext cx="2608517" cy="3473960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B6D63490-86B3-774C-AA0A-813BD48BE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678" y="4468422"/>
            <a:ext cx="1729831" cy="2303747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04034BB1-040E-BB45-B017-4087DE3B9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454" y="2287418"/>
            <a:ext cx="5897886" cy="589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Google Shape;614;p36">
            <a:extLst>
              <a:ext uri="{FF2B5EF4-FFF2-40B4-BE49-F238E27FC236}">
                <a16:creationId xmlns:a16="http://schemas.microsoft.com/office/drawing/2014/main" id="{3E3FA307-5109-494D-81DF-1692DA91C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07" y="1567497"/>
            <a:ext cx="4414406" cy="950912"/>
          </a:xfrm>
          <a:prstGeom prst="roundRect">
            <a:avLst>
              <a:gd name="adj" fmla="val 28005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D46901-EFC4-9B48-8FFB-440C838442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6" t="799" r="9745" b="8009"/>
          <a:stretch/>
        </p:blipFill>
        <p:spPr>
          <a:xfrm>
            <a:off x="4580583" y="-63465"/>
            <a:ext cx="7242703" cy="6543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CDA26A-38B1-D54C-8E97-9A5501118B8E}"/>
              </a:ext>
            </a:extLst>
          </p:cNvPr>
          <p:cNvSpPr/>
          <p:nvPr/>
        </p:nvSpPr>
        <p:spPr>
          <a:xfrm>
            <a:off x="196915" y="1801144"/>
            <a:ext cx="4367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altLang="en-US" sz="2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Âu</a:t>
            </a:r>
            <a:r>
              <a:rPr lang="en-US" altLang="en-US" sz="2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altLang="en-US" sz="2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khu</a:t>
            </a:r>
            <a:r>
              <a:rPr lang="en-US" altLang="en-US" sz="2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vực</a:t>
            </a:r>
            <a:r>
              <a:rPr lang="en-US" altLang="en-US" sz="2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A56C5-1945-E342-A682-B6DC4C50AA0C}"/>
              </a:ext>
            </a:extLst>
          </p:cNvPr>
          <p:cNvCxnSpPr/>
          <p:nvPr/>
        </p:nvCxnSpPr>
        <p:spPr>
          <a:xfrm>
            <a:off x="9348951" y="2560810"/>
            <a:ext cx="11588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16E5997-34A9-C24D-9737-04E5E4494932}"/>
              </a:ext>
            </a:extLst>
          </p:cNvPr>
          <p:cNvCxnSpPr>
            <a:cxnSpLocks/>
          </p:cNvCxnSpPr>
          <p:nvPr/>
        </p:nvCxnSpPr>
        <p:spPr>
          <a:xfrm>
            <a:off x="9359457" y="2896347"/>
            <a:ext cx="1006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AC5C4D6-1CE1-4247-859B-F3DFBB2505BC}"/>
              </a:ext>
            </a:extLst>
          </p:cNvPr>
          <p:cNvCxnSpPr/>
          <p:nvPr/>
        </p:nvCxnSpPr>
        <p:spPr>
          <a:xfrm>
            <a:off x="7499128" y="3801030"/>
            <a:ext cx="11588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C43CD0-5869-6248-8DC0-2338864A8652}"/>
              </a:ext>
            </a:extLst>
          </p:cNvPr>
          <p:cNvCxnSpPr>
            <a:cxnSpLocks/>
          </p:cNvCxnSpPr>
          <p:nvPr/>
        </p:nvCxnSpPr>
        <p:spPr>
          <a:xfrm flipV="1">
            <a:off x="6258906" y="3816797"/>
            <a:ext cx="677917" cy="6133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0DB4F439-9471-144C-B22C-3BABF42CE1D7}"/>
              </a:ext>
            </a:extLst>
          </p:cNvPr>
          <p:cNvSpPr txBox="1">
            <a:spLocks/>
          </p:cNvSpPr>
          <p:nvPr/>
        </p:nvSpPr>
        <p:spPr bwMode="auto">
          <a:xfrm>
            <a:off x="5565231" y="6342730"/>
            <a:ext cx="5368197" cy="472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endParaRPr lang="en-US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8FAD8DE-5D6D-5545-858F-42C6F94F4AEE}"/>
              </a:ext>
            </a:extLst>
          </p:cNvPr>
          <p:cNvSpPr/>
          <p:nvPr/>
        </p:nvSpPr>
        <p:spPr>
          <a:xfrm rot="18933912">
            <a:off x="6728631" y="1519107"/>
            <a:ext cx="2931183" cy="1382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FEEC64-47E0-DC44-8CF6-654A1B48C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7" b="92355" l="9827" r="89884">
                        <a14:foregroundMark x1="36705" y1="36364" x2="43353" y2="35744"/>
                        <a14:foregroundMark x1="28613" y1="46281" x2="25434" y2="44628"/>
                        <a14:foregroundMark x1="26301" y1="44008" x2="27168" y2="41736"/>
                        <a14:foregroundMark x1="33526" y1="41116" x2="36127" y2="44008"/>
                        <a14:foregroundMark x1="36705" y1="43388" x2="42486" y2="41116"/>
                        <a14:foregroundMark x1="46532" y1="45248" x2="48266" y2="53306"/>
                        <a14:foregroundMark x1="48266" y1="52686" x2="61272" y2="50413"/>
                        <a14:foregroundMark x1="45087" y1="81405" x2="48266" y2="89463"/>
                        <a14:foregroundMark x1="53179" y1="85331" x2="53179" y2="92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1" y="2821631"/>
            <a:ext cx="3052532" cy="4270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20" grpId="0" animBg="1" autoUpdateAnimBg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BA9CF45-B285-8844-9427-5958F267E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87916"/>
              </p:ext>
            </p:extLst>
          </p:nvPr>
        </p:nvGraphicFramePr>
        <p:xfrm>
          <a:off x="709448" y="1289172"/>
          <a:ext cx="10443667" cy="48250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47697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326524">
                  <a:extLst>
                    <a:ext uri="{9D8B030D-6E8A-4147-A177-3AD203B41FA5}">
                      <a16:colId xmlns:a16="http://schemas.microsoft.com/office/drawing/2014/main" val="980274395"/>
                    </a:ext>
                  </a:extLst>
                </a:gridCol>
                <a:gridCol w="3869446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</a:tblGrid>
              <a:tr h="965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 bằng, núi,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sông lớn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Cảnh thiên nhiên tiêu biểu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965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Đông Âu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965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Âu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965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 Âu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  <a:tr h="965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Bán đảo Xcan-đi-na-vơ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128577"/>
                  </a:ext>
                </a:extLst>
              </a:tr>
            </a:tbl>
          </a:graphicData>
        </a:graphic>
      </p:graphicFrame>
      <p:sp>
        <p:nvSpPr>
          <p:cNvPr id="21" name="Google Shape;614;p36">
            <a:extLst>
              <a:ext uri="{FF2B5EF4-FFF2-40B4-BE49-F238E27FC236}">
                <a16:creationId xmlns:a16="http://schemas.microsoft.com/office/drawing/2014/main" id="{7F9794A1-9756-2448-92AC-1410462E7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918" y="185482"/>
            <a:ext cx="8024035" cy="924052"/>
          </a:xfrm>
          <a:prstGeom prst="roundRect">
            <a:avLst>
              <a:gd name="adj" fmla="val 28005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0AC9FB-0A74-3949-9F2B-D9D6FC4D89A8}"/>
              </a:ext>
            </a:extLst>
          </p:cNvPr>
          <p:cNvSpPr/>
          <p:nvPr/>
        </p:nvSpPr>
        <p:spPr>
          <a:xfrm>
            <a:off x="2132494" y="215473"/>
            <a:ext cx="79755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1,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tin SGK tr.110,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thống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kê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alt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3" name="TextBox 682">
            <a:extLst>
              <a:ext uri="{FF2B5EF4-FFF2-40B4-BE49-F238E27FC236}">
                <a16:creationId xmlns:a16="http://schemas.microsoft.com/office/drawing/2014/main" id="{3AD01937-B45D-324B-9EB3-158F69E621DE}"/>
              </a:ext>
            </a:extLst>
          </p:cNvPr>
          <p:cNvSpPr txBox="1"/>
          <p:nvPr/>
        </p:nvSpPr>
        <p:spPr>
          <a:xfrm>
            <a:off x="7443500" y="3829645"/>
            <a:ext cx="4747567" cy="2662168"/>
          </a:xfrm>
          <a:prstGeom prst="cloudCallout">
            <a:avLst>
              <a:gd name="adj1" fmla="val -39424"/>
              <a:gd name="adj2" fmla="val 4643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altLang="zh-CN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altLang="zh-CN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zh-CN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zh-CN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altLang="zh-CN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zh-CN" altLang="en-US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Đồng hồ đếm ngược 5 phút - 5 Minutes.mp4" descr="Đồng hồ đếm ngược 5 phút - 5 Minutes.mp4">
            <a:hlinkClick r:id="" action="ppaction://media"/>
            <a:extLst>
              <a:ext uri="{FF2B5EF4-FFF2-40B4-BE49-F238E27FC236}">
                <a16:creationId xmlns:a16="http://schemas.microsoft.com/office/drawing/2014/main" id="{3DEEEFED-AC9F-AE4B-8F50-30686E4B8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8975" y="3916528"/>
            <a:ext cx="4592092" cy="2583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158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6B566-595E-4747-BA26-FDF09C9D43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6" t="799" r="9745" b="8009"/>
          <a:stretch/>
        </p:blipFill>
        <p:spPr>
          <a:xfrm>
            <a:off x="94894" y="523505"/>
            <a:ext cx="5760167" cy="509700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C44A30C-55B2-7B4C-95E0-72609EA9A5D5}"/>
              </a:ext>
            </a:extLst>
          </p:cNvPr>
          <p:cNvSpPr txBox="1">
            <a:spLocks/>
          </p:cNvSpPr>
          <p:nvPr/>
        </p:nvSpPr>
        <p:spPr bwMode="auto">
          <a:xfrm>
            <a:off x="590442" y="5757644"/>
            <a:ext cx="4713698" cy="576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endParaRPr lang="en-US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0C0BEC-2EC0-0C4E-B617-26F4C839C6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6" t="5587" r="6580" b="54022"/>
          <a:stretch/>
        </p:blipFill>
        <p:spPr>
          <a:xfrm>
            <a:off x="5949023" y="689140"/>
            <a:ext cx="6222187" cy="476573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35D1938-0473-C046-BAF0-80C5FA6AEDC4}"/>
              </a:ext>
            </a:extLst>
          </p:cNvPr>
          <p:cNvSpPr txBox="1">
            <a:spLocks/>
          </p:cNvSpPr>
          <p:nvPr/>
        </p:nvSpPr>
        <p:spPr bwMode="auto">
          <a:xfrm>
            <a:off x="6703267" y="5757644"/>
            <a:ext cx="4713698" cy="576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endParaRPr lang="en-US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autoUpdateAnimBg="0"/>
      <p:bldP spid="22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C48244A5-DF54-A04B-BF69-4F821AC57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03211"/>
              </p:ext>
            </p:extLst>
          </p:nvPr>
        </p:nvGraphicFramePr>
        <p:xfrm>
          <a:off x="346841" y="283779"/>
          <a:ext cx="11414236" cy="59593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368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748305">
                  <a:extLst>
                    <a:ext uri="{9D8B030D-6E8A-4147-A177-3AD203B41FA5}">
                      <a16:colId xmlns:a16="http://schemas.microsoft.com/office/drawing/2014/main" val="980274395"/>
                    </a:ext>
                  </a:extLst>
                </a:gridCol>
                <a:gridCol w="4229048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</a:tblGrid>
              <a:tr h="907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 bằng, núi,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sông lớn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Cảnh thiên nhiên tiêu biểu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3575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Đông Âu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13575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Âu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11701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 Âu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  <a:tr h="11666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Bán đảo Xcan-đi-na-vơ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12857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5ECC7BA-3A7E-0746-B827-01169AB67FFC}"/>
              </a:ext>
            </a:extLst>
          </p:cNvPr>
          <p:cNvSpPr/>
          <p:nvPr/>
        </p:nvSpPr>
        <p:spPr>
          <a:xfrm>
            <a:off x="3768132" y="1257919"/>
            <a:ext cx="3368486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Đồng bằng Đông Âu.</a:t>
            </a:r>
          </a:p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Dãy núi U-ran, Cap-ca.</a:t>
            </a:r>
          </a:p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Sông Von-ga.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1BA6A8-601A-0A4D-BAD5-7499885287A6}"/>
              </a:ext>
            </a:extLst>
          </p:cNvPr>
          <p:cNvSpPr/>
          <p:nvPr/>
        </p:nvSpPr>
        <p:spPr>
          <a:xfrm>
            <a:off x="7676399" y="1222040"/>
            <a:ext cx="40517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Rừng lá kim (đồng bằng Đông Âu).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EC2F2C-712D-1B4A-BB53-03378551430F}"/>
              </a:ext>
            </a:extLst>
          </p:cNvPr>
          <p:cNvSpPr/>
          <p:nvPr/>
        </p:nvSpPr>
        <p:spPr>
          <a:xfrm>
            <a:off x="3784654" y="2612369"/>
            <a:ext cx="3556166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Đồng bằng Trung Âu.</a:t>
            </a:r>
          </a:p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Dãy núi An-pơ, Cac-pat.</a:t>
            </a:r>
          </a:p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Sông Đa-nuyp.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F57F96E-9FA7-D94C-8B64-EA09521FE866}"/>
              </a:ext>
            </a:extLst>
          </p:cNvPr>
          <p:cNvSpPr/>
          <p:nvPr/>
        </p:nvSpPr>
        <p:spPr>
          <a:xfrm>
            <a:off x="7676399" y="2576490"/>
            <a:ext cx="40517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Đồng bằng Trung Âu.</a:t>
            </a:r>
          </a:p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Dãy núi An-pơ.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BF16258-BE65-4043-AD46-EBE0C4FB04D6}"/>
              </a:ext>
            </a:extLst>
          </p:cNvPr>
          <p:cNvSpPr/>
          <p:nvPr/>
        </p:nvSpPr>
        <p:spPr>
          <a:xfrm>
            <a:off x="3790970" y="4077850"/>
            <a:ext cx="345761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Đồng bằng Tây Âu.</a:t>
            </a:r>
          </a:p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Nhiều núi, cao nguyên.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AEAF218-8FBB-184A-A65B-F963784F783D}"/>
              </a:ext>
            </a:extLst>
          </p:cNvPr>
          <p:cNvSpPr/>
          <p:nvPr/>
        </p:nvSpPr>
        <p:spPr>
          <a:xfrm>
            <a:off x="7662040" y="4077851"/>
            <a:ext cx="40517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rừng cây lá rộng, mùa thu cây chuyển lá vàng.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C271B3E-8628-F248-966F-89916AF9C2DE}"/>
              </a:ext>
            </a:extLst>
          </p:cNvPr>
          <p:cNvSpPr/>
          <p:nvPr/>
        </p:nvSpPr>
        <p:spPr>
          <a:xfrm>
            <a:off x="3805017" y="5198330"/>
            <a:ext cx="27646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Núi Xcan-đi-na-vi.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3AED63A-2CC1-C144-BD0D-42C1C43520DE}"/>
              </a:ext>
            </a:extLst>
          </p:cNvPr>
          <p:cNvSpPr/>
          <p:nvPr/>
        </p:nvSpPr>
        <p:spPr>
          <a:xfrm>
            <a:off x="7662040" y="5198330"/>
            <a:ext cx="40517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VN" sz="2600" dirty="0">
                <a:solidFill>
                  <a:srgbClr val="086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Phi-o (biển, hai bên có các vách đá dốc, có băng tuyết).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A405CA-4060-5A43-88DD-17570C1B2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778" y="3487035"/>
            <a:ext cx="4445000" cy="276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2240D-1ACA-E347-A88D-F044EB706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948" y="235055"/>
            <a:ext cx="4445000" cy="294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6D7549-1F1E-E042-B671-68E5CF5155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1948" y="3429000"/>
            <a:ext cx="4445000" cy="2826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5ACB70-0565-464B-8046-23590E003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7778" y="235055"/>
            <a:ext cx="4445000" cy="2959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3C829-0176-AF46-AE45-FCE3A29892AB}"/>
              </a:ext>
            </a:extLst>
          </p:cNvPr>
          <p:cNvSpPr txBox="1"/>
          <p:nvPr/>
        </p:nvSpPr>
        <p:spPr>
          <a:xfrm>
            <a:off x="373623" y="1701236"/>
            <a:ext cx="15756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</a:t>
            </a:r>
          </a:p>
          <a:p>
            <a:pPr algn="ctr"/>
            <a:r>
              <a:rPr lang="en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 </a:t>
            </a:r>
          </a:p>
          <a:p>
            <a:pPr algn="ctr"/>
            <a:r>
              <a:rPr lang="en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An-pơ theo mùa</a:t>
            </a:r>
          </a:p>
        </p:txBody>
      </p:sp>
    </p:spTree>
    <p:extLst>
      <p:ext uri="{BB962C8B-B14F-4D97-AF65-F5344CB8AC3E}">
        <p14:creationId xmlns:p14="http://schemas.microsoft.com/office/powerpoint/2010/main" val="21137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>
            <a:extLst>
              <a:ext uri="{FF2B5EF4-FFF2-40B4-BE49-F238E27FC236}">
                <a16:creationId xmlns:a16="http://schemas.microsoft.com/office/drawing/2014/main" id="{3AD24B85-EB31-2247-82B4-A5C6CD5BC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19" name="Picture 94">
            <a:extLst>
              <a:ext uri="{FF2B5EF4-FFF2-40B4-BE49-F238E27FC236}">
                <a16:creationId xmlns:a16="http://schemas.microsoft.com/office/drawing/2014/main" id="{EF36C917-CA18-F84F-8C4C-2F5F99DA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DEB43F3B-6BAE-8144-828C-AF0902AD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7" descr="001.">
            <a:extLst>
              <a:ext uri="{FF2B5EF4-FFF2-40B4-BE49-F238E27FC236}">
                <a16:creationId xmlns:a16="http://schemas.microsoft.com/office/drawing/2014/main" id="{CC172C4D-93A0-A64D-A17A-742F21FB0D8F}"/>
              </a:ext>
            </a:extLst>
          </p:cNvPr>
          <p:cNvPicPr/>
          <p:nvPr/>
        </p:nvPicPr>
        <p:blipFill rotWithShape="1">
          <a:blip r:embed="rId6"/>
          <a:srcRect r="36316"/>
          <a:stretch/>
        </p:blipFill>
        <p:spPr>
          <a:xfrm>
            <a:off x="179168" y="2983661"/>
            <a:ext cx="3491789" cy="5310277"/>
          </a:xfrm>
          <a:prstGeom prst="rect">
            <a:avLst/>
          </a:prstGeom>
        </p:spPr>
      </p:pic>
      <p:pic>
        <p:nvPicPr>
          <p:cNvPr id="4" name="Picture 2" descr="Luoc do cac chau luc va dai duong">
            <a:extLst>
              <a:ext uri="{FF2B5EF4-FFF2-40B4-BE49-F238E27FC236}">
                <a16:creationId xmlns:a16="http://schemas.microsoft.com/office/drawing/2014/main" id="{BDAACC50-7D04-1645-A3DF-E8907258D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77800"/>
            <a:ext cx="85185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>
            <a:extLst>
              <a:ext uri="{FF2B5EF4-FFF2-40B4-BE49-F238E27FC236}">
                <a16:creationId xmlns:a16="http://schemas.microsoft.com/office/drawing/2014/main" id="{632B1951-C4E4-6C46-8DE9-9FFA8B2950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73474" y="3200400"/>
            <a:ext cx="8517593" cy="1587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6A3E546F-8257-9B43-8FE3-5BCAD3CD4A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84724" y="838199"/>
            <a:ext cx="6329965" cy="1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CF544717-5356-1742-A94E-E3338A0098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30638" y="2362200"/>
            <a:ext cx="8182686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3D55CF45-50F8-6749-83BF-AAE26D642C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65550" y="4098926"/>
            <a:ext cx="8247282" cy="1587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7C277EFF-D5EA-B041-9E0B-A26EC1ABBA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4724" y="5638799"/>
            <a:ext cx="6329964" cy="1587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6C4C998-6E87-9742-B0CD-23AB1B469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737" y="234947"/>
            <a:ext cx="1687513" cy="52387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Hàn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đới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B8F0E9B5-61CC-B743-A72E-57C954B84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937" y="5654672"/>
            <a:ext cx="1546225" cy="52387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Hàn đới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4FD1CFA6-62E2-FA43-AB5A-FA0959157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625" y="2520947"/>
            <a:ext cx="16113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Nhiệt đới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D0A82F29-6403-DF49-9EBB-08D90A906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625" y="3359147"/>
            <a:ext cx="16113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Nhiệt đới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438E65C7-DAAC-744F-A3AB-047925D5A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825" y="4578347"/>
            <a:ext cx="1535112" cy="5238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Ôn đới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7DE01F40-A8A2-424A-9F81-9DFE6E898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825" y="1301747"/>
            <a:ext cx="1535112" cy="5238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Ôn đới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D6955B23-75B0-3D43-A45D-FD6DA8EAC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338888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0FB9815B-00F1-E446-BF6C-3B3C9790D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898" y="6324600"/>
            <a:ext cx="553068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altLang="en-US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hought Bubble: Cloud 10">
            <a:extLst>
              <a:ext uri="{FF2B5EF4-FFF2-40B4-BE49-F238E27FC236}">
                <a16:creationId xmlns:a16="http://schemas.microsoft.com/office/drawing/2014/main" id="{5C80F619-0876-E341-88A0-AD68D8B8AA65}"/>
              </a:ext>
            </a:extLst>
          </p:cNvPr>
          <p:cNvSpPr/>
          <p:nvPr/>
        </p:nvSpPr>
        <p:spPr>
          <a:xfrm rot="168496">
            <a:off x="121454" y="1576465"/>
            <a:ext cx="3643385" cy="1932838"/>
          </a:xfrm>
          <a:prstGeom prst="cloudCallout">
            <a:avLst>
              <a:gd name="adj1" fmla="val -273"/>
              <a:gd name="adj2" fmla="val 76632"/>
            </a:avLst>
          </a:prstGeom>
          <a:solidFill>
            <a:srgbClr val="99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88C0D795-6D4B-D746-884A-6DB69E6A9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78000"/>
            <a:ext cx="2800350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chịu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39F9808D-F6AA-724E-BC22-504433DD5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23" y="1784882"/>
            <a:ext cx="285732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33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24" grpId="0"/>
      <p:bldP spid="24" grpId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4F7DAB-C270-3846-8A3E-031612374334}"/>
              </a:ext>
            </a:extLst>
          </p:cNvPr>
          <p:cNvSpPr/>
          <p:nvPr/>
        </p:nvSpPr>
        <p:spPr>
          <a:xfrm>
            <a:off x="2560069" y="4414794"/>
            <a:ext cx="9199445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 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nhuộm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组合 49">
            <a:extLst>
              <a:ext uri="{FF2B5EF4-FFF2-40B4-BE49-F238E27FC236}">
                <a16:creationId xmlns:a16="http://schemas.microsoft.com/office/drawing/2014/main" id="{AE80120C-7FB7-984F-9BC4-F5FD9422B9BE}"/>
              </a:ext>
            </a:extLst>
          </p:cNvPr>
          <p:cNvGrpSpPr>
            <a:grpSpLocks noChangeAspect="1"/>
          </p:cNvGrpSpPr>
          <p:nvPr/>
        </p:nvGrpSpPr>
        <p:grpSpPr>
          <a:xfrm>
            <a:off x="242037" y="1951319"/>
            <a:ext cx="2786911" cy="3007974"/>
            <a:chOff x="3865579" y="2415385"/>
            <a:chExt cx="2787637" cy="3008757"/>
          </a:xfrm>
        </p:grpSpPr>
        <p:grpSp>
          <p:nvGrpSpPr>
            <p:cNvPr id="15" name="组合 50">
              <a:extLst>
                <a:ext uri="{FF2B5EF4-FFF2-40B4-BE49-F238E27FC236}">
                  <a16:creationId xmlns:a16="http://schemas.microsoft.com/office/drawing/2014/main" id="{53175D18-72C2-114C-87E4-0F0F5FA6A933}"/>
                </a:ext>
              </a:extLst>
            </p:cNvPr>
            <p:cNvGrpSpPr/>
            <p:nvPr/>
          </p:nvGrpSpPr>
          <p:grpSpPr>
            <a:xfrm>
              <a:off x="5504689" y="2415385"/>
              <a:ext cx="1148527" cy="3008757"/>
              <a:chOff x="5327995" y="2415385"/>
              <a:chExt cx="1529503" cy="3008757"/>
            </a:xfrm>
          </p:grpSpPr>
          <p:sp>
            <p:nvSpPr>
              <p:cNvPr id="17" name="MH_Other_1">
                <a:extLst>
                  <a:ext uri="{FF2B5EF4-FFF2-40B4-BE49-F238E27FC236}">
                    <a16:creationId xmlns:a16="http://schemas.microsoft.com/office/drawing/2014/main" id="{6BB7C0F4-0B35-1443-83FC-8E91B4DA7204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327995" y="2415385"/>
                <a:ext cx="693672" cy="520238"/>
              </a:xfrm>
              <a:custGeom>
                <a:avLst/>
                <a:gdLst>
                  <a:gd name="connsiteX0" fmla="*/ 260058 w 520118"/>
                  <a:gd name="connsiteY0" fmla="*/ 54528 h 520118"/>
                  <a:gd name="connsiteX1" fmla="*/ 465588 w 520118"/>
                  <a:gd name="connsiteY1" fmla="*/ 260058 h 520118"/>
                  <a:gd name="connsiteX2" fmla="*/ 260058 w 520118"/>
                  <a:gd name="connsiteY2" fmla="*/ 465588 h 520118"/>
                  <a:gd name="connsiteX3" fmla="*/ 54528 w 520118"/>
                  <a:gd name="connsiteY3" fmla="*/ 260058 h 520118"/>
                  <a:gd name="connsiteX4" fmla="*/ 260058 w 520118"/>
                  <a:gd name="connsiteY4" fmla="*/ 54528 h 520118"/>
                  <a:gd name="connsiteX5" fmla="*/ 260058 w 520118"/>
                  <a:gd name="connsiteY5" fmla="*/ 16504 h 520118"/>
                  <a:gd name="connsiteX6" fmla="*/ 16503 w 520118"/>
                  <a:gd name="connsiteY6" fmla="*/ 260059 h 520118"/>
                  <a:gd name="connsiteX7" fmla="*/ 260058 w 520118"/>
                  <a:gd name="connsiteY7" fmla="*/ 503614 h 520118"/>
                  <a:gd name="connsiteX8" fmla="*/ 503613 w 520118"/>
                  <a:gd name="connsiteY8" fmla="*/ 260059 h 520118"/>
                  <a:gd name="connsiteX9" fmla="*/ 260058 w 520118"/>
                  <a:gd name="connsiteY9" fmla="*/ 16504 h 520118"/>
                  <a:gd name="connsiteX10" fmla="*/ 260059 w 520118"/>
                  <a:gd name="connsiteY10" fmla="*/ 0 h 520118"/>
                  <a:gd name="connsiteX11" fmla="*/ 520118 w 520118"/>
                  <a:gd name="connsiteY11" fmla="*/ 260059 h 520118"/>
                  <a:gd name="connsiteX12" fmla="*/ 260059 w 520118"/>
                  <a:gd name="connsiteY12" fmla="*/ 520118 h 520118"/>
                  <a:gd name="connsiteX13" fmla="*/ 0 w 520118"/>
                  <a:gd name="connsiteY13" fmla="*/ 260059 h 520118"/>
                  <a:gd name="connsiteX14" fmla="*/ 260059 w 520118"/>
                  <a:gd name="connsiteY14" fmla="*/ 0 h 5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0118" h="520118">
                    <a:moveTo>
                      <a:pt x="260058" y="54528"/>
                    </a:moveTo>
                    <a:cubicBezTo>
                      <a:pt x="373569" y="54528"/>
                      <a:pt x="465588" y="146547"/>
                      <a:pt x="465588" y="260058"/>
                    </a:cubicBezTo>
                    <a:cubicBezTo>
                      <a:pt x="465588" y="373569"/>
                      <a:pt x="373569" y="465588"/>
                      <a:pt x="260058" y="465588"/>
                    </a:cubicBezTo>
                    <a:cubicBezTo>
                      <a:pt x="146547" y="465588"/>
                      <a:pt x="54528" y="373569"/>
                      <a:pt x="54528" y="260058"/>
                    </a:cubicBezTo>
                    <a:cubicBezTo>
                      <a:pt x="54528" y="146547"/>
                      <a:pt x="146547" y="54528"/>
                      <a:pt x="260058" y="54528"/>
                    </a:cubicBezTo>
                    <a:close/>
                    <a:moveTo>
                      <a:pt x="260058" y="16504"/>
                    </a:moveTo>
                    <a:cubicBezTo>
                      <a:pt x="125546" y="16504"/>
                      <a:pt x="16503" y="125547"/>
                      <a:pt x="16503" y="260059"/>
                    </a:cubicBezTo>
                    <a:cubicBezTo>
                      <a:pt x="16503" y="394571"/>
                      <a:pt x="125546" y="503614"/>
                      <a:pt x="260058" y="503614"/>
                    </a:cubicBezTo>
                    <a:cubicBezTo>
                      <a:pt x="394570" y="503614"/>
                      <a:pt x="503613" y="394571"/>
                      <a:pt x="503613" y="260059"/>
                    </a:cubicBezTo>
                    <a:cubicBezTo>
                      <a:pt x="503613" y="125547"/>
                      <a:pt x="394570" y="16504"/>
                      <a:pt x="260058" y="16504"/>
                    </a:cubicBezTo>
                    <a:close/>
                    <a:moveTo>
                      <a:pt x="260059" y="0"/>
                    </a:moveTo>
                    <a:cubicBezTo>
                      <a:pt x="403686" y="0"/>
                      <a:pt x="520118" y="116432"/>
                      <a:pt x="520118" y="260059"/>
                    </a:cubicBezTo>
                    <a:cubicBezTo>
                      <a:pt x="520118" y="403686"/>
                      <a:pt x="403686" y="520118"/>
                      <a:pt x="260059" y="520118"/>
                    </a:cubicBezTo>
                    <a:cubicBezTo>
                      <a:pt x="116432" y="520118"/>
                      <a:pt x="0" y="403686"/>
                      <a:pt x="0" y="260059"/>
                    </a:cubicBezTo>
                    <a:cubicBezTo>
                      <a:pt x="0" y="116432"/>
                      <a:pt x="116432" y="0"/>
                      <a:pt x="260059" y="0"/>
                    </a:cubicBezTo>
                    <a:close/>
                  </a:path>
                </a:pathLst>
              </a:custGeom>
              <a:solidFill>
                <a:srgbClr val="F3B75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850" tIns="54425" rIns="108850" bIns="54425" rtlCol="0" anchor="ctr"/>
              <a:lstStyle/>
              <a:p>
                <a:pPr marL="0" marR="0" lvl="0" indent="0" algn="ctr" defTabSz="913765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义启粗楷体" panose="02000500000000000000" pitchFamily="2" charset="-122"/>
                    <a:ea typeface="义启粗楷体" panose="02000500000000000000" pitchFamily="2" charset="-122"/>
                    <a:cs typeface="Arial" panose="020B0604020202020204" pitchFamily="34" charset="0"/>
                  </a:rPr>
                  <a:t>A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义启粗楷体" panose="02000500000000000000" pitchFamily="2" charset="-122"/>
                  <a:ea typeface="义启粗楷体" panose="02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MH_Other_2">
                <a:extLst>
                  <a:ext uri="{FF2B5EF4-FFF2-40B4-BE49-F238E27FC236}">
                    <a16:creationId xmlns:a16="http://schemas.microsoft.com/office/drawing/2014/main" id="{7A49A598-4BDE-194C-B70B-70F4A1873F1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6163826" y="3549993"/>
                <a:ext cx="693672" cy="520238"/>
              </a:xfrm>
              <a:custGeom>
                <a:avLst/>
                <a:gdLst>
                  <a:gd name="connsiteX0" fmla="*/ 260058 w 520118"/>
                  <a:gd name="connsiteY0" fmla="*/ 54528 h 520118"/>
                  <a:gd name="connsiteX1" fmla="*/ 465588 w 520118"/>
                  <a:gd name="connsiteY1" fmla="*/ 260058 h 520118"/>
                  <a:gd name="connsiteX2" fmla="*/ 260058 w 520118"/>
                  <a:gd name="connsiteY2" fmla="*/ 465588 h 520118"/>
                  <a:gd name="connsiteX3" fmla="*/ 54528 w 520118"/>
                  <a:gd name="connsiteY3" fmla="*/ 260058 h 520118"/>
                  <a:gd name="connsiteX4" fmla="*/ 260058 w 520118"/>
                  <a:gd name="connsiteY4" fmla="*/ 54528 h 520118"/>
                  <a:gd name="connsiteX5" fmla="*/ 260058 w 520118"/>
                  <a:gd name="connsiteY5" fmla="*/ 16504 h 520118"/>
                  <a:gd name="connsiteX6" fmla="*/ 16503 w 520118"/>
                  <a:gd name="connsiteY6" fmla="*/ 260059 h 520118"/>
                  <a:gd name="connsiteX7" fmla="*/ 260058 w 520118"/>
                  <a:gd name="connsiteY7" fmla="*/ 503614 h 520118"/>
                  <a:gd name="connsiteX8" fmla="*/ 503613 w 520118"/>
                  <a:gd name="connsiteY8" fmla="*/ 260059 h 520118"/>
                  <a:gd name="connsiteX9" fmla="*/ 260058 w 520118"/>
                  <a:gd name="connsiteY9" fmla="*/ 16504 h 520118"/>
                  <a:gd name="connsiteX10" fmla="*/ 260059 w 520118"/>
                  <a:gd name="connsiteY10" fmla="*/ 0 h 520118"/>
                  <a:gd name="connsiteX11" fmla="*/ 520118 w 520118"/>
                  <a:gd name="connsiteY11" fmla="*/ 260059 h 520118"/>
                  <a:gd name="connsiteX12" fmla="*/ 260059 w 520118"/>
                  <a:gd name="connsiteY12" fmla="*/ 520118 h 520118"/>
                  <a:gd name="connsiteX13" fmla="*/ 0 w 520118"/>
                  <a:gd name="connsiteY13" fmla="*/ 260059 h 520118"/>
                  <a:gd name="connsiteX14" fmla="*/ 260059 w 520118"/>
                  <a:gd name="connsiteY14" fmla="*/ 0 h 5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0118" h="520118">
                    <a:moveTo>
                      <a:pt x="260058" y="54528"/>
                    </a:moveTo>
                    <a:cubicBezTo>
                      <a:pt x="373569" y="54528"/>
                      <a:pt x="465588" y="146547"/>
                      <a:pt x="465588" y="260058"/>
                    </a:cubicBezTo>
                    <a:cubicBezTo>
                      <a:pt x="465588" y="373569"/>
                      <a:pt x="373569" y="465588"/>
                      <a:pt x="260058" y="465588"/>
                    </a:cubicBezTo>
                    <a:cubicBezTo>
                      <a:pt x="146547" y="465588"/>
                      <a:pt x="54528" y="373569"/>
                      <a:pt x="54528" y="260058"/>
                    </a:cubicBezTo>
                    <a:cubicBezTo>
                      <a:pt x="54528" y="146547"/>
                      <a:pt x="146547" y="54528"/>
                      <a:pt x="260058" y="54528"/>
                    </a:cubicBezTo>
                    <a:close/>
                    <a:moveTo>
                      <a:pt x="260058" y="16504"/>
                    </a:moveTo>
                    <a:cubicBezTo>
                      <a:pt x="125546" y="16504"/>
                      <a:pt x="16503" y="125547"/>
                      <a:pt x="16503" y="260059"/>
                    </a:cubicBezTo>
                    <a:cubicBezTo>
                      <a:pt x="16503" y="394571"/>
                      <a:pt x="125546" y="503614"/>
                      <a:pt x="260058" y="503614"/>
                    </a:cubicBezTo>
                    <a:cubicBezTo>
                      <a:pt x="394570" y="503614"/>
                      <a:pt x="503613" y="394571"/>
                      <a:pt x="503613" y="260059"/>
                    </a:cubicBezTo>
                    <a:cubicBezTo>
                      <a:pt x="503613" y="125547"/>
                      <a:pt x="394570" y="16504"/>
                      <a:pt x="260058" y="16504"/>
                    </a:cubicBezTo>
                    <a:close/>
                    <a:moveTo>
                      <a:pt x="260059" y="0"/>
                    </a:moveTo>
                    <a:cubicBezTo>
                      <a:pt x="403686" y="0"/>
                      <a:pt x="520118" y="116432"/>
                      <a:pt x="520118" y="260059"/>
                    </a:cubicBezTo>
                    <a:cubicBezTo>
                      <a:pt x="520118" y="403686"/>
                      <a:pt x="403686" y="520118"/>
                      <a:pt x="260059" y="520118"/>
                    </a:cubicBezTo>
                    <a:cubicBezTo>
                      <a:pt x="116432" y="520118"/>
                      <a:pt x="0" y="403686"/>
                      <a:pt x="0" y="260059"/>
                    </a:cubicBezTo>
                    <a:cubicBezTo>
                      <a:pt x="0" y="116432"/>
                      <a:pt x="116432" y="0"/>
                      <a:pt x="260059" y="0"/>
                    </a:cubicBezTo>
                    <a:close/>
                  </a:path>
                </a:pathLst>
              </a:custGeom>
              <a:solidFill>
                <a:srgbClr val="4C84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850" tIns="54425" rIns="108850" bIns="54425" rtlCol="0" anchor="ctr"/>
              <a:lstStyle/>
              <a:p>
                <a:pPr marL="0" marR="0" lvl="0" indent="0" algn="ctr" defTabSz="913765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义启粗楷体" panose="02000500000000000000" pitchFamily="2" charset="-122"/>
                    <a:ea typeface="义启粗楷体" panose="02000500000000000000" pitchFamily="2" charset="-122"/>
                    <a:cs typeface="Arial" panose="020B0604020202020204" pitchFamily="34" charset="0"/>
                  </a:rPr>
                  <a:t>B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义启粗楷体" panose="02000500000000000000" pitchFamily="2" charset="-122"/>
                  <a:ea typeface="义启粗楷体" panose="02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MH_Other_3">
                <a:extLst>
                  <a:ext uri="{FF2B5EF4-FFF2-40B4-BE49-F238E27FC236}">
                    <a16:creationId xmlns:a16="http://schemas.microsoft.com/office/drawing/2014/main" id="{78711421-4C7E-C044-8095-733B712BFF0C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5328225" y="4903904"/>
                <a:ext cx="693672" cy="520238"/>
              </a:xfrm>
              <a:custGeom>
                <a:avLst/>
                <a:gdLst>
                  <a:gd name="connsiteX0" fmla="*/ 260058 w 520118"/>
                  <a:gd name="connsiteY0" fmla="*/ 54528 h 520118"/>
                  <a:gd name="connsiteX1" fmla="*/ 465588 w 520118"/>
                  <a:gd name="connsiteY1" fmla="*/ 260058 h 520118"/>
                  <a:gd name="connsiteX2" fmla="*/ 260058 w 520118"/>
                  <a:gd name="connsiteY2" fmla="*/ 465588 h 520118"/>
                  <a:gd name="connsiteX3" fmla="*/ 54528 w 520118"/>
                  <a:gd name="connsiteY3" fmla="*/ 260058 h 520118"/>
                  <a:gd name="connsiteX4" fmla="*/ 260058 w 520118"/>
                  <a:gd name="connsiteY4" fmla="*/ 54528 h 520118"/>
                  <a:gd name="connsiteX5" fmla="*/ 260058 w 520118"/>
                  <a:gd name="connsiteY5" fmla="*/ 16504 h 520118"/>
                  <a:gd name="connsiteX6" fmla="*/ 16503 w 520118"/>
                  <a:gd name="connsiteY6" fmla="*/ 260059 h 520118"/>
                  <a:gd name="connsiteX7" fmla="*/ 260058 w 520118"/>
                  <a:gd name="connsiteY7" fmla="*/ 503614 h 520118"/>
                  <a:gd name="connsiteX8" fmla="*/ 503613 w 520118"/>
                  <a:gd name="connsiteY8" fmla="*/ 260059 h 520118"/>
                  <a:gd name="connsiteX9" fmla="*/ 260058 w 520118"/>
                  <a:gd name="connsiteY9" fmla="*/ 16504 h 520118"/>
                  <a:gd name="connsiteX10" fmla="*/ 260059 w 520118"/>
                  <a:gd name="connsiteY10" fmla="*/ 0 h 520118"/>
                  <a:gd name="connsiteX11" fmla="*/ 520118 w 520118"/>
                  <a:gd name="connsiteY11" fmla="*/ 260059 h 520118"/>
                  <a:gd name="connsiteX12" fmla="*/ 260059 w 520118"/>
                  <a:gd name="connsiteY12" fmla="*/ 520118 h 520118"/>
                  <a:gd name="connsiteX13" fmla="*/ 0 w 520118"/>
                  <a:gd name="connsiteY13" fmla="*/ 260059 h 520118"/>
                  <a:gd name="connsiteX14" fmla="*/ 260059 w 520118"/>
                  <a:gd name="connsiteY14" fmla="*/ 0 h 5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0118" h="520118">
                    <a:moveTo>
                      <a:pt x="260058" y="54528"/>
                    </a:moveTo>
                    <a:cubicBezTo>
                      <a:pt x="373569" y="54528"/>
                      <a:pt x="465588" y="146547"/>
                      <a:pt x="465588" y="260058"/>
                    </a:cubicBezTo>
                    <a:cubicBezTo>
                      <a:pt x="465588" y="373569"/>
                      <a:pt x="373569" y="465588"/>
                      <a:pt x="260058" y="465588"/>
                    </a:cubicBezTo>
                    <a:cubicBezTo>
                      <a:pt x="146547" y="465588"/>
                      <a:pt x="54528" y="373569"/>
                      <a:pt x="54528" y="260058"/>
                    </a:cubicBezTo>
                    <a:cubicBezTo>
                      <a:pt x="54528" y="146547"/>
                      <a:pt x="146547" y="54528"/>
                      <a:pt x="260058" y="54528"/>
                    </a:cubicBezTo>
                    <a:close/>
                    <a:moveTo>
                      <a:pt x="260058" y="16504"/>
                    </a:moveTo>
                    <a:cubicBezTo>
                      <a:pt x="125546" y="16504"/>
                      <a:pt x="16503" y="125547"/>
                      <a:pt x="16503" y="260059"/>
                    </a:cubicBezTo>
                    <a:cubicBezTo>
                      <a:pt x="16503" y="394571"/>
                      <a:pt x="125546" y="503614"/>
                      <a:pt x="260058" y="503614"/>
                    </a:cubicBezTo>
                    <a:cubicBezTo>
                      <a:pt x="394570" y="503614"/>
                      <a:pt x="503613" y="394571"/>
                      <a:pt x="503613" y="260059"/>
                    </a:cubicBezTo>
                    <a:cubicBezTo>
                      <a:pt x="503613" y="125547"/>
                      <a:pt x="394570" y="16504"/>
                      <a:pt x="260058" y="16504"/>
                    </a:cubicBezTo>
                    <a:close/>
                    <a:moveTo>
                      <a:pt x="260059" y="0"/>
                    </a:moveTo>
                    <a:cubicBezTo>
                      <a:pt x="403686" y="0"/>
                      <a:pt x="520118" y="116432"/>
                      <a:pt x="520118" y="260059"/>
                    </a:cubicBezTo>
                    <a:cubicBezTo>
                      <a:pt x="520118" y="403686"/>
                      <a:pt x="403686" y="520118"/>
                      <a:pt x="260059" y="520118"/>
                    </a:cubicBezTo>
                    <a:cubicBezTo>
                      <a:pt x="116432" y="520118"/>
                      <a:pt x="0" y="403686"/>
                      <a:pt x="0" y="260059"/>
                    </a:cubicBezTo>
                    <a:cubicBezTo>
                      <a:pt x="0" y="116432"/>
                      <a:pt x="116432" y="0"/>
                      <a:pt x="260059" y="0"/>
                    </a:cubicBezTo>
                    <a:close/>
                  </a:path>
                </a:pathLst>
              </a:custGeom>
              <a:solidFill>
                <a:srgbClr val="F3B75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850" tIns="54425" rIns="108850" bIns="54425" rtlCol="0" anchor="ctr"/>
              <a:lstStyle/>
              <a:p>
                <a:pPr marL="0" marR="0" lvl="0" indent="0" algn="ctr" defTabSz="913765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义启粗楷体" panose="02000500000000000000" pitchFamily="2" charset="-122"/>
                    <a:ea typeface="义启粗楷体" panose="02000500000000000000" pitchFamily="2" charset="-122"/>
                    <a:cs typeface="Arial" panose="020B0604020202020204" pitchFamily="34" charset="0"/>
                  </a:rPr>
                  <a:t>C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义启粗楷体" panose="02000500000000000000" pitchFamily="2" charset="-122"/>
                  <a:ea typeface="义启粗楷体" panose="02000500000000000000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椭圆 51">
              <a:extLst>
                <a:ext uri="{FF2B5EF4-FFF2-40B4-BE49-F238E27FC236}">
                  <a16:creationId xmlns:a16="http://schemas.microsoft.com/office/drawing/2014/main" id="{7CE55CAA-7F12-8E45-BD38-7A95BF67A0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5579" y="2815266"/>
              <a:ext cx="2160000" cy="2160000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37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义启粗楷体" panose="02000500000000000000" pitchFamily="2" charset="-122"/>
                <a:ea typeface="义启粗楷体" panose="02000500000000000000" pitchFamily="2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E6825D1-12B5-EE40-9030-5E2C9319B5F7}"/>
              </a:ext>
            </a:extLst>
          </p:cNvPr>
          <p:cNvSpPr/>
          <p:nvPr/>
        </p:nvSpPr>
        <p:spPr>
          <a:xfrm>
            <a:off x="2560068" y="1018701"/>
            <a:ext cx="919944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2/3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1/3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95E2C-CC3E-644D-84ED-5F3A3BD0AAC7}"/>
              </a:ext>
            </a:extLst>
          </p:cNvPr>
          <p:cNvSpPr/>
          <p:nvPr/>
        </p:nvSpPr>
        <p:spPr>
          <a:xfrm>
            <a:off x="3048000" y="2807074"/>
            <a:ext cx="875270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tuyết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dải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2004384" cy="244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7" descr="001.">
            <a:extLst>
              <a:ext uri="{FF2B5EF4-FFF2-40B4-BE49-F238E27FC236}">
                <a16:creationId xmlns:a16="http://schemas.microsoft.com/office/drawing/2014/main" id="{BF8FDE61-1AD7-1644-B018-DFC27C22FD7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973739" y="3084000"/>
            <a:ext cx="5182347" cy="5182347"/>
          </a:xfrm>
          <a:prstGeom prst="rect">
            <a:avLst/>
          </a:prstGeom>
        </p:spPr>
      </p:pic>
      <p:pic>
        <p:nvPicPr>
          <p:cNvPr id="20" name="Picture 95">
            <a:extLst>
              <a:ext uri="{FF2B5EF4-FFF2-40B4-BE49-F238E27FC236}">
                <a16:creationId xmlns:a16="http://schemas.microsoft.com/office/drawing/2014/main" id="{815A8265-7792-E345-8DF9-F6A9ED7B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463" y="112535"/>
            <a:ext cx="1562874" cy="156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1EAF4DA-B233-9646-AD8E-BBE11ECB4301}"/>
              </a:ext>
            </a:extLst>
          </p:cNvPr>
          <p:cNvSpPr/>
          <p:nvPr/>
        </p:nvSpPr>
        <p:spPr>
          <a:xfrm>
            <a:off x="781437" y="1788188"/>
            <a:ext cx="10620553" cy="24411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 cư và hoạt động kinh tế ở châu Âu</a:t>
            </a:r>
          </a:p>
        </p:txBody>
      </p:sp>
      <p:pic>
        <p:nvPicPr>
          <p:cNvPr id="22" name="图片 8">
            <a:extLst>
              <a:ext uri="{FF2B5EF4-FFF2-40B4-BE49-F238E27FC236}">
                <a16:creationId xmlns:a16="http://schemas.microsoft.com/office/drawing/2014/main" id="{B8CFC69D-A06C-DD4A-B9FF-596D80EB3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4" y="3429000"/>
            <a:ext cx="2608517" cy="3473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614;p36">
            <a:extLst>
              <a:ext uri="{FF2B5EF4-FFF2-40B4-BE49-F238E27FC236}">
                <a16:creationId xmlns:a16="http://schemas.microsoft.com/office/drawing/2014/main" id="{758AB6C6-A062-A54A-A2C5-4ECEAC8DD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563" y="257468"/>
            <a:ext cx="9067223" cy="950912"/>
          </a:xfrm>
          <a:prstGeom prst="roundRect">
            <a:avLst>
              <a:gd name="adj" fmla="val 2800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504883-742B-B14A-8933-6840E7325FB7}"/>
              </a:ext>
            </a:extLst>
          </p:cNvPr>
          <p:cNvSpPr txBox="1">
            <a:spLocks/>
          </p:cNvSpPr>
          <p:nvPr/>
        </p:nvSpPr>
        <p:spPr bwMode="auto">
          <a:xfrm>
            <a:off x="879147" y="5840439"/>
            <a:ext cx="10433705" cy="685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greelane.com</a:t>
            </a:r>
            <a:endParaRPr lang="en-US" altLang="en-US" sz="2400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Group 67">
            <a:extLst>
              <a:ext uri="{FF2B5EF4-FFF2-40B4-BE49-F238E27FC236}">
                <a16:creationId xmlns:a16="http://schemas.microsoft.com/office/drawing/2014/main" id="{DDCEA3BD-E22F-AD45-B7D5-53A351FF8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530022"/>
              </p:ext>
            </p:extLst>
          </p:nvPr>
        </p:nvGraphicFramePr>
        <p:xfrm>
          <a:off x="2018178" y="1518713"/>
          <a:ext cx="8155644" cy="4400556"/>
        </p:xfrm>
        <a:graphic>
          <a:graphicData uri="http://schemas.openxmlformats.org/drawingml/2006/table">
            <a:tbl>
              <a:tblPr/>
              <a:tblGrid>
                <a:gridCol w="4275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0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4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lục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Dân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2021</a:t>
                      </a:r>
                      <a:endParaRPr kumimoji="0" lang="en-US" altLang="en-US" sz="28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4,6 tỷ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Mĩ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triệu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Phi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1,3 tỷ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Âu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746 triệu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43 triệu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Nam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Cực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5.500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461E0576-11C9-1449-B467-3F035E72EEA5}"/>
              </a:ext>
            </a:extLst>
          </p:cNvPr>
          <p:cNvSpPr txBox="1">
            <a:spLocks/>
          </p:cNvSpPr>
          <p:nvPr/>
        </p:nvSpPr>
        <p:spPr bwMode="auto">
          <a:xfrm>
            <a:off x="1648432" y="390484"/>
            <a:ext cx="9067223" cy="685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just" eaLnBrk="1" hangingPunct="1">
              <a:defRPr/>
            </a:pP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so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1B6A89-4DB5-B84E-934D-1BE8629BEB4C}"/>
              </a:ext>
            </a:extLst>
          </p:cNvPr>
          <p:cNvSpPr/>
          <p:nvPr/>
        </p:nvSpPr>
        <p:spPr>
          <a:xfrm>
            <a:off x="3184633" y="4240925"/>
            <a:ext cx="6072351" cy="4887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utoUpdateAnimBg="0"/>
      <p:bldP spid="17" grpId="0" autoUpdateAnimBg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6" y="4003064"/>
            <a:ext cx="2428261" cy="27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33" y="3391807"/>
            <a:ext cx="2608517" cy="347396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062050" y="1554649"/>
            <a:ext cx="565613" cy="400110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01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53812" y="3005332"/>
            <a:ext cx="565613" cy="400110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02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052299" y="4301497"/>
            <a:ext cx="565613" cy="400110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03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512442" y="1691403"/>
            <a:ext cx="219439" cy="2929134"/>
            <a:chOff x="6289683" y="2455489"/>
            <a:chExt cx="203985" cy="2555510"/>
          </a:xfrm>
          <a:solidFill>
            <a:srgbClr val="086335"/>
          </a:solidFill>
        </p:grpSpPr>
        <p:cxnSp>
          <p:nvCxnSpPr>
            <p:cNvPr id="37" name="直接连接符 36"/>
            <p:cNvCxnSpPr>
              <a:cxnSpLocks/>
              <a:stCxn id="38" idx="0"/>
              <a:endCxn id="40" idx="4"/>
            </p:cNvCxnSpPr>
            <p:nvPr/>
          </p:nvCxnSpPr>
          <p:spPr>
            <a:xfrm flipH="1">
              <a:off x="6385913" y="2455489"/>
              <a:ext cx="14887" cy="2555510"/>
            </a:xfrm>
            <a:prstGeom prst="line">
              <a:avLst/>
            </a:prstGeom>
            <a:grpFill/>
            <a:ln w="28575">
              <a:solidFill>
                <a:srgbClr val="0863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椭圆 37"/>
            <p:cNvSpPr/>
            <p:nvPr/>
          </p:nvSpPr>
          <p:spPr>
            <a:xfrm>
              <a:off x="6307931" y="2455489"/>
              <a:ext cx="185737" cy="185737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6307931" y="3660621"/>
              <a:ext cx="185737" cy="185737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6289683" y="4821631"/>
              <a:ext cx="192459" cy="189368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755865" y="1418797"/>
            <a:ext cx="7259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tả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sơ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lược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trí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lí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hạn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lãnh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thổ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Âu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. 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735898" y="2861240"/>
            <a:ext cx="7311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khí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hậu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dân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cư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động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sản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xuất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Âu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735897" y="4159373"/>
            <a:ext cx="6440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4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63" y="3516400"/>
            <a:ext cx="1606829" cy="85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554FB2-5EB5-2C4B-A384-17633C30327B}"/>
              </a:ext>
            </a:extLst>
          </p:cNvPr>
          <p:cNvSpPr txBox="1"/>
          <p:nvPr/>
        </p:nvSpPr>
        <p:spPr>
          <a:xfrm>
            <a:off x="1635445" y="1628581"/>
            <a:ext cx="1831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 TIÊU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2" grpId="0"/>
      <p:bldP spid="44" grpId="0"/>
      <p:bldP spid="4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44D0D8-4A91-524C-9667-9EB259E3D657}"/>
              </a:ext>
            </a:extLst>
          </p:cNvPr>
          <p:cNvSpPr/>
          <p:nvPr/>
        </p:nvSpPr>
        <p:spPr>
          <a:xfrm>
            <a:off x="2253343" y="1018701"/>
            <a:ext cx="859878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2C2F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 cư Châu Âu chủ yếu là người da trắng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2C2F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 cư phân bố khá đều, phần lớn dân sống ở các thành phố.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FA2049-7376-8F46-A37E-9180FFA929F6}"/>
              </a:ext>
            </a:extLst>
          </p:cNvPr>
          <p:cNvSpPr/>
          <p:nvPr/>
        </p:nvSpPr>
        <p:spPr>
          <a:xfrm>
            <a:off x="2253343" y="2828836"/>
            <a:ext cx="8598781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2C2F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 Âu có nhiều nước phát triển, sản xuất buôn bán nhiều loại hàng hóa.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4656138" algn="l"/>
              </a:tabLst>
            </a:pPr>
            <a:r>
              <a:rPr lang="vi-VN" sz="3200" dirty="0">
                <a:solidFill>
                  <a:srgbClr val="2C2F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sản phẩm nổi tiếng của Châu Âu là: máy bay, ô tô, thiết bị, hàng điện tử, len dạ, dược phẩm, mĩ phẩm…</a:t>
            </a:r>
          </a:p>
        </p:txBody>
      </p:sp>
      <p:pic>
        <p:nvPicPr>
          <p:cNvPr id="29" name="图片 27" descr="001.">
            <a:extLst>
              <a:ext uri="{FF2B5EF4-FFF2-40B4-BE49-F238E27FC236}">
                <a16:creationId xmlns:a16="http://schemas.microsoft.com/office/drawing/2014/main" id="{86898056-1847-3F4B-B0D3-B013C0CAA473}"/>
              </a:ext>
            </a:extLst>
          </p:cNvPr>
          <p:cNvPicPr/>
          <p:nvPr/>
        </p:nvPicPr>
        <p:blipFill rotWithShape="1">
          <a:blip r:embed="rId6"/>
          <a:srcRect r="-17911"/>
          <a:stretch/>
        </p:blipFill>
        <p:spPr>
          <a:xfrm>
            <a:off x="7771225" y="3607061"/>
            <a:ext cx="5090711" cy="4480443"/>
          </a:xfrm>
          <a:prstGeom prst="rect">
            <a:avLst/>
          </a:prstGeom>
        </p:spPr>
      </p:pic>
      <p:sp>
        <p:nvSpPr>
          <p:cNvPr id="30" name="Freeform: Shape 12">
            <a:extLst>
              <a:ext uri="{FF2B5EF4-FFF2-40B4-BE49-F238E27FC236}">
                <a16:creationId xmlns:a16="http://schemas.microsoft.com/office/drawing/2014/main" id="{9BD62D61-D52E-754A-B248-DEC7BEE7007B}"/>
              </a:ext>
            </a:extLst>
          </p:cNvPr>
          <p:cNvSpPr/>
          <p:nvPr/>
        </p:nvSpPr>
        <p:spPr>
          <a:xfrm rot="14236717" flipH="1">
            <a:off x="1062868" y="883712"/>
            <a:ext cx="972646" cy="706279"/>
          </a:xfrm>
          <a:custGeom>
            <a:avLst/>
            <a:gdLst>
              <a:gd name="connsiteX0" fmla="*/ 1364258 w 1376977"/>
              <a:gd name="connsiteY0" fmla="*/ 314657 h 742892"/>
              <a:gd name="connsiteX1" fmla="*/ 1355278 w 1376977"/>
              <a:gd name="connsiteY1" fmla="*/ 310630 h 742892"/>
              <a:gd name="connsiteX2" fmla="*/ 1197158 w 1376977"/>
              <a:gd name="connsiteY2" fmla="*/ 395136 h 742892"/>
              <a:gd name="connsiteX3" fmla="*/ 1189104 w 1376977"/>
              <a:gd name="connsiteY3" fmla="*/ 379225 h 742892"/>
              <a:gd name="connsiteX4" fmla="*/ 984703 w 1376977"/>
              <a:gd name="connsiteY4" fmla="*/ 166638 h 742892"/>
              <a:gd name="connsiteX5" fmla="*/ 652750 w 1376977"/>
              <a:gd name="connsiteY5" fmla="*/ 24891 h 742892"/>
              <a:gd name="connsiteX6" fmla="*/ 535827 w 1376977"/>
              <a:gd name="connsiteY6" fmla="*/ 4755 h 742892"/>
              <a:gd name="connsiteX7" fmla="*/ 519123 w 1376977"/>
              <a:gd name="connsiteY7" fmla="*/ 3170 h 742892"/>
              <a:gd name="connsiteX8" fmla="*/ 309177 w 1376977"/>
              <a:gd name="connsiteY8" fmla="*/ 10234 h 742892"/>
              <a:gd name="connsiteX9" fmla="*/ 304819 w 1376977"/>
              <a:gd name="connsiteY9" fmla="*/ 10894 h 742892"/>
              <a:gd name="connsiteX10" fmla="*/ 9838 w 1376977"/>
              <a:gd name="connsiteY10" fmla="*/ 112567 h 742892"/>
              <a:gd name="connsiteX11" fmla="*/ 595 w 1376977"/>
              <a:gd name="connsiteY11" fmla="*/ 132637 h 742892"/>
              <a:gd name="connsiteX12" fmla="*/ 28258 w 1376977"/>
              <a:gd name="connsiteY12" fmla="*/ 197866 h 742892"/>
              <a:gd name="connsiteX13" fmla="*/ 47668 w 1376977"/>
              <a:gd name="connsiteY13" fmla="*/ 235828 h 742892"/>
              <a:gd name="connsiteX14" fmla="*/ 62324 w 1376977"/>
              <a:gd name="connsiteY14" fmla="*/ 244146 h 742892"/>
              <a:gd name="connsiteX15" fmla="*/ 71633 w 1376977"/>
              <a:gd name="connsiteY15" fmla="*/ 264811 h 742892"/>
              <a:gd name="connsiteX16" fmla="*/ 95401 w 1376977"/>
              <a:gd name="connsiteY16" fmla="*/ 272073 h 742892"/>
              <a:gd name="connsiteX17" fmla="*/ 233913 w 1376977"/>
              <a:gd name="connsiteY17" fmla="*/ 258341 h 742892"/>
              <a:gd name="connsiteX18" fmla="*/ 354797 w 1376977"/>
              <a:gd name="connsiteY18" fmla="*/ 265141 h 742892"/>
              <a:gd name="connsiteX19" fmla="*/ 587785 w 1376977"/>
              <a:gd name="connsiteY19" fmla="*/ 303631 h 742892"/>
              <a:gd name="connsiteX20" fmla="*/ 939611 w 1376977"/>
              <a:gd name="connsiteY20" fmla="*/ 543287 h 742892"/>
              <a:gd name="connsiteX21" fmla="*/ 844937 w 1376977"/>
              <a:gd name="connsiteY21" fmla="*/ 629445 h 742892"/>
              <a:gd name="connsiteX22" fmla="*/ 853651 w 1376977"/>
              <a:gd name="connsiteY22" fmla="*/ 666548 h 742892"/>
              <a:gd name="connsiteX23" fmla="*/ 1131138 w 1376977"/>
              <a:gd name="connsiteY23" fmla="*/ 722732 h 742892"/>
              <a:gd name="connsiteX24" fmla="*/ 1277242 w 1376977"/>
              <a:gd name="connsiteY24" fmla="*/ 710122 h 742892"/>
              <a:gd name="connsiteX25" fmla="*/ 1277110 w 1376977"/>
              <a:gd name="connsiteY25" fmla="*/ 709528 h 742892"/>
              <a:gd name="connsiteX26" fmla="*/ 1291503 w 1376977"/>
              <a:gd name="connsiteY26" fmla="*/ 690118 h 742892"/>
              <a:gd name="connsiteX27" fmla="*/ 1324513 w 1376977"/>
              <a:gd name="connsiteY27" fmla="*/ 501496 h 742892"/>
              <a:gd name="connsiteX28" fmla="*/ 1376933 w 1376977"/>
              <a:gd name="connsiteY28" fmla="*/ 325352 h 742892"/>
              <a:gd name="connsiteX29" fmla="*/ 1364258 w 1376977"/>
              <a:gd name="connsiteY29" fmla="*/ 314657 h 742892"/>
              <a:gd name="connsiteX30" fmla="*/ 527772 w 1376977"/>
              <a:gd name="connsiteY30" fmla="*/ 39548 h 742892"/>
              <a:gd name="connsiteX31" fmla="*/ 676781 w 1376977"/>
              <a:gd name="connsiteY31" fmla="*/ 247976 h 742892"/>
              <a:gd name="connsiteX32" fmla="*/ 605545 w 1376977"/>
              <a:gd name="connsiteY32" fmla="*/ 220907 h 742892"/>
              <a:gd name="connsiteX33" fmla="*/ 570092 w 1376977"/>
              <a:gd name="connsiteY33" fmla="*/ 210476 h 742892"/>
              <a:gd name="connsiteX34" fmla="*/ 441219 w 1376977"/>
              <a:gd name="connsiteY34" fmla="*/ 35652 h 742892"/>
              <a:gd name="connsiteX35" fmla="*/ 527772 w 1376977"/>
              <a:gd name="connsiteY35" fmla="*/ 39548 h 742892"/>
              <a:gd name="connsiteX36" fmla="*/ 210344 w 1376977"/>
              <a:gd name="connsiteY36" fmla="*/ 68927 h 742892"/>
              <a:gd name="connsiteX37" fmla="*/ 299736 w 1376977"/>
              <a:gd name="connsiteY37" fmla="*/ 181625 h 742892"/>
              <a:gd name="connsiteX38" fmla="*/ 243618 w 1376977"/>
              <a:gd name="connsiteY38" fmla="*/ 184860 h 742892"/>
              <a:gd name="connsiteX39" fmla="*/ 242760 w 1376977"/>
              <a:gd name="connsiteY39" fmla="*/ 183539 h 742892"/>
              <a:gd name="connsiteX40" fmla="*/ 160167 w 1376977"/>
              <a:gd name="connsiteY40" fmla="*/ 84838 h 742892"/>
              <a:gd name="connsiteX41" fmla="*/ 210344 w 1376977"/>
              <a:gd name="connsiteY41" fmla="*/ 68927 h 742892"/>
              <a:gd name="connsiteX42" fmla="*/ 73680 w 1376977"/>
              <a:gd name="connsiteY42" fmla="*/ 209353 h 742892"/>
              <a:gd name="connsiteX43" fmla="*/ 71369 w 1376977"/>
              <a:gd name="connsiteY43" fmla="*/ 196875 h 742892"/>
              <a:gd name="connsiteX44" fmla="*/ 41330 w 1376977"/>
              <a:gd name="connsiteY44" fmla="*/ 137060 h 742892"/>
              <a:gd name="connsiteX45" fmla="*/ 71765 w 1376977"/>
              <a:gd name="connsiteY45" fmla="*/ 121678 h 742892"/>
              <a:gd name="connsiteX46" fmla="*/ 72756 w 1376977"/>
              <a:gd name="connsiteY46" fmla="*/ 123064 h 742892"/>
              <a:gd name="connsiteX47" fmla="*/ 137984 w 1376977"/>
              <a:gd name="connsiteY47" fmla="*/ 197734 h 742892"/>
              <a:gd name="connsiteX48" fmla="*/ 73680 w 1376977"/>
              <a:gd name="connsiteY48" fmla="*/ 209353 h 742892"/>
              <a:gd name="connsiteX49" fmla="*/ 167892 w 1376977"/>
              <a:gd name="connsiteY49" fmla="*/ 193310 h 742892"/>
              <a:gd name="connsiteX50" fmla="*/ 95665 w 1376977"/>
              <a:gd name="connsiteY50" fmla="*/ 110652 h 742892"/>
              <a:gd name="connsiteX51" fmla="*/ 134749 w 1376977"/>
              <a:gd name="connsiteY51" fmla="*/ 94411 h 742892"/>
              <a:gd name="connsiteX52" fmla="*/ 212852 w 1376977"/>
              <a:gd name="connsiteY52" fmla="*/ 187765 h 742892"/>
              <a:gd name="connsiteX53" fmla="*/ 167892 w 1376977"/>
              <a:gd name="connsiteY53" fmla="*/ 193310 h 742892"/>
              <a:gd name="connsiteX54" fmla="*/ 247315 w 1376977"/>
              <a:gd name="connsiteY54" fmla="*/ 222690 h 742892"/>
              <a:gd name="connsiteX55" fmla="*/ 331690 w 1376977"/>
              <a:gd name="connsiteY55" fmla="*/ 221897 h 742892"/>
              <a:gd name="connsiteX56" fmla="*/ 335915 w 1376977"/>
              <a:gd name="connsiteY56" fmla="*/ 227245 h 742892"/>
              <a:gd name="connsiteX57" fmla="*/ 247315 w 1376977"/>
              <a:gd name="connsiteY57" fmla="*/ 222690 h 742892"/>
              <a:gd name="connsiteX58" fmla="*/ 237346 w 1376977"/>
              <a:gd name="connsiteY58" fmla="*/ 61665 h 742892"/>
              <a:gd name="connsiteX59" fmla="*/ 309903 w 1376977"/>
              <a:gd name="connsiteY59" fmla="*/ 46678 h 742892"/>
              <a:gd name="connsiteX60" fmla="*/ 419300 w 1376977"/>
              <a:gd name="connsiteY60" fmla="*/ 184464 h 742892"/>
              <a:gd name="connsiteX61" fmla="*/ 331954 w 1376977"/>
              <a:gd name="connsiteY61" fmla="*/ 180964 h 742892"/>
              <a:gd name="connsiteX62" fmla="*/ 237346 w 1376977"/>
              <a:gd name="connsiteY62" fmla="*/ 61665 h 742892"/>
              <a:gd name="connsiteX63" fmla="*/ 362456 w 1376977"/>
              <a:gd name="connsiteY63" fmla="*/ 229226 h 742892"/>
              <a:gd name="connsiteX64" fmla="*/ 363380 w 1376977"/>
              <a:gd name="connsiteY64" fmla="*/ 223152 h 742892"/>
              <a:gd name="connsiteX65" fmla="*/ 463005 w 1376977"/>
              <a:gd name="connsiteY65" fmla="*/ 233385 h 742892"/>
              <a:gd name="connsiteX66" fmla="*/ 470598 w 1376977"/>
              <a:gd name="connsiteY66" fmla="*/ 241638 h 742892"/>
              <a:gd name="connsiteX67" fmla="*/ 362456 w 1376977"/>
              <a:gd name="connsiteY67" fmla="*/ 229226 h 742892"/>
              <a:gd name="connsiteX68" fmla="*/ 338622 w 1376977"/>
              <a:gd name="connsiteY68" fmla="*/ 42519 h 742892"/>
              <a:gd name="connsiteX69" fmla="*/ 409925 w 1376977"/>
              <a:gd name="connsiteY69" fmla="*/ 36378 h 742892"/>
              <a:gd name="connsiteX70" fmla="*/ 531271 w 1376977"/>
              <a:gd name="connsiteY70" fmla="*/ 200969 h 742892"/>
              <a:gd name="connsiteX71" fmla="*/ 456799 w 1376977"/>
              <a:gd name="connsiteY71" fmla="*/ 188293 h 742892"/>
              <a:gd name="connsiteX72" fmla="*/ 338622 w 1376977"/>
              <a:gd name="connsiteY72" fmla="*/ 42519 h 742892"/>
              <a:gd name="connsiteX73" fmla="*/ 598613 w 1376977"/>
              <a:gd name="connsiteY73" fmla="*/ 268244 h 742892"/>
              <a:gd name="connsiteX74" fmla="*/ 489348 w 1376977"/>
              <a:gd name="connsiteY74" fmla="*/ 244542 h 742892"/>
              <a:gd name="connsiteX75" fmla="*/ 493243 w 1376977"/>
              <a:gd name="connsiteY75" fmla="*/ 238138 h 742892"/>
              <a:gd name="connsiteX76" fmla="*/ 698370 w 1376977"/>
              <a:gd name="connsiteY76" fmla="*/ 302575 h 742892"/>
              <a:gd name="connsiteX77" fmla="*/ 598613 w 1376977"/>
              <a:gd name="connsiteY77" fmla="*/ 268244 h 742892"/>
              <a:gd name="connsiteX78" fmla="*/ 730985 w 1376977"/>
              <a:gd name="connsiteY78" fmla="*/ 274120 h 742892"/>
              <a:gd name="connsiteX79" fmla="*/ 560716 w 1376977"/>
              <a:gd name="connsiteY79" fmla="*/ 43377 h 742892"/>
              <a:gd name="connsiteX80" fmla="*/ 629180 w 1376977"/>
              <a:gd name="connsiteY80" fmla="*/ 55723 h 742892"/>
              <a:gd name="connsiteX81" fmla="*/ 660342 w 1376977"/>
              <a:gd name="connsiteY81" fmla="*/ 63711 h 742892"/>
              <a:gd name="connsiteX82" fmla="*/ 819849 w 1376977"/>
              <a:gd name="connsiteY82" fmla="*/ 329908 h 742892"/>
              <a:gd name="connsiteX83" fmla="*/ 730985 w 1376977"/>
              <a:gd name="connsiteY83" fmla="*/ 274120 h 742892"/>
              <a:gd name="connsiteX84" fmla="*/ 949910 w 1376977"/>
              <a:gd name="connsiteY84" fmla="*/ 612213 h 742892"/>
              <a:gd name="connsiteX85" fmla="*/ 1006424 w 1376977"/>
              <a:gd name="connsiteY85" fmla="*/ 566395 h 742892"/>
              <a:gd name="connsiteX86" fmla="*/ 1010121 w 1376977"/>
              <a:gd name="connsiteY86" fmla="*/ 543750 h 742892"/>
              <a:gd name="connsiteX87" fmla="*/ 898875 w 1376977"/>
              <a:gd name="connsiteY87" fmla="*/ 396985 h 742892"/>
              <a:gd name="connsiteX88" fmla="*/ 694871 w 1376977"/>
              <a:gd name="connsiteY88" fmla="*/ 73878 h 742892"/>
              <a:gd name="connsiteX89" fmla="*/ 815227 w 1376977"/>
              <a:gd name="connsiteY89" fmla="*/ 121083 h 742892"/>
              <a:gd name="connsiteX90" fmla="*/ 1090073 w 1376977"/>
              <a:gd name="connsiteY90" fmla="*/ 638291 h 742892"/>
              <a:gd name="connsiteX91" fmla="*/ 949910 w 1376977"/>
              <a:gd name="connsiteY91" fmla="*/ 612213 h 742892"/>
              <a:gd name="connsiteX92" fmla="*/ 1122885 w 1376977"/>
              <a:gd name="connsiteY92" fmla="*/ 645884 h 742892"/>
              <a:gd name="connsiteX93" fmla="*/ 1122357 w 1376977"/>
              <a:gd name="connsiteY93" fmla="*/ 644629 h 742892"/>
              <a:gd name="connsiteX94" fmla="*/ 853916 w 1376977"/>
              <a:gd name="connsiteY94" fmla="*/ 139437 h 742892"/>
              <a:gd name="connsiteX95" fmla="*/ 933207 w 1376977"/>
              <a:gd name="connsiteY95" fmla="*/ 179908 h 742892"/>
              <a:gd name="connsiteX96" fmla="*/ 967405 w 1376977"/>
              <a:gd name="connsiteY96" fmla="*/ 198790 h 742892"/>
              <a:gd name="connsiteX97" fmla="*/ 1186067 w 1376977"/>
              <a:gd name="connsiteY97" fmla="*/ 661861 h 742892"/>
              <a:gd name="connsiteX98" fmla="*/ 1122885 w 1376977"/>
              <a:gd name="connsiteY98" fmla="*/ 645884 h 742892"/>
              <a:gd name="connsiteX99" fmla="*/ 1247731 w 1376977"/>
              <a:gd name="connsiteY99" fmla="*/ 679423 h 742892"/>
              <a:gd name="connsiteX100" fmla="*/ 1218747 w 1376977"/>
              <a:gd name="connsiteY100" fmla="*/ 671170 h 742892"/>
              <a:gd name="connsiteX101" fmla="*/ 1007216 w 1376977"/>
              <a:gd name="connsiteY101" fmla="*/ 223218 h 742892"/>
              <a:gd name="connsiteX102" fmla="*/ 1166459 w 1376977"/>
              <a:gd name="connsiteY102" fmla="*/ 428939 h 742892"/>
              <a:gd name="connsiteX103" fmla="*/ 1191613 w 1376977"/>
              <a:gd name="connsiteY103" fmla="*/ 440691 h 742892"/>
              <a:gd name="connsiteX104" fmla="*/ 1257303 w 1376977"/>
              <a:gd name="connsiteY104" fmla="*/ 570752 h 742892"/>
              <a:gd name="connsiteX105" fmla="*/ 1247731 w 1376977"/>
              <a:gd name="connsiteY105" fmla="*/ 679423 h 742892"/>
              <a:gd name="connsiteX106" fmla="*/ 1266877 w 1376977"/>
              <a:gd name="connsiteY106" fmla="*/ 533186 h 742892"/>
              <a:gd name="connsiteX107" fmla="*/ 1212871 w 1376977"/>
              <a:gd name="connsiteY107" fmla="*/ 426166 h 742892"/>
              <a:gd name="connsiteX108" fmla="*/ 1266084 w 1376977"/>
              <a:gd name="connsiteY108" fmla="*/ 392033 h 742892"/>
              <a:gd name="connsiteX109" fmla="*/ 1291898 w 1376977"/>
              <a:gd name="connsiteY109" fmla="*/ 456668 h 742892"/>
              <a:gd name="connsiteX110" fmla="*/ 1276648 w 1376977"/>
              <a:gd name="connsiteY110" fmla="*/ 501826 h 742892"/>
              <a:gd name="connsiteX111" fmla="*/ 1266877 w 1376977"/>
              <a:gd name="connsiteY111" fmla="*/ 533186 h 742892"/>
              <a:gd name="connsiteX112" fmla="*/ 1303849 w 1376977"/>
              <a:gd name="connsiteY112" fmla="*/ 422997 h 742892"/>
              <a:gd name="connsiteX113" fmla="*/ 1288862 w 1376977"/>
              <a:gd name="connsiteY113" fmla="*/ 377509 h 742892"/>
              <a:gd name="connsiteX114" fmla="*/ 1341546 w 1376977"/>
              <a:gd name="connsiteY114" fmla="*/ 341527 h 742892"/>
              <a:gd name="connsiteX115" fmla="*/ 1303849 w 1376977"/>
              <a:gd name="connsiteY115" fmla="*/ 422997 h 74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376977" h="742892">
                <a:moveTo>
                  <a:pt x="1364258" y="314657"/>
                </a:moveTo>
                <a:cubicBezTo>
                  <a:pt x="1362475" y="311554"/>
                  <a:pt x="1359108" y="309375"/>
                  <a:pt x="1355278" y="310630"/>
                </a:cubicBezTo>
                <a:cubicBezTo>
                  <a:pt x="1298765" y="328785"/>
                  <a:pt x="1246872" y="362126"/>
                  <a:pt x="1197158" y="395136"/>
                </a:cubicBezTo>
                <a:cubicBezTo>
                  <a:pt x="1194517" y="389855"/>
                  <a:pt x="1191810" y="384507"/>
                  <a:pt x="1189104" y="379225"/>
                </a:cubicBezTo>
                <a:cubicBezTo>
                  <a:pt x="1155103" y="283561"/>
                  <a:pt x="1072841" y="216087"/>
                  <a:pt x="984703" y="166638"/>
                </a:cubicBezTo>
                <a:cubicBezTo>
                  <a:pt x="880786" y="108275"/>
                  <a:pt x="769013" y="53280"/>
                  <a:pt x="652750" y="24891"/>
                </a:cubicBezTo>
                <a:cubicBezTo>
                  <a:pt x="614194" y="15450"/>
                  <a:pt x="575109" y="8782"/>
                  <a:pt x="535827" y="4755"/>
                </a:cubicBezTo>
                <a:cubicBezTo>
                  <a:pt x="531205" y="-923"/>
                  <a:pt x="524075" y="-461"/>
                  <a:pt x="519123" y="3170"/>
                </a:cubicBezTo>
                <a:cubicBezTo>
                  <a:pt x="449075" y="-2772"/>
                  <a:pt x="378499" y="-329"/>
                  <a:pt x="309177" y="10234"/>
                </a:cubicBezTo>
                <a:cubicBezTo>
                  <a:pt x="307724" y="10234"/>
                  <a:pt x="306206" y="10432"/>
                  <a:pt x="304819" y="10894"/>
                </a:cubicBezTo>
                <a:cubicBezTo>
                  <a:pt x="201827" y="27136"/>
                  <a:pt x="101607" y="61334"/>
                  <a:pt x="9838" y="112567"/>
                </a:cubicBezTo>
                <a:cubicBezTo>
                  <a:pt x="3302" y="116198"/>
                  <a:pt x="-1782" y="124979"/>
                  <a:pt x="595" y="132637"/>
                </a:cubicBezTo>
                <a:cubicBezTo>
                  <a:pt x="7923" y="156009"/>
                  <a:pt x="16506" y="177201"/>
                  <a:pt x="28258" y="197866"/>
                </a:cubicBezTo>
                <a:cubicBezTo>
                  <a:pt x="34068" y="210674"/>
                  <a:pt x="40604" y="223152"/>
                  <a:pt x="47668" y="235828"/>
                </a:cubicBezTo>
                <a:cubicBezTo>
                  <a:pt x="50705" y="241241"/>
                  <a:pt x="56317" y="244146"/>
                  <a:pt x="62324" y="244146"/>
                </a:cubicBezTo>
                <a:cubicBezTo>
                  <a:pt x="65295" y="251079"/>
                  <a:pt x="68332" y="258011"/>
                  <a:pt x="71633" y="264811"/>
                </a:cubicBezTo>
                <a:cubicBezTo>
                  <a:pt x="75793" y="273328"/>
                  <a:pt x="87214" y="276431"/>
                  <a:pt x="95401" y="272073"/>
                </a:cubicBezTo>
                <a:cubicBezTo>
                  <a:pt x="137918" y="249494"/>
                  <a:pt x="187500" y="256558"/>
                  <a:pt x="233913" y="258341"/>
                </a:cubicBezTo>
                <a:cubicBezTo>
                  <a:pt x="274252" y="259925"/>
                  <a:pt x="314590" y="261906"/>
                  <a:pt x="354797" y="265141"/>
                </a:cubicBezTo>
                <a:cubicBezTo>
                  <a:pt x="433362" y="271545"/>
                  <a:pt x="511729" y="282505"/>
                  <a:pt x="587785" y="303631"/>
                </a:cubicBezTo>
                <a:cubicBezTo>
                  <a:pt x="727485" y="342452"/>
                  <a:pt x="859065" y="420554"/>
                  <a:pt x="939611" y="543287"/>
                </a:cubicBezTo>
                <a:cubicBezTo>
                  <a:pt x="907986" y="571940"/>
                  <a:pt x="876363" y="600594"/>
                  <a:pt x="844937" y="629445"/>
                </a:cubicBezTo>
                <a:cubicBezTo>
                  <a:pt x="833515" y="639942"/>
                  <a:pt x="837146" y="663115"/>
                  <a:pt x="853651" y="666548"/>
                </a:cubicBezTo>
                <a:cubicBezTo>
                  <a:pt x="946081" y="685695"/>
                  <a:pt x="1038576" y="704378"/>
                  <a:pt x="1131138" y="722732"/>
                </a:cubicBezTo>
                <a:cubicBezTo>
                  <a:pt x="1156688" y="727816"/>
                  <a:pt x="1281929" y="772314"/>
                  <a:pt x="1277242" y="710122"/>
                </a:cubicBezTo>
                <a:cubicBezTo>
                  <a:pt x="1277242" y="709924"/>
                  <a:pt x="1277176" y="709726"/>
                  <a:pt x="1277110" y="709528"/>
                </a:cubicBezTo>
                <a:cubicBezTo>
                  <a:pt x="1285362" y="707878"/>
                  <a:pt x="1292097" y="701606"/>
                  <a:pt x="1291503" y="690118"/>
                </a:cubicBezTo>
                <a:cubicBezTo>
                  <a:pt x="1288136" y="624559"/>
                  <a:pt x="1304112" y="563226"/>
                  <a:pt x="1324513" y="501496"/>
                </a:cubicBezTo>
                <a:cubicBezTo>
                  <a:pt x="1343263" y="444916"/>
                  <a:pt x="1372246" y="385167"/>
                  <a:pt x="1376933" y="325352"/>
                </a:cubicBezTo>
                <a:cubicBezTo>
                  <a:pt x="1377593" y="317166"/>
                  <a:pt x="1370662" y="313601"/>
                  <a:pt x="1364258" y="314657"/>
                </a:cubicBezTo>
                <a:close/>
                <a:moveTo>
                  <a:pt x="527772" y="39548"/>
                </a:moveTo>
                <a:cubicBezTo>
                  <a:pt x="573789" y="111642"/>
                  <a:pt x="623502" y="181163"/>
                  <a:pt x="676781" y="247976"/>
                </a:cubicBezTo>
                <a:cubicBezTo>
                  <a:pt x="653476" y="237808"/>
                  <a:pt x="629708" y="228697"/>
                  <a:pt x="605545" y="220907"/>
                </a:cubicBezTo>
                <a:cubicBezTo>
                  <a:pt x="593727" y="217078"/>
                  <a:pt x="581909" y="213645"/>
                  <a:pt x="570092" y="210476"/>
                </a:cubicBezTo>
                <a:cubicBezTo>
                  <a:pt x="527112" y="152245"/>
                  <a:pt x="484198" y="93949"/>
                  <a:pt x="441219" y="35652"/>
                </a:cubicBezTo>
                <a:cubicBezTo>
                  <a:pt x="470136" y="35520"/>
                  <a:pt x="498987" y="36841"/>
                  <a:pt x="527772" y="39548"/>
                </a:cubicBezTo>
                <a:close/>
                <a:moveTo>
                  <a:pt x="210344" y="68927"/>
                </a:moveTo>
                <a:cubicBezTo>
                  <a:pt x="240119" y="106493"/>
                  <a:pt x="269894" y="144059"/>
                  <a:pt x="299736" y="181625"/>
                </a:cubicBezTo>
                <a:cubicBezTo>
                  <a:pt x="281052" y="182285"/>
                  <a:pt x="262302" y="183341"/>
                  <a:pt x="243618" y="184860"/>
                </a:cubicBezTo>
                <a:cubicBezTo>
                  <a:pt x="243354" y="184464"/>
                  <a:pt x="243090" y="184001"/>
                  <a:pt x="242760" y="183539"/>
                </a:cubicBezTo>
                <a:cubicBezTo>
                  <a:pt x="215229" y="150661"/>
                  <a:pt x="187698" y="117716"/>
                  <a:pt x="160167" y="84838"/>
                </a:cubicBezTo>
                <a:cubicBezTo>
                  <a:pt x="176739" y="79028"/>
                  <a:pt x="193508" y="73746"/>
                  <a:pt x="210344" y="68927"/>
                </a:cubicBezTo>
                <a:close/>
                <a:moveTo>
                  <a:pt x="73680" y="209353"/>
                </a:moveTo>
                <a:cubicBezTo>
                  <a:pt x="74472" y="205656"/>
                  <a:pt x="74010" y="201365"/>
                  <a:pt x="71369" y="196875"/>
                </a:cubicBezTo>
                <a:cubicBezTo>
                  <a:pt x="60146" y="177465"/>
                  <a:pt x="49978" y="157659"/>
                  <a:pt x="41330" y="137060"/>
                </a:cubicBezTo>
                <a:cubicBezTo>
                  <a:pt x="51365" y="131713"/>
                  <a:pt x="61532" y="126629"/>
                  <a:pt x="71765" y="121678"/>
                </a:cubicBezTo>
                <a:cubicBezTo>
                  <a:pt x="72096" y="122140"/>
                  <a:pt x="72360" y="122602"/>
                  <a:pt x="72756" y="123064"/>
                </a:cubicBezTo>
                <a:cubicBezTo>
                  <a:pt x="94476" y="147954"/>
                  <a:pt x="116264" y="172844"/>
                  <a:pt x="137984" y="197734"/>
                </a:cubicBezTo>
                <a:cubicBezTo>
                  <a:pt x="116462" y="201167"/>
                  <a:pt x="95005" y="205062"/>
                  <a:pt x="73680" y="209353"/>
                </a:cubicBezTo>
                <a:close/>
                <a:moveTo>
                  <a:pt x="167892" y="193310"/>
                </a:moveTo>
                <a:cubicBezTo>
                  <a:pt x="143794" y="165780"/>
                  <a:pt x="119763" y="138183"/>
                  <a:pt x="95665" y="110652"/>
                </a:cubicBezTo>
                <a:cubicBezTo>
                  <a:pt x="108539" y="104908"/>
                  <a:pt x="121611" y="99561"/>
                  <a:pt x="134749" y="94411"/>
                </a:cubicBezTo>
                <a:cubicBezTo>
                  <a:pt x="160762" y="125507"/>
                  <a:pt x="186840" y="156669"/>
                  <a:pt x="212852" y="187765"/>
                </a:cubicBezTo>
                <a:cubicBezTo>
                  <a:pt x="197932" y="189415"/>
                  <a:pt x="182879" y="191198"/>
                  <a:pt x="167892" y="193310"/>
                </a:cubicBezTo>
                <a:close/>
                <a:moveTo>
                  <a:pt x="247315" y="222690"/>
                </a:moveTo>
                <a:cubicBezTo>
                  <a:pt x="275374" y="221435"/>
                  <a:pt x="303499" y="221171"/>
                  <a:pt x="331690" y="221897"/>
                </a:cubicBezTo>
                <a:lnTo>
                  <a:pt x="335915" y="227245"/>
                </a:lnTo>
                <a:cubicBezTo>
                  <a:pt x="306404" y="225198"/>
                  <a:pt x="276892" y="223812"/>
                  <a:pt x="247315" y="222690"/>
                </a:cubicBezTo>
                <a:close/>
                <a:moveTo>
                  <a:pt x="237346" y="61665"/>
                </a:moveTo>
                <a:cubicBezTo>
                  <a:pt x="261312" y="55591"/>
                  <a:pt x="285541" y="50639"/>
                  <a:pt x="309903" y="46678"/>
                </a:cubicBezTo>
                <a:cubicBezTo>
                  <a:pt x="344432" y="94213"/>
                  <a:pt x="380875" y="140097"/>
                  <a:pt x="419300" y="184464"/>
                </a:cubicBezTo>
                <a:cubicBezTo>
                  <a:pt x="390251" y="182021"/>
                  <a:pt x="361069" y="180832"/>
                  <a:pt x="331954" y="180964"/>
                </a:cubicBezTo>
                <a:cubicBezTo>
                  <a:pt x="300396" y="141154"/>
                  <a:pt x="268838" y="101409"/>
                  <a:pt x="237346" y="61665"/>
                </a:cubicBezTo>
                <a:close/>
                <a:moveTo>
                  <a:pt x="362456" y="229226"/>
                </a:moveTo>
                <a:cubicBezTo>
                  <a:pt x="363380" y="227377"/>
                  <a:pt x="363710" y="225264"/>
                  <a:pt x="363380" y="223152"/>
                </a:cubicBezTo>
                <a:cubicBezTo>
                  <a:pt x="396787" y="224934"/>
                  <a:pt x="430061" y="228434"/>
                  <a:pt x="463005" y="233385"/>
                </a:cubicBezTo>
                <a:cubicBezTo>
                  <a:pt x="465514" y="236158"/>
                  <a:pt x="468023" y="238865"/>
                  <a:pt x="470598" y="241638"/>
                </a:cubicBezTo>
                <a:cubicBezTo>
                  <a:pt x="434749" y="236224"/>
                  <a:pt x="398635" y="232197"/>
                  <a:pt x="362456" y="229226"/>
                </a:cubicBezTo>
                <a:close/>
                <a:moveTo>
                  <a:pt x="338622" y="42519"/>
                </a:moveTo>
                <a:cubicBezTo>
                  <a:pt x="362257" y="39481"/>
                  <a:pt x="386091" y="37435"/>
                  <a:pt x="409925" y="36378"/>
                </a:cubicBezTo>
                <a:cubicBezTo>
                  <a:pt x="450330" y="91242"/>
                  <a:pt x="490800" y="146105"/>
                  <a:pt x="531271" y="200969"/>
                </a:cubicBezTo>
                <a:cubicBezTo>
                  <a:pt x="506513" y="195621"/>
                  <a:pt x="481689" y="191462"/>
                  <a:pt x="456799" y="188293"/>
                </a:cubicBezTo>
                <a:cubicBezTo>
                  <a:pt x="415140" y="141550"/>
                  <a:pt x="375726" y="93025"/>
                  <a:pt x="338622" y="42519"/>
                </a:cubicBezTo>
                <a:close/>
                <a:moveTo>
                  <a:pt x="598613" y="268244"/>
                </a:moveTo>
                <a:cubicBezTo>
                  <a:pt x="562631" y="258341"/>
                  <a:pt x="526121" y="250683"/>
                  <a:pt x="489348" y="244542"/>
                </a:cubicBezTo>
                <a:cubicBezTo>
                  <a:pt x="491130" y="242826"/>
                  <a:pt x="492517" y="240581"/>
                  <a:pt x="493243" y="238138"/>
                </a:cubicBezTo>
                <a:cubicBezTo>
                  <a:pt x="564810" y="251145"/>
                  <a:pt x="634132" y="272205"/>
                  <a:pt x="698370" y="302575"/>
                </a:cubicBezTo>
                <a:cubicBezTo>
                  <a:pt x="665954" y="289107"/>
                  <a:pt x="632547" y="277619"/>
                  <a:pt x="598613" y="268244"/>
                </a:cubicBezTo>
                <a:close/>
                <a:moveTo>
                  <a:pt x="730985" y="274120"/>
                </a:moveTo>
                <a:cubicBezTo>
                  <a:pt x="669717" y="200507"/>
                  <a:pt x="612939" y="123592"/>
                  <a:pt x="560716" y="43377"/>
                </a:cubicBezTo>
                <a:cubicBezTo>
                  <a:pt x="583692" y="46480"/>
                  <a:pt x="606535" y="50639"/>
                  <a:pt x="629180" y="55723"/>
                </a:cubicBezTo>
                <a:cubicBezTo>
                  <a:pt x="639678" y="58099"/>
                  <a:pt x="649977" y="60872"/>
                  <a:pt x="660342" y="63711"/>
                </a:cubicBezTo>
                <a:cubicBezTo>
                  <a:pt x="708471" y="155480"/>
                  <a:pt x="761685" y="244279"/>
                  <a:pt x="819849" y="329908"/>
                </a:cubicBezTo>
                <a:cubicBezTo>
                  <a:pt x="791657" y="309243"/>
                  <a:pt x="761882" y="290559"/>
                  <a:pt x="730985" y="274120"/>
                </a:cubicBezTo>
                <a:close/>
                <a:moveTo>
                  <a:pt x="949910" y="612213"/>
                </a:moveTo>
                <a:cubicBezTo>
                  <a:pt x="968726" y="596963"/>
                  <a:pt x="987608" y="581646"/>
                  <a:pt x="1006424" y="566395"/>
                </a:cubicBezTo>
                <a:cubicBezTo>
                  <a:pt x="1012762" y="561245"/>
                  <a:pt x="1013884" y="550616"/>
                  <a:pt x="1010121" y="543750"/>
                </a:cubicBezTo>
                <a:cubicBezTo>
                  <a:pt x="980412" y="489282"/>
                  <a:pt x="942581" y="440228"/>
                  <a:pt x="898875" y="396985"/>
                </a:cubicBezTo>
                <a:cubicBezTo>
                  <a:pt x="823282" y="294124"/>
                  <a:pt x="755280" y="186246"/>
                  <a:pt x="694871" y="73878"/>
                </a:cubicBezTo>
                <a:cubicBezTo>
                  <a:pt x="735936" y="87017"/>
                  <a:pt x="775944" y="103192"/>
                  <a:pt x="815227" y="121083"/>
                </a:cubicBezTo>
                <a:cubicBezTo>
                  <a:pt x="906865" y="293464"/>
                  <a:pt x="998436" y="465911"/>
                  <a:pt x="1090073" y="638291"/>
                </a:cubicBezTo>
                <a:cubicBezTo>
                  <a:pt x="1043660" y="628124"/>
                  <a:pt x="996917" y="619343"/>
                  <a:pt x="949910" y="612213"/>
                </a:cubicBezTo>
                <a:close/>
                <a:moveTo>
                  <a:pt x="1122885" y="645884"/>
                </a:moveTo>
                <a:cubicBezTo>
                  <a:pt x="1122687" y="645488"/>
                  <a:pt x="1122621" y="645092"/>
                  <a:pt x="1122357" y="644629"/>
                </a:cubicBezTo>
                <a:lnTo>
                  <a:pt x="853916" y="139437"/>
                </a:lnTo>
                <a:cubicBezTo>
                  <a:pt x="880588" y="152443"/>
                  <a:pt x="907063" y="166044"/>
                  <a:pt x="933207" y="179908"/>
                </a:cubicBezTo>
                <a:cubicBezTo>
                  <a:pt x="944628" y="185982"/>
                  <a:pt x="956050" y="192254"/>
                  <a:pt x="967405" y="198790"/>
                </a:cubicBezTo>
                <a:cubicBezTo>
                  <a:pt x="1040293" y="353147"/>
                  <a:pt x="1113180" y="507504"/>
                  <a:pt x="1186067" y="661861"/>
                </a:cubicBezTo>
                <a:cubicBezTo>
                  <a:pt x="1165072" y="656249"/>
                  <a:pt x="1144011" y="650902"/>
                  <a:pt x="1122885" y="645884"/>
                </a:cubicBezTo>
                <a:close/>
                <a:moveTo>
                  <a:pt x="1247731" y="679423"/>
                </a:moveTo>
                <a:cubicBezTo>
                  <a:pt x="1238091" y="676518"/>
                  <a:pt x="1228386" y="673943"/>
                  <a:pt x="1218747" y="671170"/>
                </a:cubicBezTo>
                <a:cubicBezTo>
                  <a:pt x="1148237" y="521831"/>
                  <a:pt x="1077727" y="372557"/>
                  <a:pt x="1007216" y="223218"/>
                </a:cubicBezTo>
                <a:cubicBezTo>
                  <a:pt x="1082348" y="272667"/>
                  <a:pt x="1146454" y="336510"/>
                  <a:pt x="1166459" y="428939"/>
                </a:cubicBezTo>
                <a:cubicBezTo>
                  <a:pt x="1168572" y="438842"/>
                  <a:pt x="1182105" y="447161"/>
                  <a:pt x="1191613" y="440691"/>
                </a:cubicBezTo>
                <a:cubicBezTo>
                  <a:pt x="1213532" y="484066"/>
                  <a:pt x="1235385" y="527442"/>
                  <a:pt x="1257303" y="570752"/>
                </a:cubicBezTo>
                <a:cubicBezTo>
                  <a:pt x="1249513" y="606403"/>
                  <a:pt x="1245552" y="642649"/>
                  <a:pt x="1247731" y="679423"/>
                </a:cubicBezTo>
                <a:close/>
                <a:moveTo>
                  <a:pt x="1266877" y="533186"/>
                </a:moveTo>
                <a:cubicBezTo>
                  <a:pt x="1248853" y="497535"/>
                  <a:pt x="1230829" y="461817"/>
                  <a:pt x="1212871" y="426166"/>
                </a:cubicBezTo>
                <a:cubicBezTo>
                  <a:pt x="1230367" y="414481"/>
                  <a:pt x="1248259" y="403257"/>
                  <a:pt x="1266084" y="392033"/>
                </a:cubicBezTo>
                <a:cubicBezTo>
                  <a:pt x="1271894" y="414811"/>
                  <a:pt x="1280543" y="436333"/>
                  <a:pt x="1291898" y="456668"/>
                </a:cubicBezTo>
                <a:cubicBezTo>
                  <a:pt x="1286617" y="472117"/>
                  <a:pt x="1281599" y="487368"/>
                  <a:pt x="1276648" y="501826"/>
                </a:cubicBezTo>
                <a:cubicBezTo>
                  <a:pt x="1273149" y="512191"/>
                  <a:pt x="1269914" y="522689"/>
                  <a:pt x="1266877" y="533186"/>
                </a:cubicBezTo>
                <a:close/>
                <a:moveTo>
                  <a:pt x="1303849" y="422997"/>
                </a:moveTo>
                <a:cubicBezTo>
                  <a:pt x="1297444" y="408472"/>
                  <a:pt x="1292492" y="393354"/>
                  <a:pt x="1288862" y="377509"/>
                </a:cubicBezTo>
                <a:cubicBezTo>
                  <a:pt x="1306819" y="365955"/>
                  <a:pt x="1324513" y="354203"/>
                  <a:pt x="1341546" y="341527"/>
                </a:cubicBezTo>
                <a:cubicBezTo>
                  <a:pt x="1326559" y="366417"/>
                  <a:pt x="1314478" y="394542"/>
                  <a:pt x="1303849" y="422997"/>
                </a:cubicBezTo>
                <a:close/>
              </a:path>
            </a:pathLst>
          </a:custGeom>
          <a:solidFill>
            <a:schemeClr val="accent2"/>
          </a:solidFill>
          <a:ln w="65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Freeform: Shape 12">
            <a:extLst>
              <a:ext uri="{FF2B5EF4-FFF2-40B4-BE49-F238E27FC236}">
                <a16:creationId xmlns:a16="http://schemas.microsoft.com/office/drawing/2014/main" id="{948A72B0-EB8E-BA4F-9B6F-1C6C9F5E1BB8}"/>
              </a:ext>
            </a:extLst>
          </p:cNvPr>
          <p:cNvSpPr/>
          <p:nvPr/>
        </p:nvSpPr>
        <p:spPr>
          <a:xfrm rot="14236717" flipH="1">
            <a:off x="1134952" y="2653882"/>
            <a:ext cx="972646" cy="706279"/>
          </a:xfrm>
          <a:custGeom>
            <a:avLst/>
            <a:gdLst>
              <a:gd name="connsiteX0" fmla="*/ 1364258 w 1376977"/>
              <a:gd name="connsiteY0" fmla="*/ 314657 h 742892"/>
              <a:gd name="connsiteX1" fmla="*/ 1355278 w 1376977"/>
              <a:gd name="connsiteY1" fmla="*/ 310630 h 742892"/>
              <a:gd name="connsiteX2" fmla="*/ 1197158 w 1376977"/>
              <a:gd name="connsiteY2" fmla="*/ 395136 h 742892"/>
              <a:gd name="connsiteX3" fmla="*/ 1189104 w 1376977"/>
              <a:gd name="connsiteY3" fmla="*/ 379225 h 742892"/>
              <a:gd name="connsiteX4" fmla="*/ 984703 w 1376977"/>
              <a:gd name="connsiteY4" fmla="*/ 166638 h 742892"/>
              <a:gd name="connsiteX5" fmla="*/ 652750 w 1376977"/>
              <a:gd name="connsiteY5" fmla="*/ 24891 h 742892"/>
              <a:gd name="connsiteX6" fmla="*/ 535827 w 1376977"/>
              <a:gd name="connsiteY6" fmla="*/ 4755 h 742892"/>
              <a:gd name="connsiteX7" fmla="*/ 519123 w 1376977"/>
              <a:gd name="connsiteY7" fmla="*/ 3170 h 742892"/>
              <a:gd name="connsiteX8" fmla="*/ 309177 w 1376977"/>
              <a:gd name="connsiteY8" fmla="*/ 10234 h 742892"/>
              <a:gd name="connsiteX9" fmla="*/ 304819 w 1376977"/>
              <a:gd name="connsiteY9" fmla="*/ 10894 h 742892"/>
              <a:gd name="connsiteX10" fmla="*/ 9838 w 1376977"/>
              <a:gd name="connsiteY10" fmla="*/ 112567 h 742892"/>
              <a:gd name="connsiteX11" fmla="*/ 595 w 1376977"/>
              <a:gd name="connsiteY11" fmla="*/ 132637 h 742892"/>
              <a:gd name="connsiteX12" fmla="*/ 28258 w 1376977"/>
              <a:gd name="connsiteY12" fmla="*/ 197866 h 742892"/>
              <a:gd name="connsiteX13" fmla="*/ 47668 w 1376977"/>
              <a:gd name="connsiteY13" fmla="*/ 235828 h 742892"/>
              <a:gd name="connsiteX14" fmla="*/ 62324 w 1376977"/>
              <a:gd name="connsiteY14" fmla="*/ 244146 h 742892"/>
              <a:gd name="connsiteX15" fmla="*/ 71633 w 1376977"/>
              <a:gd name="connsiteY15" fmla="*/ 264811 h 742892"/>
              <a:gd name="connsiteX16" fmla="*/ 95401 w 1376977"/>
              <a:gd name="connsiteY16" fmla="*/ 272073 h 742892"/>
              <a:gd name="connsiteX17" fmla="*/ 233913 w 1376977"/>
              <a:gd name="connsiteY17" fmla="*/ 258341 h 742892"/>
              <a:gd name="connsiteX18" fmla="*/ 354797 w 1376977"/>
              <a:gd name="connsiteY18" fmla="*/ 265141 h 742892"/>
              <a:gd name="connsiteX19" fmla="*/ 587785 w 1376977"/>
              <a:gd name="connsiteY19" fmla="*/ 303631 h 742892"/>
              <a:gd name="connsiteX20" fmla="*/ 939611 w 1376977"/>
              <a:gd name="connsiteY20" fmla="*/ 543287 h 742892"/>
              <a:gd name="connsiteX21" fmla="*/ 844937 w 1376977"/>
              <a:gd name="connsiteY21" fmla="*/ 629445 h 742892"/>
              <a:gd name="connsiteX22" fmla="*/ 853651 w 1376977"/>
              <a:gd name="connsiteY22" fmla="*/ 666548 h 742892"/>
              <a:gd name="connsiteX23" fmla="*/ 1131138 w 1376977"/>
              <a:gd name="connsiteY23" fmla="*/ 722732 h 742892"/>
              <a:gd name="connsiteX24" fmla="*/ 1277242 w 1376977"/>
              <a:gd name="connsiteY24" fmla="*/ 710122 h 742892"/>
              <a:gd name="connsiteX25" fmla="*/ 1277110 w 1376977"/>
              <a:gd name="connsiteY25" fmla="*/ 709528 h 742892"/>
              <a:gd name="connsiteX26" fmla="*/ 1291503 w 1376977"/>
              <a:gd name="connsiteY26" fmla="*/ 690118 h 742892"/>
              <a:gd name="connsiteX27" fmla="*/ 1324513 w 1376977"/>
              <a:gd name="connsiteY27" fmla="*/ 501496 h 742892"/>
              <a:gd name="connsiteX28" fmla="*/ 1376933 w 1376977"/>
              <a:gd name="connsiteY28" fmla="*/ 325352 h 742892"/>
              <a:gd name="connsiteX29" fmla="*/ 1364258 w 1376977"/>
              <a:gd name="connsiteY29" fmla="*/ 314657 h 742892"/>
              <a:gd name="connsiteX30" fmla="*/ 527772 w 1376977"/>
              <a:gd name="connsiteY30" fmla="*/ 39548 h 742892"/>
              <a:gd name="connsiteX31" fmla="*/ 676781 w 1376977"/>
              <a:gd name="connsiteY31" fmla="*/ 247976 h 742892"/>
              <a:gd name="connsiteX32" fmla="*/ 605545 w 1376977"/>
              <a:gd name="connsiteY32" fmla="*/ 220907 h 742892"/>
              <a:gd name="connsiteX33" fmla="*/ 570092 w 1376977"/>
              <a:gd name="connsiteY33" fmla="*/ 210476 h 742892"/>
              <a:gd name="connsiteX34" fmla="*/ 441219 w 1376977"/>
              <a:gd name="connsiteY34" fmla="*/ 35652 h 742892"/>
              <a:gd name="connsiteX35" fmla="*/ 527772 w 1376977"/>
              <a:gd name="connsiteY35" fmla="*/ 39548 h 742892"/>
              <a:gd name="connsiteX36" fmla="*/ 210344 w 1376977"/>
              <a:gd name="connsiteY36" fmla="*/ 68927 h 742892"/>
              <a:gd name="connsiteX37" fmla="*/ 299736 w 1376977"/>
              <a:gd name="connsiteY37" fmla="*/ 181625 h 742892"/>
              <a:gd name="connsiteX38" fmla="*/ 243618 w 1376977"/>
              <a:gd name="connsiteY38" fmla="*/ 184860 h 742892"/>
              <a:gd name="connsiteX39" fmla="*/ 242760 w 1376977"/>
              <a:gd name="connsiteY39" fmla="*/ 183539 h 742892"/>
              <a:gd name="connsiteX40" fmla="*/ 160167 w 1376977"/>
              <a:gd name="connsiteY40" fmla="*/ 84838 h 742892"/>
              <a:gd name="connsiteX41" fmla="*/ 210344 w 1376977"/>
              <a:gd name="connsiteY41" fmla="*/ 68927 h 742892"/>
              <a:gd name="connsiteX42" fmla="*/ 73680 w 1376977"/>
              <a:gd name="connsiteY42" fmla="*/ 209353 h 742892"/>
              <a:gd name="connsiteX43" fmla="*/ 71369 w 1376977"/>
              <a:gd name="connsiteY43" fmla="*/ 196875 h 742892"/>
              <a:gd name="connsiteX44" fmla="*/ 41330 w 1376977"/>
              <a:gd name="connsiteY44" fmla="*/ 137060 h 742892"/>
              <a:gd name="connsiteX45" fmla="*/ 71765 w 1376977"/>
              <a:gd name="connsiteY45" fmla="*/ 121678 h 742892"/>
              <a:gd name="connsiteX46" fmla="*/ 72756 w 1376977"/>
              <a:gd name="connsiteY46" fmla="*/ 123064 h 742892"/>
              <a:gd name="connsiteX47" fmla="*/ 137984 w 1376977"/>
              <a:gd name="connsiteY47" fmla="*/ 197734 h 742892"/>
              <a:gd name="connsiteX48" fmla="*/ 73680 w 1376977"/>
              <a:gd name="connsiteY48" fmla="*/ 209353 h 742892"/>
              <a:gd name="connsiteX49" fmla="*/ 167892 w 1376977"/>
              <a:gd name="connsiteY49" fmla="*/ 193310 h 742892"/>
              <a:gd name="connsiteX50" fmla="*/ 95665 w 1376977"/>
              <a:gd name="connsiteY50" fmla="*/ 110652 h 742892"/>
              <a:gd name="connsiteX51" fmla="*/ 134749 w 1376977"/>
              <a:gd name="connsiteY51" fmla="*/ 94411 h 742892"/>
              <a:gd name="connsiteX52" fmla="*/ 212852 w 1376977"/>
              <a:gd name="connsiteY52" fmla="*/ 187765 h 742892"/>
              <a:gd name="connsiteX53" fmla="*/ 167892 w 1376977"/>
              <a:gd name="connsiteY53" fmla="*/ 193310 h 742892"/>
              <a:gd name="connsiteX54" fmla="*/ 247315 w 1376977"/>
              <a:gd name="connsiteY54" fmla="*/ 222690 h 742892"/>
              <a:gd name="connsiteX55" fmla="*/ 331690 w 1376977"/>
              <a:gd name="connsiteY55" fmla="*/ 221897 h 742892"/>
              <a:gd name="connsiteX56" fmla="*/ 335915 w 1376977"/>
              <a:gd name="connsiteY56" fmla="*/ 227245 h 742892"/>
              <a:gd name="connsiteX57" fmla="*/ 247315 w 1376977"/>
              <a:gd name="connsiteY57" fmla="*/ 222690 h 742892"/>
              <a:gd name="connsiteX58" fmla="*/ 237346 w 1376977"/>
              <a:gd name="connsiteY58" fmla="*/ 61665 h 742892"/>
              <a:gd name="connsiteX59" fmla="*/ 309903 w 1376977"/>
              <a:gd name="connsiteY59" fmla="*/ 46678 h 742892"/>
              <a:gd name="connsiteX60" fmla="*/ 419300 w 1376977"/>
              <a:gd name="connsiteY60" fmla="*/ 184464 h 742892"/>
              <a:gd name="connsiteX61" fmla="*/ 331954 w 1376977"/>
              <a:gd name="connsiteY61" fmla="*/ 180964 h 742892"/>
              <a:gd name="connsiteX62" fmla="*/ 237346 w 1376977"/>
              <a:gd name="connsiteY62" fmla="*/ 61665 h 742892"/>
              <a:gd name="connsiteX63" fmla="*/ 362456 w 1376977"/>
              <a:gd name="connsiteY63" fmla="*/ 229226 h 742892"/>
              <a:gd name="connsiteX64" fmla="*/ 363380 w 1376977"/>
              <a:gd name="connsiteY64" fmla="*/ 223152 h 742892"/>
              <a:gd name="connsiteX65" fmla="*/ 463005 w 1376977"/>
              <a:gd name="connsiteY65" fmla="*/ 233385 h 742892"/>
              <a:gd name="connsiteX66" fmla="*/ 470598 w 1376977"/>
              <a:gd name="connsiteY66" fmla="*/ 241638 h 742892"/>
              <a:gd name="connsiteX67" fmla="*/ 362456 w 1376977"/>
              <a:gd name="connsiteY67" fmla="*/ 229226 h 742892"/>
              <a:gd name="connsiteX68" fmla="*/ 338622 w 1376977"/>
              <a:gd name="connsiteY68" fmla="*/ 42519 h 742892"/>
              <a:gd name="connsiteX69" fmla="*/ 409925 w 1376977"/>
              <a:gd name="connsiteY69" fmla="*/ 36378 h 742892"/>
              <a:gd name="connsiteX70" fmla="*/ 531271 w 1376977"/>
              <a:gd name="connsiteY70" fmla="*/ 200969 h 742892"/>
              <a:gd name="connsiteX71" fmla="*/ 456799 w 1376977"/>
              <a:gd name="connsiteY71" fmla="*/ 188293 h 742892"/>
              <a:gd name="connsiteX72" fmla="*/ 338622 w 1376977"/>
              <a:gd name="connsiteY72" fmla="*/ 42519 h 742892"/>
              <a:gd name="connsiteX73" fmla="*/ 598613 w 1376977"/>
              <a:gd name="connsiteY73" fmla="*/ 268244 h 742892"/>
              <a:gd name="connsiteX74" fmla="*/ 489348 w 1376977"/>
              <a:gd name="connsiteY74" fmla="*/ 244542 h 742892"/>
              <a:gd name="connsiteX75" fmla="*/ 493243 w 1376977"/>
              <a:gd name="connsiteY75" fmla="*/ 238138 h 742892"/>
              <a:gd name="connsiteX76" fmla="*/ 698370 w 1376977"/>
              <a:gd name="connsiteY76" fmla="*/ 302575 h 742892"/>
              <a:gd name="connsiteX77" fmla="*/ 598613 w 1376977"/>
              <a:gd name="connsiteY77" fmla="*/ 268244 h 742892"/>
              <a:gd name="connsiteX78" fmla="*/ 730985 w 1376977"/>
              <a:gd name="connsiteY78" fmla="*/ 274120 h 742892"/>
              <a:gd name="connsiteX79" fmla="*/ 560716 w 1376977"/>
              <a:gd name="connsiteY79" fmla="*/ 43377 h 742892"/>
              <a:gd name="connsiteX80" fmla="*/ 629180 w 1376977"/>
              <a:gd name="connsiteY80" fmla="*/ 55723 h 742892"/>
              <a:gd name="connsiteX81" fmla="*/ 660342 w 1376977"/>
              <a:gd name="connsiteY81" fmla="*/ 63711 h 742892"/>
              <a:gd name="connsiteX82" fmla="*/ 819849 w 1376977"/>
              <a:gd name="connsiteY82" fmla="*/ 329908 h 742892"/>
              <a:gd name="connsiteX83" fmla="*/ 730985 w 1376977"/>
              <a:gd name="connsiteY83" fmla="*/ 274120 h 742892"/>
              <a:gd name="connsiteX84" fmla="*/ 949910 w 1376977"/>
              <a:gd name="connsiteY84" fmla="*/ 612213 h 742892"/>
              <a:gd name="connsiteX85" fmla="*/ 1006424 w 1376977"/>
              <a:gd name="connsiteY85" fmla="*/ 566395 h 742892"/>
              <a:gd name="connsiteX86" fmla="*/ 1010121 w 1376977"/>
              <a:gd name="connsiteY86" fmla="*/ 543750 h 742892"/>
              <a:gd name="connsiteX87" fmla="*/ 898875 w 1376977"/>
              <a:gd name="connsiteY87" fmla="*/ 396985 h 742892"/>
              <a:gd name="connsiteX88" fmla="*/ 694871 w 1376977"/>
              <a:gd name="connsiteY88" fmla="*/ 73878 h 742892"/>
              <a:gd name="connsiteX89" fmla="*/ 815227 w 1376977"/>
              <a:gd name="connsiteY89" fmla="*/ 121083 h 742892"/>
              <a:gd name="connsiteX90" fmla="*/ 1090073 w 1376977"/>
              <a:gd name="connsiteY90" fmla="*/ 638291 h 742892"/>
              <a:gd name="connsiteX91" fmla="*/ 949910 w 1376977"/>
              <a:gd name="connsiteY91" fmla="*/ 612213 h 742892"/>
              <a:gd name="connsiteX92" fmla="*/ 1122885 w 1376977"/>
              <a:gd name="connsiteY92" fmla="*/ 645884 h 742892"/>
              <a:gd name="connsiteX93" fmla="*/ 1122357 w 1376977"/>
              <a:gd name="connsiteY93" fmla="*/ 644629 h 742892"/>
              <a:gd name="connsiteX94" fmla="*/ 853916 w 1376977"/>
              <a:gd name="connsiteY94" fmla="*/ 139437 h 742892"/>
              <a:gd name="connsiteX95" fmla="*/ 933207 w 1376977"/>
              <a:gd name="connsiteY95" fmla="*/ 179908 h 742892"/>
              <a:gd name="connsiteX96" fmla="*/ 967405 w 1376977"/>
              <a:gd name="connsiteY96" fmla="*/ 198790 h 742892"/>
              <a:gd name="connsiteX97" fmla="*/ 1186067 w 1376977"/>
              <a:gd name="connsiteY97" fmla="*/ 661861 h 742892"/>
              <a:gd name="connsiteX98" fmla="*/ 1122885 w 1376977"/>
              <a:gd name="connsiteY98" fmla="*/ 645884 h 742892"/>
              <a:gd name="connsiteX99" fmla="*/ 1247731 w 1376977"/>
              <a:gd name="connsiteY99" fmla="*/ 679423 h 742892"/>
              <a:gd name="connsiteX100" fmla="*/ 1218747 w 1376977"/>
              <a:gd name="connsiteY100" fmla="*/ 671170 h 742892"/>
              <a:gd name="connsiteX101" fmla="*/ 1007216 w 1376977"/>
              <a:gd name="connsiteY101" fmla="*/ 223218 h 742892"/>
              <a:gd name="connsiteX102" fmla="*/ 1166459 w 1376977"/>
              <a:gd name="connsiteY102" fmla="*/ 428939 h 742892"/>
              <a:gd name="connsiteX103" fmla="*/ 1191613 w 1376977"/>
              <a:gd name="connsiteY103" fmla="*/ 440691 h 742892"/>
              <a:gd name="connsiteX104" fmla="*/ 1257303 w 1376977"/>
              <a:gd name="connsiteY104" fmla="*/ 570752 h 742892"/>
              <a:gd name="connsiteX105" fmla="*/ 1247731 w 1376977"/>
              <a:gd name="connsiteY105" fmla="*/ 679423 h 742892"/>
              <a:gd name="connsiteX106" fmla="*/ 1266877 w 1376977"/>
              <a:gd name="connsiteY106" fmla="*/ 533186 h 742892"/>
              <a:gd name="connsiteX107" fmla="*/ 1212871 w 1376977"/>
              <a:gd name="connsiteY107" fmla="*/ 426166 h 742892"/>
              <a:gd name="connsiteX108" fmla="*/ 1266084 w 1376977"/>
              <a:gd name="connsiteY108" fmla="*/ 392033 h 742892"/>
              <a:gd name="connsiteX109" fmla="*/ 1291898 w 1376977"/>
              <a:gd name="connsiteY109" fmla="*/ 456668 h 742892"/>
              <a:gd name="connsiteX110" fmla="*/ 1276648 w 1376977"/>
              <a:gd name="connsiteY110" fmla="*/ 501826 h 742892"/>
              <a:gd name="connsiteX111" fmla="*/ 1266877 w 1376977"/>
              <a:gd name="connsiteY111" fmla="*/ 533186 h 742892"/>
              <a:gd name="connsiteX112" fmla="*/ 1303849 w 1376977"/>
              <a:gd name="connsiteY112" fmla="*/ 422997 h 742892"/>
              <a:gd name="connsiteX113" fmla="*/ 1288862 w 1376977"/>
              <a:gd name="connsiteY113" fmla="*/ 377509 h 742892"/>
              <a:gd name="connsiteX114" fmla="*/ 1341546 w 1376977"/>
              <a:gd name="connsiteY114" fmla="*/ 341527 h 742892"/>
              <a:gd name="connsiteX115" fmla="*/ 1303849 w 1376977"/>
              <a:gd name="connsiteY115" fmla="*/ 422997 h 74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376977" h="742892">
                <a:moveTo>
                  <a:pt x="1364258" y="314657"/>
                </a:moveTo>
                <a:cubicBezTo>
                  <a:pt x="1362475" y="311554"/>
                  <a:pt x="1359108" y="309375"/>
                  <a:pt x="1355278" y="310630"/>
                </a:cubicBezTo>
                <a:cubicBezTo>
                  <a:pt x="1298765" y="328785"/>
                  <a:pt x="1246872" y="362126"/>
                  <a:pt x="1197158" y="395136"/>
                </a:cubicBezTo>
                <a:cubicBezTo>
                  <a:pt x="1194517" y="389855"/>
                  <a:pt x="1191810" y="384507"/>
                  <a:pt x="1189104" y="379225"/>
                </a:cubicBezTo>
                <a:cubicBezTo>
                  <a:pt x="1155103" y="283561"/>
                  <a:pt x="1072841" y="216087"/>
                  <a:pt x="984703" y="166638"/>
                </a:cubicBezTo>
                <a:cubicBezTo>
                  <a:pt x="880786" y="108275"/>
                  <a:pt x="769013" y="53280"/>
                  <a:pt x="652750" y="24891"/>
                </a:cubicBezTo>
                <a:cubicBezTo>
                  <a:pt x="614194" y="15450"/>
                  <a:pt x="575109" y="8782"/>
                  <a:pt x="535827" y="4755"/>
                </a:cubicBezTo>
                <a:cubicBezTo>
                  <a:pt x="531205" y="-923"/>
                  <a:pt x="524075" y="-461"/>
                  <a:pt x="519123" y="3170"/>
                </a:cubicBezTo>
                <a:cubicBezTo>
                  <a:pt x="449075" y="-2772"/>
                  <a:pt x="378499" y="-329"/>
                  <a:pt x="309177" y="10234"/>
                </a:cubicBezTo>
                <a:cubicBezTo>
                  <a:pt x="307724" y="10234"/>
                  <a:pt x="306206" y="10432"/>
                  <a:pt x="304819" y="10894"/>
                </a:cubicBezTo>
                <a:cubicBezTo>
                  <a:pt x="201827" y="27136"/>
                  <a:pt x="101607" y="61334"/>
                  <a:pt x="9838" y="112567"/>
                </a:cubicBezTo>
                <a:cubicBezTo>
                  <a:pt x="3302" y="116198"/>
                  <a:pt x="-1782" y="124979"/>
                  <a:pt x="595" y="132637"/>
                </a:cubicBezTo>
                <a:cubicBezTo>
                  <a:pt x="7923" y="156009"/>
                  <a:pt x="16506" y="177201"/>
                  <a:pt x="28258" y="197866"/>
                </a:cubicBezTo>
                <a:cubicBezTo>
                  <a:pt x="34068" y="210674"/>
                  <a:pt x="40604" y="223152"/>
                  <a:pt x="47668" y="235828"/>
                </a:cubicBezTo>
                <a:cubicBezTo>
                  <a:pt x="50705" y="241241"/>
                  <a:pt x="56317" y="244146"/>
                  <a:pt x="62324" y="244146"/>
                </a:cubicBezTo>
                <a:cubicBezTo>
                  <a:pt x="65295" y="251079"/>
                  <a:pt x="68332" y="258011"/>
                  <a:pt x="71633" y="264811"/>
                </a:cubicBezTo>
                <a:cubicBezTo>
                  <a:pt x="75793" y="273328"/>
                  <a:pt x="87214" y="276431"/>
                  <a:pt x="95401" y="272073"/>
                </a:cubicBezTo>
                <a:cubicBezTo>
                  <a:pt x="137918" y="249494"/>
                  <a:pt x="187500" y="256558"/>
                  <a:pt x="233913" y="258341"/>
                </a:cubicBezTo>
                <a:cubicBezTo>
                  <a:pt x="274252" y="259925"/>
                  <a:pt x="314590" y="261906"/>
                  <a:pt x="354797" y="265141"/>
                </a:cubicBezTo>
                <a:cubicBezTo>
                  <a:pt x="433362" y="271545"/>
                  <a:pt x="511729" y="282505"/>
                  <a:pt x="587785" y="303631"/>
                </a:cubicBezTo>
                <a:cubicBezTo>
                  <a:pt x="727485" y="342452"/>
                  <a:pt x="859065" y="420554"/>
                  <a:pt x="939611" y="543287"/>
                </a:cubicBezTo>
                <a:cubicBezTo>
                  <a:pt x="907986" y="571940"/>
                  <a:pt x="876363" y="600594"/>
                  <a:pt x="844937" y="629445"/>
                </a:cubicBezTo>
                <a:cubicBezTo>
                  <a:pt x="833515" y="639942"/>
                  <a:pt x="837146" y="663115"/>
                  <a:pt x="853651" y="666548"/>
                </a:cubicBezTo>
                <a:cubicBezTo>
                  <a:pt x="946081" y="685695"/>
                  <a:pt x="1038576" y="704378"/>
                  <a:pt x="1131138" y="722732"/>
                </a:cubicBezTo>
                <a:cubicBezTo>
                  <a:pt x="1156688" y="727816"/>
                  <a:pt x="1281929" y="772314"/>
                  <a:pt x="1277242" y="710122"/>
                </a:cubicBezTo>
                <a:cubicBezTo>
                  <a:pt x="1277242" y="709924"/>
                  <a:pt x="1277176" y="709726"/>
                  <a:pt x="1277110" y="709528"/>
                </a:cubicBezTo>
                <a:cubicBezTo>
                  <a:pt x="1285362" y="707878"/>
                  <a:pt x="1292097" y="701606"/>
                  <a:pt x="1291503" y="690118"/>
                </a:cubicBezTo>
                <a:cubicBezTo>
                  <a:pt x="1288136" y="624559"/>
                  <a:pt x="1304112" y="563226"/>
                  <a:pt x="1324513" y="501496"/>
                </a:cubicBezTo>
                <a:cubicBezTo>
                  <a:pt x="1343263" y="444916"/>
                  <a:pt x="1372246" y="385167"/>
                  <a:pt x="1376933" y="325352"/>
                </a:cubicBezTo>
                <a:cubicBezTo>
                  <a:pt x="1377593" y="317166"/>
                  <a:pt x="1370662" y="313601"/>
                  <a:pt x="1364258" y="314657"/>
                </a:cubicBezTo>
                <a:close/>
                <a:moveTo>
                  <a:pt x="527772" y="39548"/>
                </a:moveTo>
                <a:cubicBezTo>
                  <a:pt x="573789" y="111642"/>
                  <a:pt x="623502" y="181163"/>
                  <a:pt x="676781" y="247976"/>
                </a:cubicBezTo>
                <a:cubicBezTo>
                  <a:pt x="653476" y="237808"/>
                  <a:pt x="629708" y="228697"/>
                  <a:pt x="605545" y="220907"/>
                </a:cubicBezTo>
                <a:cubicBezTo>
                  <a:pt x="593727" y="217078"/>
                  <a:pt x="581909" y="213645"/>
                  <a:pt x="570092" y="210476"/>
                </a:cubicBezTo>
                <a:cubicBezTo>
                  <a:pt x="527112" y="152245"/>
                  <a:pt x="484198" y="93949"/>
                  <a:pt x="441219" y="35652"/>
                </a:cubicBezTo>
                <a:cubicBezTo>
                  <a:pt x="470136" y="35520"/>
                  <a:pt x="498987" y="36841"/>
                  <a:pt x="527772" y="39548"/>
                </a:cubicBezTo>
                <a:close/>
                <a:moveTo>
                  <a:pt x="210344" y="68927"/>
                </a:moveTo>
                <a:cubicBezTo>
                  <a:pt x="240119" y="106493"/>
                  <a:pt x="269894" y="144059"/>
                  <a:pt x="299736" y="181625"/>
                </a:cubicBezTo>
                <a:cubicBezTo>
                  <a:pt x="281052" y="182285"/>
                  <a:pt x="262302" y="183341"/>
                  <a:pt x="243618" y="184860"/>
                </a:cubicBezTo>
                <a:cubicBezTo>
                  <a:pt x="243354" y="184464"/>
                  <a:pt x="243090" y="184001"/>
                  <a:pt x="242760" y="183539"/>
                </a:cubicBezTo>
                <a:cubicBezTo>
                  <a:pt x="215229" y="150661"/>
                  <a:pt x="187698" y="117716"/>
                  <a:pt x="160167" y="84838"/>
                </a:cubicBezTo>
                <a:cubicBezTo>
                  <a:pt x="176739" y="79028"/>
                  <a:pt x="193508" y="73746"/>
                  <a:pt x="210344" y="68927"/>
                </a:cubicBezTo>
                <a:close/>
                <a:moveTo>
                  <a:pt x="73680" y="209353"/>
                </a:moveTo>
                <a:cubicBezTo>
                  <a:pt x="74472" y="205656"/>
                  <a:pt x="74010" y="201365"/>
                  <a:pt x="71369" y="196875"/>
                </a:cubicBezTo>
                <a:cubicBezTo>
                  <a:pt x="60146" y="177465"/>
                  <a:pt x="49978" y="157659"/>
                  <a:pt x="41330" y="137060"/>
                </a:cubicBezTo>
                <a:cubicBezTo>
                  <a:pt x="51365" y="131713"/>
                  <a:pt x="61532" y="126629"/>
                  <a:pt x="71765" y="121678"/>
                </a:cubicBezTo>
                <a:cubicBezTo>
                  <a:pt x="72096" y="122140"/>
                  <a:pt x="72360" y="122602"/>
                  <a:pt x="72756" y="123064"/>
                </a:cubicBezTo>
                <a:cubicBezTo>
                  <a:pt x="94476" y="147954"/>
                  <a:pt x="116264" y="172844"/>
                  <a:pt x="137984" y="197734"/>
                </a:cubicBezTo>
                <a:cubicBezTo>
                  <a:pt x="116462" y="201167"/>
                  <a:pt x="95005" y="205062"/>
                  <a:pt x="73680" y="209353"/>
                </a:cubicBezTo>
                <a:close/>
                <a:moveTo>
                  <a:pt x="167892" y="193310"/>
                </a:moveTo>
                <a:cubicBezTo>
                  <a:pt x="143794" y="165780"/>
                  <a:pt x="119763" y="138183"/>
                  <a:pt x="95665" y="110652"/>
                </a:cubicBezTo>
                <a:cubicBezTo>
                  <a:pt x="108539" y="104908"/>
                  <a:pt x="121611" y="99561"/>
                  <a:pt x="134749" y="94411"/>
                </a:cubicBezTo>
                <a:cubicBezTo>
                  <a:pt x="160762" y="125507"/>
                  <a:pt x="186840" y="156669"/>
                  <a:pt x="212852" y="187765"/>
                </a:cubicBezTo>
                <a:cubicBezTo>
                  <a:pt x="197932" y="189415"/>
                  <a:pt x="182879" y="191198"/>
                  <a:pt x="167892" y="193310"/>
                </a:cubicBezTo>
                <a:close/>
                <a:moveTo>
                  <a:pt x="247315" y="222690"/>
                </a:moveTo>
                <a:cubicBezTo>
                  <a:pt x="275374" y="221435"/>
                  <a:pt x="303499" y="221171"/>
                  <a:pt x="331690" y="221897"/>
                </a:cubicBezTo>
                <a:lnTo>
                  <a:pt x="335915" y="227245"/>
                </a:lnTo>
                <a:cubicBezTo>
                  <a:pt x="306404" y="225198"/>
                  <a:pt x="276892" y="223812"/>
                  <a:pt x="247315" y="222690"/>
                </a:cubicBezTo>
                <a:close/>
                <a:moveTo>
                  <a:pt x="237346" y="61665"/>
                </a:moveTo>
                <a:cubicBezTo>
                  <a:pt x="261312" y="55591"/>
                  <a:pt x="285541" y="50639"/>
                  <a:pt x="309903" y="46678"/>
                </a:cubicBezTo>
                <a:cubicBezTo>
                  <a:pt x="344432" y="94213"/>
                  <a:pt x="380875" y="140097"/>
                  <a:pt x="419300" y="184464"/>
                </a:cubicBezTo>
                <a:cubicBezTo>
                  <a:pt x="390251" y="182021"/>
                  <a:pt x="361069" y="180832"/>
                  <a:pt x="331954" y="180964"/>
                </a:cubicBezTo>
                <a:cubicBezTo>
                  <a:pt x="300396" y="141154"/>
                  <a:pt x="268838" y="101409"/>
                  <a:pt x="237346" y="61665"/>
                </a:cubicBezTo>
                <a:close/>
                <a:moveTo>
                  <a:pt x="362456" y="229226"/>
                </a:moveTo>
                <a:cubicBezTo>
                  <a:pt x="363380" y="227377"/>
                  <a:pt x="363710" y="225264"/>
                  <a:pt x="363380" y="223152"/>
                </a:cubicBezTo>
                <a:cubicBezTo>
                  <a:pt x="396787" y="224934"/>
                  <a:pt x="430061" y="228434"/>
                  <a:pt x="463005" y="233385"/>
                </a:cubicBezTo>
                <a:cubicBezTo>
                  <a:pt x="465514" y="236158"/>
                  <a:pt x="468023" y="238865"/>
                  <a:pt x="470598" y="241638"/>
                </a:cubicBezTo>
                <a:cubicBezTo>
                  <a:pt x="434749" y="236224"/>
                  <a:pt x="398635" y="232197"/>
                  <a:pt x="362456" y="229226"/>
                </a:cubicBezTo>
                <a:close/>
                <a:moveTo>
                  <a:pt x="338622" y="42519"/>
                </a:moveTo>
                <a:cubicBezTo>
                  <a:pt x="362257" y="39481"/>
                  <a:pt x="386091" y="37435"/>
                  <a:pt x="409925" y="36378"/>
                </a:cubicBezTo>
                <a:cubicBezTo>
                  <a:pt x="450330" y="91242"/>
                  <a:pt x="490800" y="146105"/>
                  <a:pt x="531271" y="200969"/>
                </a:cubicBezTo>
                <a:cubicBezTo>
                  <a:pt x="506513" y="195621"/>
                  <a:pt x="481689" y="191462"/>
                  <a:pt x="456799" y="188293"/>
                </a:cubicBezTo>
                <a:cubicBezTo>
                  <a:pt x="415140" y="141550"/>
                  <a:pt x="375726" y="93025"/>
                  <a:pt x="338622" y="42519"/>
                </a:cubicBezTo>
                <a:close/>
                <a:moveTo>
                  <a:pt x="598613" y="268244"/>
                </a:moveTo>
                <a:cubicBezTo>
                  <a:pt x="562631" y="258341"/>
                  <a:pt x="526121" y="250683"/>
                  <a:pt x="489348" y="244542"/>
                </a:cubicBezTo>
                <a:cubicBezTo>
                  <a:pt x="491130" y="242826"/>
                  <a:pt x="492517" y="240581"/>
                  <a:pt x="493243" y="238138"/>
                </a:cubicBezTo>
                <a:cubicBezTo>
                  <a:pt x="564810" y="251145"/>
                  <a:pt x="634132" y="272205"/>
                  <a:pt x="698370" y="302575"/>
                </a:cubicBezTo>
                <a:cubicBezTo>
                  <a:pt x="665954" y="289107"/>
                  <a:pt x="632547" y="277619"/>
                  <a:pt x="598613" y="268244"/>
                </a:cubicBezTo>
                <a:close/>
                <a:moveTo>
                  <a:pt x="730985" y="274120"/>
                </a:moveTo>
                <a:cubicBezTo>
                  <a:pt x="669717" y="200507"/>
                  <a:pt x="612939" y="123592"/>
                  <a:pt x="560716" y="43377"/>
                </a:cubicBezTo>
                <a:cubicBezTo>
                  <a:pt x="583692" y="46480"/>
                  <a:pt x="606535" y="50639"/>
                  <a:pt x="629180" y="55723"/>
                </a:cubicBezTo>
                <a:cubicBezTo>
                  <a:pt x="639678" y="58099"/>
                  <a:pt x="649977" y="60872"/>
                  <a:pt x="660342" y="63711"/>
                </a:cubicBezTo>
                <a:cubicBezTo>
                  <a:pt x="708471" y="155480"/>
                  <a:pt x="761685" y="244279"/>
                  <a:pt x="819849" y="329908"/>
                </a:cubicBezTo>
                <a:cubicBezTo>
                  <a:pt x="791657" y="309243"/>
                  <a:pt x="761882" y="290559"/>
                  <a:pt x="730985" y="274120"/>
                </a:cubicBezTo>
                <a:close/>
                <a:moveTo>
                  <a:pt x="949910" y="612213"/>
                </a:moveTo>
                <a:cubicBezTo>
                  <a:pt x="968726" y="596963"/>
                  <a:pt x="987608" y="581646"/>
                  <a:pt x="1006424" y="566395"/>
                </a:cubicBezTo>
                <a:cubicBezTo>
                  <a:pt x="1012762" y="561245"/>
                  <a:pt x="1013884" y="550616"/>
                  <a:pt x="1010121" y="543750"/>
                </a:cubicBezTo>
                <a:cubicBezTo>
                  <a:pt x="980412" y="489282"/>
                  <a:pt x="942581" y="440228"/>
                  <a:pt x="898875" y="396985"/>
                </a:cubicBezTo>
                <a:cubicBezTo>
                  <a:pt x="823282" y="294124"/>
                  <a:pt x="755280" y="186246"/>
                  <a:pt x="694871" y="73878"/>
                </a:cubicBezTo>
                <a:cubicBezTo>
                  <a:pt x="735936" y="87017"/>
                  <a:pt x="775944" y="103192"/>
                  <a:pt x="815227" y="121083"/>
                </a:cubicBezTo>
                <a:cubicBezTo>
                  <a:pt x="906865" y="293464"/>
                  <a:pt x="998436" y="465911"/>
                  <a:pt x="1090073" y="638291"/>
                </a:cubicBezTo>
                <a:cubicBezTo>
                  <a:pt x="1043660" y="628124"/>
                  <a:pt x="996917" y="619343"/>
                  <a:pt x="949910" y="612213"/>
                </a:cubicBezTo>
                <a:close/>
                <a:moveTo>
                  <a:pt x="1122885" y="645884"/>
                </a:moveTo>
                <a:cubicBezTo>
                  <a:pt x="1122687" y="645488"/>
                  <a:pt x="1122621" y="645092"/>
                  <a:pt x="1122357" y="644629"/>
                </a:cubicBezTo>
                <a:lnTo>
                  <a:pt x="853916" y="139437"/>
                </a:lnTo>
                <a:cubicBezTo>
                  <a:pt x="880588" y="152443"/>
                  <a:pt x="907063" y="166044"/>
                  <a:pt x="933207" y="179908"/>
                </a:cubicBezTo>
                <a:cubicBezTo>
                  <a:pt x="944628" y="185982"/>
                  <a:pt x="956050" y="192254"/>
                  <a:pt x="967405" y="198790"/>
                </a:cubicBezTo>
                <a:cubicBezTo>
                  <a:pt x="1040293" y="353147"/>
                  <a:pt x="1113180" y="507504"/>
                  <a:pt x="1186067" y="661861"/>
                </a:cubicBezTo>
                <a:cubicBezTo>
                  <a:pt x="1165072" y="656249"/>
                  <a:pt x="1144011" y="650902"/>
                  <a:pt x="1122885" y="645884"/>
                </a:cubicBezTo>
                <a:close/>
                <a:moveTo>
                  <a:pt x="1247731" y="679423"/>
                </a:moveTo>
                <a:cubicBezTo>
                  <a:pt x="1238091" y="676518"/>
                  <a:pt x="1228386" y="673943"/>
                  <a:pt x="1218747" y="671170"/>
                </a:cubicBezTo>
                <a:cubicBezTo>
                  <a:pt x="1148237" y="521831"/>
                  <a:pt x="1077727" y="372557"/>
                  <a:pt x="1007216" y="223218"/>
                </a:cubicBezTo>
                <a:cubicBezTo>
                  <a:pt x="1082348" y="272667"/>
                  <a:pt x="1146454" y="336510"/>
                  <a:pt x="1166459" y="428939"/>
                </a:cubicBezTo>
                <a:cubicBezTo>
                  <a:pt x="1168572" y="438842"/>
                  <a:pt x="1182105" y="447161"/>
                  <a:pt x="1191613" y="440691"/>
                </a:cubicBezTo>
                <a:cubicBezTo>
                  <a:pt x="1213532" y="484066"/>
                  <a:pt x="1235385" y="527442"/>
                  <a:pt x="1257303" y="570752"/>
                </a:cubicBezTo>
                <a:cubicBezTo>
                  <a:pt x="1249513" y="606403"/>
                  <a:pt x="1245552" y="642649"/>
                  <a:pt x="1247731" y="679423"/>
                </a:cubicBezTo>
                <a:close/>
                <a:moveTo>
                  <a:pt x="1266877" y="533186"/>
                </a:moveTo>
                <a:cubicBezTo>
                  <a:pt x="1248853" y="497535"/>
                  <a:pt x="1230829" y="461817"/>
                  <a:pt x="1212871" y="426166"/>
                </a:cubicBezTo>
                <a:cubicBezTo>
                  <a:pt x="1230367" y="414481"/>
                  <a:pt x="1248259" y="403257"/>
                  <a:pt x="1266084" y="392033"/>
                </a:cubicBezTo>
                <a:cubicBezTo>
                  <a:pt x="1271894" y="414811"/>
                  <a:pt x="1280543" y="436333"/>
                  <a:pt x="1291898" y="456668"/>
                </a:cubicBezTo>
                <a:cubicBezTo>
                  <a:pt x="1286617" y="472117"/>
                  <a:pt x="1281599" y="487368"/>
                  <a:pt x="1276648" y="501826"/>
                </a:cubicBezTo>
                <a:cubicBezTo>
                  <a:pt x="1273149" y="512191"/>
                  <a:pt x="1269914" y="522689"/>
                  <a:pt x="1266877" y="533186"/>
                </a:cubicBezTo>
                <a:close/>
                <a:moveTo>
                  <a:pt x="1303849" y="422997"/>
                </a:moveTo>
                <a:cubicBezTo>
                  <a:pt x="1297444" y="408472"/>
                  <a:pt x="1292492" y="393354"/>
                  <a:pt x="1288862" y="377509"/>
                </a:cubicBezTo>
                <a:cubicBezTo>
                  <a:pt x="1306819" y="365955"/>
                  <a:pt x="1324513" y="354203"/>
                  <a:pt x="1341546" y="341527"/>
                </a:cubicBezTo>
                <a:cubicBezTo>
                  <a:pt x="1326559" y="366417"/>
                  <a:pt x="1314478" y="394542"/>
                  <a:pt x="1303849" y="422997"/>
                </a:cubicBezTo>
                <a:close/>
              </a:path>
            </a:pathLst>
          </a:custGeom>
          <a:solidFill>
            <a:srgbClr val="FFC000"/>
          </a:solidFill>
          <a:ln w="6597" cap="flat">
            <a:solidFill>
              <a:srgbClr val="FFC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44">
            <a:extLst>
              <a:ext uri="{FF2B5EF4-FFF2-40B4-BE49-F238E27FC236}">
                <a16:creationId xmlns:a16="http://schemas.microsoft.com/office/drawing/2014/main" id="{B575CC59-1190-B540-8C7C-AAF09E0C69C5}"/>
              </a:ext>
            </a:extLst>
          </p:cNvPr>
          <p:cNvSpPr/>
          <p:nvPr/>
        </p:nvSpPr>
        <p:spPr>
          <a:xfrm>
            <a:off x="704698" y="5798181"/>
            <a:ext cx="452298" cy="460935"/>
          </a:xfrm>
          <a:custGeom>
            <a:avLst/>
            <a:gdLst>
              <a:gd name="connsiteX0" fmla="*/ 361759 w 452298"/>
              <a:gd name="connsiteY0" fmla="*/ 204083 h 460935"/>
              <a:gd name="connsiteX1" fmla="*/ 406521 w 452298"/>
              <a:gd name="connsiteY1" fmla="*/ 57450 h 460935"/>
              <a:gd name="connsiteX2" fmla="*/ 381631 w 452298"/>
              <a:gd name="connsiteY2" fmla="*/ 43190 h 460935"/>
              <a:gd name="connsiteX3" fmla="*/ 255333 w 452298"/>
              <a:gd name="connsiteY3" fmla="*/ 67023 h 460935"/>
              <a:gd name="connsiteX4" fmla="*/ 160197 w 452298"/>
              <a:gd name="connsiteY4" fmla="*/ 2851 h 460935"/>
              <a:gd name="connsiteX5" fmla="*/ 145408 w 452298"/>
              <a:gd name="connsiteY5" fmla="*/ 1597 h 460935"/>
              <a:gd name="connsiteX6" fmla="*/ 132666 w 452298"/>
              <a:gd name="connsiteY6" fmla="*/ 16649 h 460935"/>
              <a:gd name="connsiteX7" fmla="*/ 142966 w 452298"/>
              <a:gd name="connsiteY7" fmla="*/ 183682 h 460935"/>
              <a:gd name="connsiteX8" fmla="*/ 42746 w 452298"/>
              <a:gd name="connsiteY8" fmla="*/ 224615 h 460935"/>
              <a:gd name="connsiteX9" fmla="*/ 691 w 452298"/>
              <a:gd name="connsiteY9" fmla="*/ 269179 h 460935"/>
              <a:gd name="connsiteX10" fmla="*/ 59845 w 452298"/>
              <a:gd name="connsiteY10" fmla="*/ 303708 h 460935"/>
              <a:gd name="connsiteX11" fmla="*/ 169440 w 452298"/>
              <a:gd name="connsiteY11" fmla="*/ 314800 h 460935"/>
              <a:gd name="connsiteX12" fmla="*/ 219022 w 452298"/>
              <a:gd name="connsiteY12" fmla="*/ 452916 h 460935"/>
              <a:gd name="connsiteX13" fmla="*/ 247543 w 452298"/>
              <a:gd name="connsiteY13" fmla="*/ 452916 h 460935"/>
              <a:gd name="connsiteX14" fmla="*/ 280091 w 452298"/>
              <a:gd name="connsiteY14" fmla="*/ 387753 h 460935"/>
              <a:gd name="connsiteX15" fmla="*/ 321948 w 452298"/>
              <a:gd name="connsiteY15" fmla="*/ 320280 h 460935"/>
              <a:gd name="connsiteX16" fmla="*/ 374897 w 452298"/>
              <a:gd name="connsiteY16" fmla="*/ 335266 h 460935"/>
              <a:gd name="connsiteX17" fmla="*/ 435703 w 452298"/>
              <a:gd name="connsiteY17" fmla="*/ 341736 h 460935"/>
              <a:gd name="connsiteX18" fmla="*/ 452208 w 452298"/>
              <a:gd name="connsiteY18" fmla="*/ 325231 h 460935"/>
              <a:gd name="connsiteX19" fmla="*/ 361759 w 452298"/>
              <a:gd name="connsiteY19" fmla="*/ 204083 h 460935"/>
              <a:gd name="connsiteX20" fmla="*/ 383744 w 452298"/>
              <a:gd name="connsiteY20" fmla="*/ 303312 h 460935"/>
              <a:gd name="connsiteX21" fmla="*/ 334889 w 452298"/>
              <a:gd name="connsiteY21" fmla="*/ 283242 h 460935"/>
              <a:gd name="connsiteX22" fmla="*/ 301284 w 452298"/>
              <a:gd name="connsiteY22" fmla="*/ 285553 h 460935"/>
              <a:gd name="connsiteX23" fmla="*/ 262398 w 452298"/>
              <a:gd name="connsiteY23" fmla="*/ 349263 h 460935"/>
              <a:gd name="connsiteX24" fmla="*/ 231302 w 452298"/>
              <a:gd name="connsiteY24" fmla="*/ 411587 h 460935"/>
              <a:gd name="connsiteX25" fmla="*/ 202253 w 452298"/>
              <a:gd name="connsiteY25" fmla="*/ 297304 h 460935"/>
              <a:gd name="connsiteX26" fmla="*/ 185747 w 452298"/>
              <a:gd name="connsiteY26" fmla="*/ 280799 h 460935"/>
              <a:gd name="connsiteX27" fmla="*/ 120980 w 452298"/>
              <a:gd name="connsiteY27" fmla="*/ 280931 h 460935"/>
              <a:gd name="connsiteX28" fmla="*/ 40435 w 452298"/>
              <a:gd name="connsiteY28" fmla="*/ 266539 h 460935"/>
              <a:gd name="connsiteX29" fmla="*/ 39577 w 452298"/>
              <a:gd name="connsiteY29" fmla="*/ 263634 h 460935"/>
              <a:gd name="connsiteX30" fmla="*/ 52781 w 452298"/>
              <a:gd name="connsiteY30" fmla="*/ 256569 h 460935"/>
              <a:gd name="connsiteX31" fmla="*/ 86452 w 452298"/>
              <a:gd name="connsiteY31" fmla="*/ 240262 h 460935"/>
              <a:gd name="connsiteX32" fmla="*/ 166667 w 452298"/>
              <a:gd name="connsiteY32" fmla="*/ 210619 h 460935"/>
              <a:gd name="connsiteX33" fmla="*/ 178221 w 452298"/>
              <a:gd name="connsiteY33" fmla="*/ 190284 h 460935"/>
              <a:gd name="connsiteX34" fmla="*/ 163960 w 452298"/>
              <a:gd name="connsiteY34" fmla="*/ 45104 h 460935"/>
              <a:gd name="connsiteX35" fmla="*/ 218296 w 452298"/>
              <a:gd name="connsiteY35" fmla="*/ 81746 h 460935"/>
              <a:gd name="connsiteX36" fmla="*/ 278242 w 452298"/>
              <a:gd name="connsiteY36" fmla="*/ 116275 h 460935"/>
              <a:gd name="connsiteX37" fmla="*/ 371068 w 452298"/>
              <a:gd name="connsiteY37" fmla="*/ 85377 h 460935"/>
              <a:gd name="connsiteX38" fmla="*/ 329409 w 452298"/>
              <a:gd name="connsiteY38" fmla="*/ 193519 h 460935"/>
              <a:gd name="connsiteX39" fmla="*/ 329211 w 452298"/>
              <a:gd name="connsiteY39" fmla="*/ 209959 h 460935"/>
              <a:gd name="connsiteX40" fmla="*/ 336407 w 452298"/>
              <a:gd name="connsiteY40" fmla="*/ 226662 h 460935"/>
              <a:gd name="connsiteX41" fmla="*/ 415302 w 452298"/>
              <a:gd name="connsiteY41" fmla="*/ 308066 h 460935"/>
              <a:gd name="connsiteX42" fmla="*/ 383744 w 452298"/>
              <a:gd name="connsiteY42" fmla="*/ 303312 h 46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2298" h="460935">
                <a:moveTo>
                  <a:pt x="361759" y="204083"/>
                </a:moveTo>
                <a:cubicBezTo>
                  <a:pt x="390214" y="159453"/>
                  <a:pt x="404937" y="110663"/>
                  <a:pt x="406521" y="57450"/>
                </a:cubicBezTo>
                <a:cubicBezTo>
                  <a:pt x="406918" y="43718"/>
                  <a:pt x="392459" y="38436"/>
                  <a:pt x="381631" y="43190"/>
                </a:cubicBezTo>
                <a:cubicBezTo>
                  <a:pt x="341293" y="60883"/>
                  <a:pt x="298181" y="90329"/>
                  <a:pt x="255333" y="67023"/>
                </a:cubicBezTo>
                <a:cubicBezTo>
                  <a:pt x="222191" y="49000"/>
                  <a:pt x="191425" y="23912"/>
                  <a:pt x="160197" y="2851"/>
                </a:cubicBezTo>
                <a:cubicBezTo>
                  <a:pt x="154849" y="-780"/>
                  <a:pt x="149634" y="-648"/>
                  <a:pt x="145408" y="1597"/>
                </a:cubicBezTo>
                <a:cubicBezTo>
                  <a:pt x="139004" y="3379"/>
                  <a:pt x="133392" y="8331"/>
                  <a:pt x="132666" y="16649"/>
                </a:cubicBezTo>
                <a:cubicBezTo>
                  <a:pt x="127583" y="73163"/>
                  <a:pt x="131148" y="128555"/>
                  <a:pt x="142966" y="183682"/>
                </a:cubicBezTo>
                <a:cubicBezTo>
                  <a:pt x="108635" y="194972"/>
                  <a:pt x="75030" y="208308"/>
                  <a:pt x="42746" y="224615"/>
                </a:cubicBezTo>
                <a:cubicBezTo>
                  <a:pt x="24986" y="233594"/>
                  <a:pt x="-4921" y="243894"/>
                  <a:pt x="691" y="269179"/>
                </a:cubicBezTo>
                <a:cubicBezTo>
                  <a:pt x="5972" y="292881"/>
                  <a:pt x="40699" y="298757"/>
                  <a:pt x="59845" y="303708"/>
                </a:cubicBezTo>
                <a:cubicBezTo>
                  <a:pt x="95827" y="312951"/>
                  <a:pt x="132534" y="316186"/>
                  <a:pt x="169440" y="314800"/>
                </a:cubicBezTo>
                <a:cubicBezTo>
                  <a:pt x="171487" y="365306"/>
                  <a:pt x="187860" y="411917"/>
                  <a:pt x="219022" y="452916"/>
                </a:cubicBezTo>
                <a:cubicBezTo>
                  <a:pt x="225888" y="461895"/>
                  <a:pt x="241403" y="465196"/>
                  <a:pt x="247543" y="452916"/>
                </a:cubicBezTo>
                <a:cubicBezTo>
                  <a:pt x="258370" y="431195"/>
                  <a:pt x="269264" y="409474"/>
                  <a:pt x="280091" y="387753"/>
                </a:cubicBezTo>
                <a:cubicBezTo>
                  <a:pt x="288608" y="370654"/>
                  <a:pt x="303462" y="324769"/>
                  <a:pt x="321948" y="320280"/>
                </a:cubicBezTo>
                <a:cubicBezTo>
                  <a:pt x="338190" y="316318"/>
                  <a:pt x="358590" y="330975"/>
                  <a:pt x="374897" y="335266"/>
                </a:cubicBezTo>
                <a:cubicBezTo>
                  <a:pt x="394902" y="340482"/>
                  <a:pt x="415104" y="342001"/>
                  <a:pt x="435703" y="341736"/>
                </a:cubicBezTo>
                <a:cubicBezTo>
                  <a:pt x="443823" y="341604"/>
                  <a:pt x="453330" y="334210"/>
                  <a:pt x="452208" y="325231"/>
                </a:cubicBezTo>
                <a:cubicBezTo>
                  <a:pt x="445276" y="269113"/>
                  <a:pt x="405729" y="234386"/>
                  <a:pt x="361759" y="204083"/>
                </a:cubicBezTo>
                <a:close/>
                <a:moveTo>
                  <a:pt x="383744" y="303312"/>
                </a:moveTo>
                <a:cubicBezTo>
                  <a:pt x="366711" y="298691"/>
                  <a:pt x="351658" y="287665"/>
                  <a:pt x="334889" y="283242"/>
                </a:cubicBezTo>
                <a:cubicBezTo>
                  <a:pt x="322741" y="280073"/>
                  <a:pt x="312243" y="279215"/>
                  <a:pt x="301284" y="285553"/>
                </a:cubicBezTo>
                <a:cubicBezTo>
                  <a:pt x="281412" y="297040"/>
                  <a:pt x="271905" y="330315"/>
                  <a:pt x="262398" y="349263"/>
                </a:cubicBezTo>
                <a:cubicBezTo>
                  <a:pt x="252032" y="370059"/>
                  <a:pt x="241667" y="390790"/>
                  <a:pt x="231302" y="411587"/>
                </a:cubicBezTo>
                <a:cubicBezTo>
                  <a:pt x="211099" y="376926"/>
                  <a:pt x="201196" y="339162"/>
                  <a:pt x="202253" y="297304"/>
                </a:cubicBezTo>
                <a:cubicBezTo>
                  <a:pt x="202451" y="288854"/>
                  <a:pt x="194462" y="280139"/>
                  <a:pt x="185747" y="280799"/>
                </a:cubicBezTo>
                <a:cubicBezTo>
                  <a:pt x="164092" y="282450"/>
                  <a:pt x="142636" y="282912"/>
                  <a:pt x="120980" y="280931"/>
                </a:cubicBezTo>
                <a:cubicBezTo>
                  <a:pt x="104343" y="279413"/>
                  <a:pt x="55554" y="275715"/>
                  <a:pt x="40435" y="266539"/>
                </a:cubicBezTo>
                <a:cubicBezTo>
                  <a:pt x="30796" y="268453"/>
                  <a:pt x="30532" y="267463"/>
                  <a:pt x="39577" y="263634"/>
                </a:cubicBezTo>
                <a:cubicBezTo>
                  <a:pt x="43934" y="261191"/>
                  <a:pt x="48357" y="258814"/>
                  <a:pt x="52781" y="256569"/>
                </a:cubicBezTo>
                <a:cubicBezTo>
                  <a:pt x="63873" y="250826"/>
                  <a:pt x="75096" y="245346"/>
                  <a:pt x="86452" y="240262"/>
                </a:cubicBezTo>
                <a:cubicBezTo>
                  <a:pt x="112530" y="228577"/>
                  <a:pt x="139401" y="219070"/>
                  <a:pt x="166667" y="210619"/>
                </a:cubicBezTo>
                <a:cubicBezTo>
                  <a:pt x="175382" y="207912"/>
                  <a:pt x="180399" y="199197"/>
                  <a:pt x="178221" y="190284"/>
                </a:cubicBezTo>
                <a:cubicBezTo>
                  <a:pt x="166601" y="142089"/>
                  <a:pt x="162046" y="94026"/>
                  <a:pt x="163960" y="45104"/>
                </a:cubicBezTo>
                <a:cubicBezTo>
                  <a:pt x="182050" y="57318"/>
                  <a:pt x="200140" y="69532"/>
                  <a:pt x="218296" y="81746"/>
                </a:cubicBezTo>
                <a:cubicBezTo>
                  <a:pt x="235527" y="93366"/>
                  <a:pt x="256390" y="113436"/>
                  <a:pt x="278242" y="116275"/>
                </a:cubicBezTo>
                <a:cubicBezTo>
                  <a:pt x="306301" y="119906"/>
                  <a:pt x="341425" y="101090"/>
                  <a:pt x="371068" y="85377"/>
                </a:cubicBezTo>
                <a:cubicBezTo>
                  <a:pt x="365786" y="124263"/>
                  <a:pt x="351988" y="159981"/>
                  <a:pt x="329409" y="193519"/>
                </a:cubicBezTo>
                <a:cubicBezTo>
                  <a:pt x="325315" y="199593"/>
                  <a:pt x="326042" y="205469"/>
                  <a:pt x="329211" y="209959"/>
                </a:cubicBezTo>
                <a:cubicBezTo>
                  <a:pt x="328220" y="215900"/>
                  <a:pt x="330069" y="222371"/>
                  <a:pt x="336407" y="226662"/>
                </a:cubicBezTo>
                <a:cubicBezTo>
                  <a:pt x="367371" y="247458"/>
                  <a:pt x="402824" y="271754"/>
                  <a:pt x="415302" y="308066"/>
                </a:cubicBezTo>
                <a:cubicBezTo>
                  <a:pt x="404673" y="307472"/>
                  <a:pt x="394110" y="306085"/>
                  <a:pt x="383744" y="303312"/>
                </a:cubicBezTo>
                <a:close/>
              </a:path>
            </a:pathLst>
          </a:custGeom>
          <a:solidFill>
            <a:srgbClr val="FFC000"/>
          </a:solidFill>
          <a:ln w="65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44">
            <a:extLst>
              <a:ext uri="{FF2B5EF4-FFF2-40B4-BE49-F238E27FC236}">
                <a16:creationId xmlns:a16="http://schemas.microsoft.com/office/drawing/2014/main" id="{6DCDF0C8-66F8-1B45-B80E-659DFC60032B}"/>
              </a:ext>
            </a:extLst>
          </p:cNvPr>
          <p:cNvSpPr/>
          <p:nvPr/>
        </p:nvSpPr>
        <p:spPr>
          <a:xfrm>
            <a:off x="102990" y="4922446"/>
            <a:ext cx="601708" cy="661925"/>
          </a:xfrm>
          <a:custGeom>
            <a:avLst/>
            <a:gdLst>
              <a:gd name="connsiteX0" fmla="*/ 361759 w 452298"/>
              <a:gd name="connsiteY0" fmla="*/ 204083 h 460935"/>
              <a:gd name="connsiteX1" fmla="*/ 406521 w 452298"/>
              <a:gd name="connsiteY1" fmla="*/ 57450 h 460935"/>
              <a:gd name="connsiteX2" fmla="*/ 381631 w 452298"/>
              <a:gd name="connsiteY2" fmla="*/ 43190 h 460935"/>
              <a:gd name="connsiteX3" fmla="*/ 255333 w 452298"/>
              <a:gd name="connsiteY3" fmla="*/ 67023 h 460935"/>
              <a:gd name="connsiteX4" fmla="*/ 160197 w 452298"/>
              <a:gd name="connsiteY4" fmla="*/ 2851 h 460935"/>
              <a:gd name="connsiteX5" fmla="*/ 145408 w 452298"/>
              <a:gd name="connsiteY5" fmla="*/ 1597 h 460935"/>
              <a:gd name="connsiteX6" fmla="*/ 132666 w 452298"/>
              <a:gd name="connsiteY6" fmla="*/ 16649 h 460935"/>
              <a:gd name="connsiteX7" fmla="*/ 142966 w 452298"/>
              <a:gd name="connsiteY7" fmla="*/ 183682 h 460935"/>
              <a:gd name="connsiteX8" fmla="*/ 42746 w 452298"/>
              <a:gd name="connsiteY8" fmla="*/ 224615 h 460935"/>
              <a:gd name="connsiteX9" fmla="*/ 691 w 452298"/>
              <a:gd name="connsiteY9" fmla="*/ 269179 h 460935"/>
              <a:gd name="connsiteX10" fmla="*/ 59845 w 452298"/>
              <a:gd name="connsiteY10" fmla="*/ 303708 h 460935"/>
              <a:gd name="connsiteX11" fmla="*/ 169440 w 452298"/>
              <a:gd name="connsiteY11" fmla="*/ 314800 h 460935"/>
              <a:gd name="connsiteX12" fmla="*/ 219022 w 452298"/>
              <a:gd name="connsiteY12" fmla="*/ 452916 h 460935"/>
              <a:gd name="connsiteX13" fmla="*/ 247543 w 452298"/>
              <a:gd name="connsiteY13" fmla="*/ 452916 h 460935"/>
              <a:gd name="connsiteX14" fmla="*/ 280091 w 452298"/>
              <a:gd name="connsiteY14" fmla="*/ 387753 h 460935"/>
              <a:gd name="connsiteX15" fmla="*/ 321948 w 452298"/>
              <a:gd name="connsiteY15" fmla="*/ 320280 h 460935"/>
              <a:gd name="connsiteX16" fmla="*/ 374897 w 452298"/>
              <a:gd name="connsiteY16" fmla="*/ 335266 h 460935"/>
              <a:gd name="connsiteX17" fmla="*/ 435703 w 452298"/>
              <a:gd name="connsiteY17" fmla="*/ 341736 h 460935"/>
              <a:gd name="connsiteX18" fmla="*/ 452208 w 452298"/>
              <a:gd name="connsiteY18" fmla="*/ 325231 h 460935"/>
              <a:gd name="connsiteX19" fmla="*/ 361759 w 452298"/>
              <a:gd name="connsiteY19" fmla="*/ 204083 h 460935"/>
              <a:gd name="connsiteX20" fmla="*/ 383744 w 452298"/>
              <a:gd name="connsiteY20" fmla="*/ 303312 h 460935"/>
              <a:gd name="connsiteX21" fmla="*/ 334889 w 452298"/>
              <a:gd name="connsiteY21" fmla="*/ 283242 h 460935"/>
              <a:gd name="connsiteX22" fmla="*/ 301284 w 452298"/>
              <a:gd name="connsiteY22" fmla="*/ 285553 h 460935"/>
              <a:gd name="connsiteX23" fmla="*/ 262398 w 452298"/>
              <a:gd name="connsiteY23" fmla="*/ 349263 h 460935"/>
              <a:gd name="connsiteX24" fmla="*/ 231302 w 452298"/>
              <a:gd name="connsiteY24" fmla="*/ 411587 h 460935"/>
              <a:gd name="connsiteX25" fmla="*/ 202253 w 452298"/>
              <a:gd name="connsiteY25" fmla="*/ 297304 h 460935"/>
              <a:gd name="connsiteX26" fmla="*/ 185747 w 452298"/>
              <a:gd name="connsiteY26" fmla="*/ 280799 h 460935"/>
              <a:gd name="connsiteX27" fmla="*/ 120980 w 452298"/>
              <a:gd name="connsiteY27" fmla="*/ 280931 h 460935"/>
              <a:gd name="connsiteX28" fmla="*/ 40435 w 452298"/>
              <a:gd name="connsiteY28" fmla="*/ 266539 h 460935"/>
              <a:gd name="connsiteX29" fmla="*/ 39577 w 452298"/>
              <a:gd name="connsiteY29" fmla="*/ 263634 h 460935"/>
              <a:gd name="connsiteX30" fmla="*/ 52781 w 452298"/>
              <a:gd name="connsiteY30" fmla="*/ 256569 h 460935"/>
              <a:gd name="connsiteX31" fmla="*/ 86452 w 452298"/>
              <a:gd name="connsiteY31" fmla="*/ 240262 h 460935"/>
              <a:gd name="connsiteX32" fmla="*/ 166667 w 452298"/>
              <a:gd name="connsiteY32" fmla="*/ 210619 h 460935"/>
              <a:gd name="connsiteX33" fmla="*/ 178221 w 452298"/>
              <a:gd name="connsiteY33" fmla="*/ 190284 h 460935"/>
              <a:gd name="connsiteX34" fmla="*/ 163960 w 452298"/>
              <a:gd name="connsiteY34" fmla="*/ 45104 h 460935"/>
              <a:gd name="connsiteX35" fmla="*/ 218296 w 452298"/>
              <a:gd name="connsiteY35" fmla="*/ 81746 h 460935"/>
              <a:gd name="connsiteX36" fmla="*/ 278242 w 452298"/>
              <a:gd name="connsiteY36" fmla="*/ 116275 h 460935"/>
              <a:gd name="connsiteX37" fmla="*/ 371068 w 452298"/>
              <a:gd name="connsiteY37" fmla="*/ 85377 h 460935"/>
              <a:gd name="connsiteX38" fmla="*/ 329409 w 452298"/>
              <a:gd name="connsiteY38" fmla="*/ 193519 h 460935"/>
              <a:gd name="connsiteX39" fmla="*/ 329211 w 452298"/>
              <a:gd name="connsiteY39" fmla="*/ 209959 h 460935"/>
              <a:gd name="connsiteX40" fmla="*/ 336407 w 452298"/>
              <a:gd name="connsiteY40" fmla="*/ 226662 h 460935"/>
              <a:gd name="connsiteX41" fmla="*/ 415302 w 452298"/>
              <a:gd name="connsiteY41" fmla="*/ 308066 h 460935"/>
              <a:gd name="connsiteX42" fmla="*/ 383744 w 452298"/>
              <a:gd name="connsiteY42" fmla="*/ 303312 h 46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2298" h="460935">
                <a:moveTo>
                  <a:pt x="361759" y="204083"/>
                </a:moveTo>
                <a:cubicBezTo>
                  <a:pt x="390214" y="159453"/>
                  <a:pt x="404937" y="110663"/>
                  <a:pt x="406521" y="57450"/>
                </a:cubicBezTo>
                <a:cubicBezTo>
                  <a:pt x="406918" y="43718"/>
                  <a:pt x="392459" y="38436"/>
                  <a:pt x="381631" y="43190"/>
                </a:cubicBezTo>
                <a:cubicBezTo>
                  <a:pt x="341293" y="60883"/>
                  <a:pt x="298181" y="90329"/>
                  <a:pt x="255333" y="67023"/>
                </a:cubicBezTo>
                <a:cubicBezTo>
                  <a:pt x="222191" y="49000"/>
                  <a:pt x="191425" y="23912"/>
                  <a:pt x="160197" y="2851"/>
                </a:cubicBezTo>
                <a:cubicBezTo>
                  <a:pt x="154849" y="-780"/>
                  <a:pt x="149634" y="-648"/>
                  <a:pt x="145408" y="1597"/>
                </a:cubicBezTo>
                <a:cubicBezTo>
                  <a:pt x="139004" y="3379"/>
                  <a:pt x="133392" y="8331"/>
                  <a:pt x="132666" y="16649"/>
                </a:cubicBezTo>
                <a:cubicBezTo>
                  <a:pt x="127583" y="73163"/>
                  <a:pt x="131148" y="128555"/>
                  <a:pt x="142966" y="183682"/>
                </a:cubicBezTo>
                <a:cubicBezTo>
                  <a:pt x="108635" y="194972"/>
                  <a:pt x="75030" y="208308"/>
                  <a:pt x="42746" y="224615"/>
                </a:cubicBezTo>
                <a:cubicBezTo>
                  <a:pt x="24986" y="233594"/>
                  <a:pt x="-4921" y="243894"/>
                  <a:pt x="691" y="269179"/>
                </a:cubicBezTo>
                <a:cubicBezTo>
                  <a:pt x="5972" y="292881"/>
                  <a:pt x="40699" y="298757"/>
                  <a:pt x="59845" y="303708"/>
                </a:cubicBezTo>
                <a:cubicBezTo>
                  <a:pt x="95827" y="312951"/>
                  <a:pt x="132534" y="316186"/>
                  <a:pt x="169440" y="314800"/>
                </a:cubicBezTo>
                <a:cubicBezTo>
                  <a:pt x="171487" y="365306"/>
                  <a:pt x="187860" y="411917"/>
                  <a:pt x="219022" y="452916"/>
                </a:cubicBezTo>
                <a:cubicBezTo>
                  <a:pt x="225888" y="461895"/>
                  <a:pt x="241403" y="465196"/>
                  <a:pt x="247543" y="452916"/>
                </a:cubicBezTo>
                <a:cubicBezTo>
                  <a:pt x="258370" y="431195"/>
                  <a:pt x="269264" y="409474"/>
                  <a:pt x="280091" y="387753"/>
                </a:cubicBezTo>
                <a:cubicBezTo>
                  <a:pt x="288608" y="370654"/>
                  <a:pt x="303462" y="324769"/>
                  <a:pt x="321948" y="320280"/>
                </a:cubicBezTo>
                <a:cubicBezTo>
                  <a:pt x="338190" y="316318"/>
                  <a:pt x="358590" y="330975"/>
                  <a:pt x="374897" y="335266"/>
                </a:cubicBezTo>
                <a:cubicBezTo>
                  <a:pt x="394902" y="340482"/>
                  <a:pt x="415104" y="342001"/>
                  <a:pt x="435703" y="341736"/>
                </a:cubicBezTo>
                <a:cubicBezTo>
                  <a:pt x="443823" y="341604"/>
                  <a:pt x="453330" y="334210"/>
                  <a:pt x="452208" y="325231"/>
                </a:cubicBezTo>
                <a:cubicBezTo>
                  <a:pt x="445276" y="269113"/>
                  <a:pt x="405729" y="234386"/>
                  <a:pt x="361759" y="204083"/>
                </a:cubicBezTo>
                <a:close/>
                <a:moveTo>
                  <a:pt x="383744" y="303312"/>
                </a:moveTo>
                <a:cubicBezTo>
                  <a:pt x="366711" y="298691"/>
                  <a:pt x="351658" y="287665"/>
                  <a:pt x="334889" y="283242"/>
                </a:cubicBezTo>
                <a:cubicBezTo>
                  <a:pt x="322741" y="280073"/>
                  <a:pt x="312243" y="279215"/>
                  <a:pt x="301284" y="285553"/>
                </a:cubicBezTo>
                <a:cubicBezTo>
                  <a:pt x="281412" y="297040"/>
                  <a:pt x="271905" y="330315"/>
                  <a:pt x="262398" y="349263"/>
                </a:cubicBezTo>
                <a:cubicBezTo>
                  <a:pt x="252032" y="370059"/>
                  <a:pt x="241667" y="390790"/>
                  <a:pt x="231302" y="411587"/>
                </a:cubicBezTo>
                <a:cubicBezTo>
                  <a:pt x="211099" y="376926"/>
                  <a:pt x="201196" y="339162"/>
                  <a:pt x="202253" y="297304"/>
                </a:cubicBezTo>
                <a:cubicBezTo>
                  <a:pt x="202451" y="288854"/>
                  <a:pt x="194462" y="280139"/>
                  <a:pt x="185747" y="280799"/>
                </a:cubicBezTo>
                <a:cubicBezTo>
                  <a:pt x="164092" y="282450"/>
                  <a:pt x="142636" y="282912"/>
                  <a:pt x="120980" y="280931"/>
                </a:cubicBezTo>
                <a:cubicBezTo>
                  <a:pt x="104343" y="279413"/>
                  <a:pt x="55554" y="275715"/>
                  <a:pt x="40435" y="266539"/>
                </a:cubicBezTo>
                <a:cubicBezTo>
                  <a:pt x="30796" y="268453"/>
                  <a:pt x="30532" y="267463"/>
                  <a:pt x="39577" y="263634"/>
                </a:cubicBezTo>
                <a:cubicBezTo>
                  <a:pt x="43934" y="261191"/>
                  <a:pt x="48357" y="258814"/>
                  <a:pt x="52781" y="256569"/>
                </a:cubicBezTo>
                <a:cubicBezTo>
                  <a:pt x="63873" y="250826"/>
                  <a:pt x="75096" y="245346"/>
                  <a:pt x="86452" y="240262"/>
                </a:cubicBezTo>
                <a:cubicBezTo>
                  <a:pt x="112530" y="228577"/>
                  <a:pt x="139401" y="219070"/>
                  <a:pt x="166667" y="210619"/>
                </a:cubicBezTo>
                <a:cubicBezTo>
                  <a:pt x="175382" y="207912"/>
                  <a:pt x="180399" y="199197"/>
                  <a:pt x="178221" y="190284"/>
                </a:cubicBezTo>
                <a:cubicBezTo>
                  <a:pt x="166601" y="142089"/>
                  <a:pt x="162046" y="94026"/>
                  <a:pt x="163960" y="45104"/>
                </a:cubicBezTo>
                <a:cubicBezTo>
                  <a:pt x="182050" y="57318"/>
                  <a:pt x="200140" y="69532"/>
                  <a:pt x="218296" y="81746"/>
                </a:cubicBezTo>
                <a:cubicBezTo>
                  <a:pt x="235527" y="93366"/>
                  <a:pt x="256390" y="113436"/>
                  <a:pt x="278242" y="116275"/>
                </a:cubicBezTo>
                <a:cubicBezTo>
                  <a:pt x="306301" y="119906"/>
                  <a:pt x="341425" y="101090"/>
                  <a:pt x="371068" y="85377"/>
                </a:cubicBezTo>
                <a:cubicBezTo>
                  <a:pt x="365786" y="124263"/>
                  <a:pt x="351988" y="159981"/>
                  <a:pt x="329409" y="193519"/>
                </a:cubicBezTo>
                <a:cubicBezTo>
                  <a:pt x="325315" y="199593"/>
                  <a:pt x="326042" y="205469"/>
                  <a:pt x="329211" y="209959"/>
                </a:cubicBezTo>
                <a:cubicBezTo>
                  <a:pt x="328220" y="215900"/>
                  <a:pt x="330069" y="222371"/>
                  <a:pt x="336407" y="226662"/>
                </a:cubicBezTo>
                <a:cubicBezTo>
                  <a:pt x="367371" y="247458"/>
                  <a:pt x="402824" y="271754"/>
                  <a:pt x="415302" y="308066"/>
                </a:cubicBezTo>
                <a:cubicBezTo>
                  <a:pt x="404673" y="307472"/>
                  <a:pt x="394110" y="306085"/>
                  <a:pt x="383744" y="303312"/>
                </a:cubicBezTo>
                <a:close/>
              </a:path>
            </a:pathLst>
          </a:custGeom>
          <a:solidFill>
            <a:srgbClr val="FFC000"/>
          </a:solidFill>
          <a:ln w="65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: Rounded Corners 9">
            <a:extLst>
              <a:ext uri="{FF2B5EF4-FFF2-40B4-BE49-F238E27FC236}">
                <a16:creationId xmlns:a16="http://schemas.microsoft.com/office/drawing/2014/main" id="{088E15FB-F5A6-974C-B4D0-E8DDC3ACF3D3}"/>
              </a:ext>
            </a:extLst>
          </p:cNvPr>
          <p:cNvSpPr/>
          <p:nvPr/>
        </p:nvSpPr>
        <p:spPr>
          <a:xfrm>
            <a:off x="791625" y="1554438"/>
            <a:ext cx="9720524" cy="4065972"/>
          </a:xfrm>
          <a:prstGeom prst="roundRect">
            <a:avLst>
              <a:gd name="adj" fmla="val 32005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FE8F83D-DEA3-B84B-8A69-7916C78591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08B848-C533-7F49-88F6-7A2170B8D002}"/>
              </a:ext>
            </a:extLst>
          </p:cNvPr>
          <p:cNvSpPr txBox="1"/>
          <p:nvPr/>
        </p:nvSpPr>
        <p:spPr>
          <a:xfrm>
            <a:off x="1104380" y="2070525"/>
            <a:ext cx="90950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 Âu nằm ở phía tây châu Á, có khí hậu ôn hoà. Đa số cư dân châu Âu là người da trắng. Nhiều nước châu Âu có nền kinh tế phát triển.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403080-73E5-4049-BA90-C48F1F77F9F5}"/>
              </a:ext>
            </a:extLst>
          </p:cNvPr>
          <p:cNvSpPr/>
          <p:nvPr/>
        </p:nvSpPr>
        <p:spPr>
          <a:xfrm>
            <a:off x="4267790" y="533171"/>
            <a:ext cx="27681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KẾT</a:t>
            </a:r>
            <a:endParaRPr lang="en-VN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1" animBg="1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8"/>
            <a:ext cx="2424488" cy="29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6" y="4003064"/>
            <a:ext cx="2428261" cy="27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33" y="3391807"/>
            <a:ext cx="2608517" cy="347396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062050" y="1554649"/>
            <a:ext cx="565613" cy="400110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01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53812" y="3005332"/>
            <a:ext cx="565613" cy="400110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02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052299" y="4301497"/>
            <a:ext cx="565613" cy="400110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03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512442" y="1691403"/>
            <a:ext cx="219439" cy="2929134"/>
            <a:chOff x="6289683" y="2455489"/>
            <a:chExt cx="203985" cy="2555510"/>
          </a:xfrm>
          <a:solidFill>
            <a:srgbClr val="086335"/>
          </a:solidFill>
        </p:grpSpPr>
        <p:cxnSp>
          <p:nvCxnSpPr>
            <p:cNvPr id="37" name="直接连接符 36"/>
            <p:cNvCxnSpPr>
              <a:cxnSpLocks/>
              <a:stCxn id="38" idx="0"/>
              <a:endCxn id="40" idx="4"/>
            </p:cNvCxnSpPr>
            <p:nvPr/>
          </p:nvCxnSpPr>
          <p:spPr>
            <a:xfrm flipH="1">
              <a:off x="6385913" y="2455489"/>
              <a:ext cx="14887" cy="2555510"/>
            </a:xfrm>
            <a:prstGeom prst="line">
              <a:avLst/>
            </a:prstGeom>
            <a:grpFill/>
            <a:ln w="28575">
              <a:solidFill>
                <a:srgbClr val="0863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椭圆 37"/>
            <p:cNvSpPr/>
            <p:nvPr/>
          </p:nvSpPr>
          <p:spPr>
            <a:xfrm>
              <a:off x="6307931" y="2455489"/>
              <a:ext cx="185737" cy="185737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6307931" y="3660621"/>
              <a:ext cx="185737" cy="185737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6289683" y="4821631"/>
              <a:ext cx="192459" cy="189368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755865" y="1418797"/>
            <a:ext cx="7259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tả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sơ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lược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trí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lí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hạn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lãnh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thổ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Âu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. 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735898" y="2861240"/>
            <a:ext cx="7311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khí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hậu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dân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cư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động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sản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xuất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Âu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735897" y="4159373"/>
            <a:ext cx="6440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54FB2-5EB5-2C4B-A384-17633C30327B}"/>
              </a:ext>
            </a:extLst>
          </p:cNvPr>
          <p:cNvSpPr txBox="1"/>
          <p:nvPr/>
        </p:nvSpPr>
        <p:spPr>
          <a:xfrm>
            <a:off x="384329" y="2297588"/>
            <a:ext cx="3187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 GIÁ</a:t>
            </a:r>
          </a:p>
          <a:p>
            <a:pPr algn="ctr"/>
            <a:r>
              <a:rPr lang="en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 TIÊU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B13348-D37B-ED4B-96B4-4FF593885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9295" y="1494068"/>
            <a:ext cx="758517" cy="7585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2FA616-910B-044A-934D-AEA1CCAE70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6303" y="2888736"/>
            <a:ext cx="758517" cy="7585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E683DE-72F3-754A-91A6-A49BD870E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6303" y="4190905"/>
            <a:ext cx="758517" cy="75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42" grpId="0"/>
      <p:bldP spid="44" grpId="0"/>
      <p:bldP spid="4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EB268F8-6D4E-474D-BD8C-62700F013175}"/>
              </a:ext>
            </a:extLst>
          </p:cNvPr>
          <p:cNvGrpSpPr/>
          <p:nvPr/>
        </p:nvGrpSpPr>
        <p:grpSpPr>
          <a:xfrm>
            <a:off x="3002242" y="1737322"/>
            <a:ext cx="7660570" cy="2566638"/>
            <a:chOff x="3513435" y="1278462"/>
            <a:chExt cx="7660570" cy="256663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5FD07D4-2826-4940-A2C5-0E532DD4FBE3}"/>
                </a:ext>
              </a:extLst>
            </p:cNvPr>
            <p:cNvSpPr/>
            <p:nvPr/>
          </p:nvSpPr>
          <p:spPr>
            <a:xfrm>
              <a:off x="3513435" y="1434662"/>
              <a:ext cx="6599567" cy="179368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D2A3BB-B16A-4A49-B4CC-B62FD5687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9619" y="1278462"/>
              <a:ext cx="7224386" cy="2566638"/>
            </a:xfrm>
            <a:prstGeom prst="rect">
              <a:avLst/>
            </a:prstGeom>
          </p:spPr>
        </p:pic>
      </p:grpSp>
      <p:pic>
        <p:nvPicPr>
          <p:cNvPr id="18" name="图片 27" descr="001.">
            <a:extLst>
              <a:ext uri="{FF2B5EF4-FFF2-40B4-BE49-F238E27FC236}">
                <a16:creationId xmlns:a16="http://schemas.microsoft.com/office/drawing/2014/main" id="{AD09CA42-1966-1445-9844-12D3BDC1948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9236" y="2359557"/>
            <a:ext cx="6397009" cy="6241498"/>
          </a:xfrm>
          <a:prstGeom prst="rect">
            <a:avLst/>
          </a:prstGeom>
        </p:spPr>
      </p:pic>
      <p:pic>
        <p:nvPicPr>
          <p:cNvPr id="19" name="Picture 94">
            <a:extLst>
              <a:ext uri="{FF2B5EF4-FFF2-40B4-BE49-F238E27FC236}">
                <a16:creationId xmlns:a16="http://schemas.microsoft.com/office/drawing/2014/main" id="{3D55B945-B2E7-B24E-B187-3994CEDC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98"/>
            <a:ext cx="2317531" cy="282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26DABC8A-5CA8-5E48-95CD-E862802E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482" y="-7767"/>
            <a:ext cx="3064862" cy="256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086">
            <a:extLst>
              <a:ext uri="{FF2B5EF4-FFF2-40B4-BE49-F238E27FC236}">
                <a16:creationId xmlns:a16="http://schemas.microsoft.com/office/drawing/2014/main" id="{820AA78E-E014-2043-8A4B-9D1304846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86" y="3066593"/>
            <a:ext cx="2852713" cy="3799174"/>
          </a:xfrm>
          <a:prstGeom prst="rect">
            <a:avLst/>
          </a:prstGeom>
        </p:spPr>
      </p:pic>
      <p:pic>
        <p:nvPicPr>
          <p:cNvPr id="23" name="图片 171">
            <a:extLst>
              <a:ext uri="{FF2B5EF4-FFF2-40B4-BE49-F238E27FC236}">
                <a16:creationId xmlns:a16="http://schemas.microsoft.com/office/drawing/2014/main" id="{BAB485D2-ADCF-2643-A715-9EFD874B9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66" y="4618114"/>
            <a:ext cx="1603640" cy="213568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BC59D21-917B-FC4F-91FE-3E89EB8F6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2511" y="175869"/>
            <a:ext cx="1712149" cy="802195"/>
          </a:xfrm>
          <a:prstGeom prst="rect">
            <a:avLst/>
          </a:prstGeom>
        </p:spPr>
      </p:pic>
      <p:pic>
        <p:nvPicPr>
          <p:cNvPr id="21" name="Picture 95">
            <a:extLst>
              <a:ext uri="{FF2B5EF4-FFF2-40B4-BE49-F238E27FC236}">
                <a16:creationId xmlns:a16="http://schemas.microsoft.com/office/drawing/2014/main" id="{4C224021-B515-3F43-A8E9-8A44D2FAD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974" y="-54917"/>
            <a:ext cx="1705720" cy="180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BF2773D-4D0E-E24C-BCE4-97928A3F26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31798" y="778682"/>
            <a:ext cx="1505890" cy="705556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AB9D4C8-229D-E648-920D-BD4F836230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54760" y="696130"/>
            <a:ext cx="703992" cy="3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4A5471-90F6-F847-A701-BD536747D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" y="0"/>
            <a:ext cx="12152098" cy="6858000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B3AF2D83-AB14-8E45-80CD-C5727A32E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b="8376"/>
          <a:stretch/>
        </p:blipFill>
        <p:spPr>
          <a:xfrm rot="10800000">
            <a:off x="-6" y="-1"/>
            <a:ext cx="12192000" cy="4105352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0E31D5B2-DEDE-2A49-A7C0-0450334E87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667002"/>
            <a:ext cx="6858000" cy="121920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5769E3-CBAA-4942-9735-56DF2991E579}"/>
              </a:ext>
            </a:extLst>
          </p:cNvPr>
          <p:cNvSpPr/>
          <p:nvPr/>
        </p:nvSpPr>
        <p:spPr>
          <a:xfrm>
            <a:off x="3193597" y="2251200"/>
            <a:ext cx="58047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Calibri" panose="020F0502020204030204" pitchFamily="34" charset="0"/>
                <a:ea typeface="义启粗楷体" panose="02000500000000000000" pitchFamily="2" charset="-122"/>
                <a:cs typeface="Calibri" panose="020F0502020204030204" pitchFamily="34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Calibri" panose="020F0502020204030204" pitchFamily="34" charset="0"/>
              <a:ea typeface="义启粗楷体" panose="02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0" name="图片 27" descr="001.">
            <a:extLst>
              <a:ext uri="{FF2B5EF4-FFF2-40B4-BE49-F238E27FC236}">
                <a16:creationId xmlns:a16="http://schemas.microsoft.com/office/drawing/2014/main" id="{915D9447-9771-2A42-8193-7817BDF7D2F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1575" y="2251201"/>
            <a:ext cx="6742260" cy="582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EEFC5-5DF7-CF4D-BF00-565FD42C4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" y="0"/>
            <a:ext cx="121520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5769E3-CBAA-4942-9735-56DF2991E579}"/>
              </a:ext>
            </a:extLst>
          </p:cNvPr>
          <p:cNvSpPr/>
          <p:nvPr/>
        </p:nvSpPr>
        <p:spPr>
          <a:xfrm>
            <a:off x="3193603" y="2571896"/>
            <a:ext cx="543610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义启粗楷体" panose="02000500000000000000" pitchFamily="2" charset="-122"/>
                <a:cs typeface="Calibri" panose="020F0502020204030204" pitchFamily="34" charset="0"/>
              </a:rPr>
              <a:t>KHÁM PHÁ</a:t>
            </a:r>
            <a:endParaRPr lang="zh-CN" altLang="en-US" sz="8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义启粗楷体" panose="02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4" name="图片 1081">
            <a:extLst>
              <a:ext uri="{FF2B5EF4-FFF2-40B4-BE49-F238E27FC236}">
                <a16:creationId xmlns:a16="http://schemas.microsoft.com/office/drawing/2014/main" id="{2020871A-60D1-AC4E-926E-D76B10AF6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5" y="4018446"/>
            <a:ext cx="3542675" cy="2657006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55CFDE40-570E-F44F-9EBC-1DFCFAFEFE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b="8376"/>
          <a:stretch/>
        </p:blipFill>
        <p:spPr>
          <a:xfrm rot="10800000">
            <a:off x="-19951" y="24648"/>
            <a:ext cx="12192000" cy="4105352"/>
          </a:xfrm>
          <a:prstGeom prst="rect">
            <a:avLst/>
          </a:prstGeom>
        </p:spPr>
      </p:pic>
      <p:pic>
        <p:nvPicPr>
          <p:cNvPr id="67" name="图片 27" descr="001.">
            <a:extLst>
              <a:ext uri="{FF2B5EF4-FFF2-40B4-BE49-F238E27FC236}">
                <a16:creationId xmlns:a16="http://schemas.microsoft.com/office/drawing/2014/main" id="{D1135DB2-135E-9B4F-B0A0-9E174CCA2CA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311153" y="2976282"/>
            <a:ext cx="5844933" cy="529006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2994F8E-54C5-4049-AE9C-70C892EB9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6778" y="-15320"/>
            <a:ext cx="1532523" cy="1313591"/>
          </a:xfrm>
          <a:prstGeom prst="rect">
            <a:avLst/>
          </a:prstGeom>
        </p:spPr>
      </p:pic>
      <p:grpSp>
        <p:nvGrpSpPr>
          <p:cNvPr id="10" name="Graphic 2">
            <a:extLst>
              <a:ext uri="{FF2B5EF4-FFF2-40B4-BE49-F238E27FC236}">
                <a16:creationId xmlns:a16="http://schemas.microsoft.com/office/drawing/2014/main" id="{6EC38442-95C2-4A4F-A785-9BCBC8DC95F6}"/>
              </a:ext>
            </a:extLst>
          </p:cNvPr>
          <p:cNvGrpSpPr/>
          <p:nvPr/>
        </p:nvGrpSpPr>
        <p:grpSpPr>
          <a:xfrm flipH="1">
            <a:off x="2767717" y="741796"/>
            <a:ext cx="1641236" cy="1216538"/>
            <a:chOff x="5759698" y="141033"/>
            <a:chExt cx="2701985" cy="1956638"/>
          </a:xfrm>
          <a:solidFill>
            <a:schemeClr val="accent1">
              <a:lumMod val="50000"/>
            </a:schemeClr>
          </a:solidFill>
        </p:grpSpPr>
        <p:sp>
          <p:nvSpPr>
            <p:cNvPr id="11" name="Freeform: Shape 37">
              <a:extLst>
                <a:ext uri="{FF2B5EF4-FFF2-40B4-BE49-F238E27FC236}">
                  <a16:creationId xmlns:a16="http://schemas.microsoft.com/office/drawing/2014/main" id="{15F22654-11F7-F940-B892-B82750E2F6B2}"/>
                </a:ext>
              </a:extLst>
            </p:cNvPr>
            <p:cNvSpPr/>
            <p:nvPr/>
          </p:nvSpPr>
          <p:spPr>
            <a:xfrm>
              <a:off x="5759698" y="141033"/>
              <a:ext cx="2701985" cy="1956638"/>
            </a:xfrm>
            <a:custGeom>
              <a:avLst/>
              <a:gdLst>
                <a:gd name="connsiteX0" fmla="*/ 2685789 w 2701985"/>
                <a:gd name="connsiteY0" fmla="*/ 1072897 h 1956638"/>
                <a:gd name="connsiteX1" fmla="*/ 2670934 w 2701985"/>
                <a:gd name="connsiteY1" fmla="*/ 1048074 h 1956638"/>
                <a:gd name="connsiteX2" fmla="*/ 2666379 w 2701985"/>
                <a:gd name="connsiteY2" fmla="*/ 1040811 h 1956638"/>
                <a:gd name="connsiteX3" fmla="*/ 2641225 w 2701985"/>
                <a:gd name="connsiteY3" fmla="*/ 1003179 h 1956638"/>
                <a:gd name="connsiteX4" fmla="*/ 2640433 w 2701985"/>
                <a:gd name="connsiteY4" fmla="*/ 1002057 h 1956638"/>
                <a:gd name="connsiteX5" fmla="*/ 2533677 w 2701985"/>
                <a:gd name="connsiteY5" fmla="*/ 860640 h 1956638"/>
                <a:gd name="connsiteX6" fmla="*/ 2537704 w 2701985"/>
                <a:gd name="connsiteY6" fmla="*/ 856085 h 1956638"/>
                <a:gd name="connsiteX7" fmla="*/ 2567545 w 2701985"/>
                <a:gd name="connsiteY7" fmla="*/ 780491 h 1956638"/>
                <a:gd name="connsiteX8" fmla="*/ 2575864 w 2701985"/>
                <a:gd name="connsiteY8" fmla="*/ 774681 h 1956638"/>
                <a:gd name="connsiteX9" fmla="*/ 2639442 w 2701985"/>
                <a:gd name="connsiteY9" fmla="*/ 615042 h 1956638"/>
                <a:gd name="connsiteX10" fmla="*/ 2676744 w 2701985"/>
                <a:gd name="connsiteY10" fmla="*/ 471777 h 1956638"/>
                <a:gd name="connsiteX11" fmla="*/ 2674301 w 2701985"/>
                <a:gd name="connsiteY11" fmla="*/ 442595 h 1956638"/>
                <a:gd name="connsiteX12" fmla="*/ 2602009 w 2701985"/>
                <a:gd name="connsiteY12" fmla="*/ 328643 h 1956638"/>
                <a:gd name="connsiteX13" fmla="*/ 2599037 w 2701985"/>
                <a:gd name="connsiteY13" fmla="*/ 326861 h 1956638"/>
                <a:gd name="connsiteX14" fmla="*/ 2590719 w 2701985"/>
                <a:gd name="connsiteY14" fmla="*/ 323296 h 1956638"/>
                <a:gd name="connsiteX15" fmla="*/ 2392260 w 2701985"/>
                <a:gd name="connsiteY15" fmla="*/ 457516 h 1956638"/>
                <a:gd name="connsiteX16" fmla="*/ 2338981 w 2701985"/>
                <a:gd name="connsiteY16" fmla="*/ 548757 h 1956638"/>
                <a:gd name="connsiteX17" fmla="*/ 2325050 w 2701985"/>
                <a:gd name="connsiteY17" fmla="*/ 534034 h 1956638"/>
                <a:gd name="connsiteX18" fmla="*/ 2323994 w 2701985"/>
                <a:gd name="connsiteY18" fmla="*/ 533110 h 1956638"/>
                <a:gd name="connsiteX19" fmla="*/ 2189972 w 2701985"/>
                <a:gd name="connsiteY19" fmla="*/ 499968 h 1956638"/>
                <a:gd name="connsiteX20" fmla="*/ 2166997 w 2701985"/>
                <a:gd name="connsiteY20" fmla="*/ 650429 h 1956638"/>
                <a:gd name="connsiteX21" fmla="*/ 1458790 w 2701985"/>
                <a:gd name="connsiteY21" fmla="*/ 600187 h 1956638"/>
                <a:gd name="connsiteX22" fmla="*/ 1425581 w 2701985"/>
                <a:gd name="connsiteY22" fmla="*/ 596160 h 1956638"/>
                <a:gd name="connsiteX23" fmla="*/ 1514247 w 2701985"/>
                <a:gd name="connsiteY23" fmla="*/ 218652 h 1956638"/>
                <a:gd name="connsiteX24" fmla="*/ 1409076 w 2701985"/>
                <a:gd name="connsiteY24" fmla="*/ 3160 h 1956638"/>
                <a:gd name="connsiteX25" fmla="*/ 1408680 w 2701985"/>
                <a:gd name="connsiteY25" fmla="*/ 2896 h 1956638"/>
                <a:gd name="connsiteX26" fmla="*/ 1402078 w 2701985"/>
                <a:gd name="connsiteY26" fmla="*/ 1708 h 1956638"/>
                <a:gd name="connsiteX27" fmla="*/ 1392373 w 2701985"/>
                <a:gd name="connsiteY27" fmla="*/ 519 h 1956638"/>
                <a:gd name="connsiteX28" fmla="*/ 1255842 w 2701985"/>
                <a:gd name="connsiteY28" fmla="*/ 37755 h 1956638"/>
                <a:gd name="connsiteX29" fmla="*/ 1153113 w 2701985"/>
                <a:gd name="connsiteY29" fmla="*/ 164515 h 1956638"/>
                <a:gd name="connsiteX30" fmla="*/ 883483 w 2701985"/>
                <a:gd name="connsiteY30" fmla="*/ 509211 h 1956638"/>
                <a:gd name="connsiteX31" fmla="*/ 881634 w 2701985"/>
                <a:gd name="connsiteY31" fmla="*/ 512512 h 1956638"/>
                <a:gd name="connsiteX32" fmla="*/ 756393 w 2701985"/>
                <a:gd name="connsiteY32" fmla="*/ 500034 h 1956638"/>
                <a:gd name="connsiteX33" fmla="*/ 167024 w 2701985"/>
                <a:gd name="connsiteY33" fmla="*/ 668321 h 1956638"/>
                <a:gd name="connsiteX34" fmla="*/ 74924 w 2701985"/>
                <a:gd name="connsiteY34" fmla="*/ 787357 h 1956638"/>
                <a:gd name="connsiteX35" fmla="*/ 2632 w 2701985"/>
                <a:gd name="connsiteY35" fmla="*/ 905468 h 1956638"/>
                <a:gd name="connsiteX36" fmla="*/ 12535 w 2701985"/>
                <a:gd name="connsiteY36" fmla="*/ 987928 h 1956638"/>
                <a:gd name="connsiteX37" fmla="*/ 18675 w 2701985"/>
                <a:gd name="connsiteY37" fmla="*/ 1004698 h 1956638"/>
                <a:gd name="connsiteX38" fmla="*/ 187292 w 2701985"/>
                <a:gd name="connsiteY38" fmla="*/ 1158923 h 1956638"/>
                <a:gd name="connsiteX39" fmla="*/ 702322 w 2701985"/>
                <a:gd name="connsiteY39" fmla="*/ 1212070 h 1956638"/>
                <a:gd name="connsiteX40" fmla="*/ 739492 w 2701985"/>
                <a:gd name="connsiteY40" fmla="*/ 1533063 h 1956638"/>
                <a:gd name="connsiteX41" fmla="*/ 788017 w 2701985"/>
                <a:gd name="connsiteY41" fmla="*/ 1848313 h 1956638"/>
                <a:gd name="connsiteX42" fmla="*/ 851925 w 2701985"/>
                <a:gd name="connsiteY42" fmla="*/ 1933018 h 1956638"/>
                <a:gd name="connsiteX43" fmla="*/ 950362 w 2701985"/>
                <a:gd name="connsiteY43" fmla="*/ 1953947 h 1956638"/>
                <a:gd name="connsiteX44" fmla="*/ 970499 w 2701985"/>
                <a:gd name="connsiteY44" fmla="*/ 1950778 h 1956638"/>
                <a:gd name="connsiteX45" fmla="*/ 982515 w 2701985"/>
                <a:gd name="connsiteY45" fmla="*/ 1954871 h 1956638"/>
                <a:gd name="connsiteX46" fmla="*/ 1025032 w 2701985"/>
                <a:gd name="connsiteY46" fmla="*/ 1925558 h 1956638"/>
                <a:gd name="connsiteX47" fmla="*/ 1057977 w 2701985"/>
                <a:gd name="connsiteY47" fmla="*/ 1896179 h 1956638"/>
                <a:gd name="connsiteX48" fmla="*/ 1150868 w 2701985"/>
                <a:gd name="connsiteY48" fmla="*/ 1660682 h 1956638"/>
                <a:gd name="connsiteX49" fmla="*/ 1213852 w 2701985"/>
                <a:gd name="connsiteY49" fmla="*/ 1355797 h 1956638"/>
                <a:gd name="connsiteX50" fmla="*/ 1283702 w 2701985"/>
                <a:gd name="connsiteY50" fmla="*/ 1221775 h 1956638"/>
                <a:gd name="connsiteX51" fmla="*/ 1301528 w 2701985"/>
                <a:gd name="connsiteY51" fmla="*/ 1171137 h 1956638"/>
                <a:gd name="connsiteX52" fmla="*/ 2317524 w 2701985"/>
                <a:gd name="connsiteY52" fmla="*/ 987268 h 1956638"/>
                <a:gd name="connsiteX53" fmla="*/ 2444614 w 2701985"/>
                <a:gd name="connsiteY53" fmla="*/ 1115679 h 1956638"/>
                <a:gd name="connsiteX54" fmla="*/ 2589794 w 2701985"/>
                <a:gd name="connsiteY54" fmla="*/ 1202497 h 1956638"/>
                <a:gd name="connsiteX55" fmla="*/ 2638782 w 2701985"/>
                <a:gd name="connsiteY55" fmla="*/ 1202034 h 1956638"/>
                <a:gd name="connsiteX56" fmla="*/ 2640102 w 2701985"/>
                <a:gd name="connsiteY56" fmla="*/ 1201836 h 1956638"/>
                <a:gd name="connsiteX57" fmla="*/ 2685789 w 2701985"/>
                <a:gd name="connsiteY57" fmla="*/ 1072897 h 1956638"/>
                <a:gd name="connsiteX58" fmla="*/ 2656344 w 2701985"/>
                <a:gd name="connsiteY58" fmla="*/ 451376 h 1956638"/>
                <a:gd name="connsiteX59" fmla="*/ 2634161 w 2701985"/>
                <a:gd name="connsiteY59" fmla="*/ 557010 h 1956638"/>
                <a:gd name="connsiteX60" fmla="*/ 2551766 w 2701985"/>
                <a:gd name="connsiteY60" fmla="*/ 768079 h 1956638"/>
                <a:gd name="connsiteX61" fmla="*/ 2549522 w 2701985"/>
                <a:gd name="connsiteY61" fmla="*/ 768079 h 1956638"/>
                <a:gd name="connsiteX62" fmla="*/ 2410086 w 2701985"/>
                <a:gd name="connsiteY62" fmla="*/ 773426 h 1956638"/>
                <a:gd name="connsiteX63" fmla="*/ 2331388 w 2701985"/>
                <a:gd name="connsiteY63" fmla="*/ 758110 h 1956638"/>
                <a:gd name="connsiteX64" fmla="*/ 2334161 w 2701985"/>
                <a:gd name="connsiteY64" fmla="*/ 754610 h 1956638"/>
                <a:gd name="connsiteX65" fmla="*/ 2438475 w 2701985"/>
                <a:gd name="connsiteY65" fmla="*/ 526574 h 1956638"/>
                <a:gd name="connsiteX66" fmla="*/ 2581806 w 2701985"/>
                <a:gd name="connsiteY66" fmla="*/ 349638 h 1956638"/>
                <a:gd name="connsiteX67" fmla="*/ 2656344 w 2701985"/>
                <a:gd name="connsiteY67" fmla="*/ 451376 h 1956638"/>
                <a:gd name="connsiteX68" fmla="*/ 2391336 w 2701985"/>
                <a:gd name="connsiteY68" fmla="*/ 492771 h 1956638"/>
                <a:gd name="connsiteX69" fmla="*/ 2531300 w 2701985"/>
                <a:gd name="connsiteY69" fmla="*/ 358419 h 1956638"/>
                <a:gd name="connsiteX70" fmla="*/ 2443954 w 2701985"/>
                <a:gd name="connsiteY70" fmla="*/ 473889 h 1956638"/>
                <a:gd name="connsiteX71" fmla="*/ 2317656 w 2701985"/>
                <a:gd name="connsiteY71" fmla="*/ 748933 h 1956638"/>
                <a:gd name="connsiteX72" fmla="*/ 2316930 w 2701985"/>
                <a:gd name="connsiteY72" fmla="*/ 753158 h 1956638"/>
                <a:gd name="connsiteX73" fmla="*/ 2273290 w 2701985"/>
                <a:gd name="connsiteY73" fmla="*/ 725957 h 1956638"/>
                <a:gd name="connsiteX74" fmla="*/ 2391336 w 2701985"/>
                <a:gd name="connsiteY74" fmla="*/ 492771 h 1956638"/>
                <a:gd name="connsiteX75" fmla="*/ 2314818 w 2701985"/>
                <a:gd name="connsiteY75" fmla="*/ 547899 h 1956638"/>
                <a:gd name="connsiteX76" fmla="*/ 2327758 w 2701985"/>
                <a:gd name="connsiteY76" fmla="*/ 562357 h 1956638"/>
                <a:gd name="connsiteX77" fmla="*/ 2330465 w 2701985"/>
                <a:gd name="connsiteY77" fmla="*/ 564998 h 1956638"/>
                <a:gd name="connsiteX78" fmla="*/ 2285306 w 2701985"/>
                <a:gd name="connsiteY78" fmla="*/ 656371 h 1956638"/>
                <a:gd name="connsiteX79" fmla="*/ 2282863 w 2701985"/>
                <a:gd name="connsiteY79" fmla="*/ 655777 h 1956638"/>
                <a:gd name="connsiteX80" fmla="*/ 2186605 w 2701985"/>
                <a:gd name="connsiteY80" fmla="*/ 651420 h 1956638"/>
                <a:gd name="connsiteX81" fmla="*/ 2167723 w 2701985"/>
                <a:gd name="connsiteY81" fmla="*/ 587643 h 1956638"/>
                <a:gd name="connsiteX82" fmla="*/ 2168515 w 2701985"/>
                <a:gd name="connsiteY82" fmla="*/ 587313 h 1956638"/>
                <a:gd name="connsiteX83" fmla="*/ 2241138 w 2701985"/>
                <a:gd name="connsiteY83" fmla="*/ 555953 h 1956638"/>
                <a:gd name="connsiteX84" fmla="*/ 2314818 w 2701985"/>
                <a:gd name="connsiteY84" fmla="*/ 547899 h 1956638"/>
                <a:gd name="connsiteX85" fmla="*/ 2201592 w 2701985"/>
                <a:gd name="connsiteY85" fmla="*/ 514690 h 1956638"/>
                <a:gd name="connsiteX86" fmla="*/ 2287287 w 2701985"/>
                <a:gd name="connsiteY86" fmla="*/ 528621 h 1956638"/>
                <a:gd name="connsiteX87" fmla="*/ 2237573 w 2701985"/>
                <a:gd name="connsiteY87" fmla="*/ 538788 h 1956638"/>
                <a:gd name="connsiteX88" fmla="*/ 2167194 w 2701985"/>
                <a:gd name="connsiteY88" fmla="*/ 567309 h 1956638"/>
                <a:gd name="connsiteX89" fmla="*/ 2201592 w 2701985"/>
                <a:gd name="connsiteY89" fmla="*/ 514690 h 1956638"/>
                <a:gd name="connsiteX90" fmla="*/ 1203355 w 2701985"/>
                <a:gd name="connsiteY90" fmla="*/ 122592 h 1956638"/>
                <a:gd name="connsiteX91" fmla="*/ 1343715 w 2701985"/>
                <a:gd name="connsiteY91" fmla="*/ 22636 h 1956638"/>
                <a:gd name="connsiteX92" fmla="*/ 1407293 w 2701985"/>
                <a:gd name="connsiteY92" fmla="*/ 23230 h 1956638"/>
                <a:gd name="connsiteX93" fmla="*/ 1484670 w 2701985"/>
                <a:gd name="connsiteY93" fmla="*/ 243476 h 1956638"/>
                <a:gd name="connsiteX94" fmla="*/ 1192659 w 2701985"/>
                <a:gd name="connsiteY94" fmla="*/ 137909 h 1956638"/>
                <a:gd name="connsiteX95" fmla="*/ 1203355 w 2701985"/>
                <a:gd name="connsiteY95" fmla="*/ 122592 h 1956638"/>
                <a:gd name="connsiteX96" fmla="*/ 1181106 w 2701985"/>
                <a:gd name="connsiteY96" fmla="*/ 154480 h 1956638"/>
                <a:gd name="connsiteX97" fmla="*/ 1183615 w 2701985"/>
                <a:gd name="connsiteY97" fmla="*/ 155074 h 1956638"/>
                <a:gd name="connsiteX98" fmla="*/ 1481435 w 2701985"/>
                <a:gd name="connsiteY98" fmla="*/ 263085 h 1956638"/>
                <a:gd name="connsiteX99" fmla="*/ 1466712 w 2701985"/>
                <a:gd name="connsiteY99" fmla="*/ 325936 h 1956638"/>
                <a:gd name="connsiteX100" fmla="*/ 1342131 w 2701985"/>
                <a:gd name="connsiteY100" fmla="*/ 249484 h 1956638"/>
                <a:gd name="connsiteX101" fmla="*/ 1149746 w 2701985"/>
                <a:gd name="connsiteY101" fmla="*/ 199110 h 1956638"/>
                <a:gd name="connsiteX102" fmla="*/ 1181106 w 2701985"/>
                <a:gd name="connsiteY102" fmla="*/ 154480 h 1956638"/>
                <a:gd name="connsiteX103" fmla="*/ 1105842 w 2701985"/>
                <a:gd name="connsiteY103" fmla="*/ 260246 h 1956638"/>
                <a:gd name="connsiteX104" fmla="*/ 1138192 w 2701985"/>
                <a:gd name="connsiteY104" fmla="*/ 215417 h 1956638"/>
                <a:gd name="connsiteX105" fmla="*/ 1304235 w 2701985"/>
                <a:gd name="connsiteY105" fmla="*/ 252719 h 1956638"/>
                <a:gd name="connsiteX106" fmla="*/ 1384516 w 2701985"/>
                <a:gd name="connsiteY106" fmla="*/ 290087 h 1956638"/>
                <a:gd name="connsiteX107" fmla="*/ 1460308 w 2701985"/>
                <a:gd name="connsiteY107" fmla="*/ 348252 h 1956638"/>
                <a:gd name="connsiteX108" fmla="*/ 1410198 w 2701985"/>
                <a:gd name="connsiteY108" fmla="*/ 505051 h 1956638"/>
                <a:gd name="connsiteX109" fmla="*/ 1005688 w 2701985"/>
                <a:gd name="connsiteY109" fmla="*/ 389911 h 1956638"/>
                <a:gd name="connsiteX110" fmla="*/ 1105842 w 2701985"/>
                <a:gd name="connsiteY110" fmla="*/ 260246 h 1956638"/>
                <a:gd name="connsiteX111" fmla="*/ 991890 w 2701985"/>
                <a:gd name="connsiteY111" fmla="*/ 406878 h 1956638"/>
                <a:gd name="connsiteX112" fmla="*/ 994200 w 2701985"/>
                <a:gd name="connsiteY112" fmla="*/ 407340 h 1956638"/>
                <a:gd name="connsiteX113" fmla="*/ 1405379 w 2701985"/>
                <a:gd name="connsiteY113" fmla="*/ 522481 h 1956638"/>
                <a:gd name="connsiteX114" fmla="*/ 1396466 w 2701985"/>
                <a:gd name="connsiteY114" fmla="*/ 559387 h 1956638"/>
                <a:gd name="connsiteX115" fmla="*/ 963302 w 2701985"/>
                <a:gd name="connsiteY115" fmla="*/ 448933 h 1956638"/>
                <a:gd name="connsiteX116" fmla="*/ 960001 w 2701985"/>
                <a:gd name="connsiteY116" fmla="*/ 445632 h 1956638"/>
                <a:gd name="connsiteX117" fmla="*/ 991890 w 2701985"/>
                <a:gd name="connsiteY117" fmla="*/ 406878 h 1956638"/>
                <a:gd name="connsiteX118" fmla="*/ 930424 w 2701985"/>
                <a:gd name="connsiteY118" fmla="*/ 493564 h 1956638"/>
                <a:gd name="connsiteX119" fmla="*/ 951221 w 2701985"/>
                <a:gd name="connsiteY119" fmla="*/ 464118 h 1956638"/>
                <a:gd name="connsiteX120" fmla="*/ 955644 w 2701985"/>
                <a:gd name="connsiteY120" fmla="*/ 465769 h 1956638"/>
                <a:gd name="connsiteX121" fmla="*/ 1393231 w 2701985"/>
                <a:gd name="connsiteY121" fmla="*/ 576948 h 1956638"/>
                <a:gd name="connsiteX122" fmla="*/ 1391250 w 2701985"/>
                <a:gd name="connsiteY122" fmla="*/ 591671 h 1956638"/>
                <a:gd name="connsiteX123" fmla="*/ 914645 w 2701985"/>
                <a:gd name="connsiteY123" fmla="*/ 516935 h 1956638"/>
                <a:gd name="connsiteX124" fmla="*/ 930424 w 2701985"/>
                <a:gd name="connsiteY124" fmla="*/ 493564 h 1956638"/>
                <a:gd name="connsiteX125" fmla="*/ 129854 w 2701985"/>
                <a:gd name="connsiteY125" fmla="*/ 742066 h 1956638"/>
                <a:gd name="connsiteX126" fmla="*/ 188745 w 2701985"/>
                <a:gd name="connsiteY126" fmla="*/ 672414 h 1956638"/>
                <a:gd name="connsiteX127" fmla="*/ 195083 w 2701985"/>
                <a:gd name="connsiteY127" fmla="*/ 684100 h 1956638"/>
                <a:gd name="connsiteX128" fmla="*/ 193697 w 2701985"/>
                <a:gd name="connsiteY128" fmla="*/ 685288 h 1956638"/>
                <a:gd name="connsiteX129" fmla="*/ 114339 w 2701985"/>
                <a:gd name="connsiteY129" fmla="*/ 810398 h 1956638"/>
                <a:gd name="connsiteX130" fmla="*/ 90506 w 2701985"/>
                <a:gd name="connsiteY130" fmla="*/ 794949 h 1956638"/>
                <a:gd name="connsiteX131" fmla="*/ 129854 w 2701985"/>
                <a:gd name="connsiteY131" fmla="*/ 742066 h 1956638"/>
                <a:gd name="connsiteX132" fmla="*/ 204854 w 2701985"/>
                <a:gd name="connsiteY132" fmla="*/ 699747 h 1956638"/>
                <a:gd name="connsiteX133" fmla="*/ 292266 w 2701985"/>
                <a:gd name="connsiteY133" fmla="*/ 773823 h 1956638"/>
                <a:gd name="connsiteX134" fmla="*/ 367398 w 2701985"/>
                <a:gd name="connsiteY134" fmla="*/ 798580 h 1956638"/>
                <a:gd name="connsiteX135" fmla="*/ 405425 w 2701985"/>
                <a:gd name="connsiteY135" fmla="*/ 802278 h 1956638"/>
                <a:gd name="connsiteX136" fmla="*/ 414404 w 2701985"/>
                <a:gd name="connsiteY136" fmla="*/ 804324 h 1956638"/>
                <a:gd name="connsiteX137" fmla="*/ 431041 w 2701985"/>
                <a:gd name="connsiteY137" fmla="*/ 868431 h 1956638"/>
                <a:gd name="connsiteX138" fmla="*/ 408462 w 2701985"/>
                <a:gd name="connsiteY138" fmla="*/ 877475 h 1956638"/>
                <a:gd name="connsiteX139" fmla="*/ 293784 w 2701985"/>
                <a:gd name="connsiteY139" fmla="*/ 889953 h 1956638"/>
                <a:gd name="connsiteX140" fmla="*/ 128996 w 2701985"/>
                <a:gd name="connsiteY140" fmla="*/ 819839 h 1956638"/>
                <a:gd name="connsiteX141" fmla="*/ 204854 w 2701985"/>
                <a:gd name="connsiteY141" fmla="*/ 699747 h 1956638"/>
                <a:gd name="connsiteX142" fmla="*/ 245061 w 2701985"/>
                <a:gd name="connsiteY142" fmla="*/ 1164006 h 1956638"/>
                <a:gd name="connsiteX143" fmla="*/ 143983 w 2701985"/>
                <a:gd name="connsiteY143" fmla="*/ 1114953 h 1956638"/>
                <a:gd name="connsiteX144" fmla="*/ 367794 w 2701985"/>
                <a:gd name="connsiteY144" fmla="*/ 1172919 h 1956638"/>
                <a:gd name="connsiteX145" fmla="*/ 695390 w 2701985"/>
                <a:gd name="connsiteY145" fmla="*/ 1174966 h 1956638"/>
                <a:gd name="connsiteX146" fmla="*/ 699153 w 2701985"/>
                <a:gd name="connsiteY146" fmla="*/ 1195168 h 1956638"/>
                <a:gd name="connsiteX147" fmla="*/ 245061 w 2701985"/>
                <a:gd name="connsiteY147" fmla="*/ 1164006 h 1956638"/>
                <a:gd name="connsiteX148" fmla="*/ 1023646 w 2701985"/>
                <a:gd name="connsiteY148" fmla="*/ 1889180 h 1956638"/>
                <a:gd name="connsiteX149" fmla="*/ 949240 w 2701985"/>
                <a:gd name="connsiteY149" fmla="*/ 1935593 h 1956638"/>
                <a:gd name="connsiteX150" fmla="*/ 806767 w 2701985"/>
                <a:gd name="connsiteY150" fmla="*/ 1842239 h 1956638"/>
                <a:gd name="connsiteX151" fmla="*/ 768409 w 2701985"/>
                <a:gd name="connsiteY151" fmla="*/ 1602319 h 1956638"/>
                <a:gd name="connsiteX152" fmla="*/ 1116273 w 2701985"/>
                <a:gd name="connsiteY152" fmla="*/ 1650185 h 1956638"/>
                <a:gd name="connsiteX153" fmla="*/ 1101286 w 2701985"/>
                <a:gd name="connsiteY153" fmla="*/ 1749942 h 1956638"/>
                <a:gd name="connsiteX154" fmla="*/ 1023646 w 2701985"/>
                <a:gd name="connsiteY154" fmla="*/ 1889180 h 1956638"/>
                <a:gd name="connsiteX155" fmla="*/ 1121026 w 2701985"/>
                <a:gd name="connsiteY155" fmla="*/ 1605290 h 1956638"/>
                <a:gd name="connsiteX156" fmla="*/ 1118188 w 2701985"/>
                <a:gd name="connsiteY156" fmla="*/ 1632359 h 1956638"/>
                <a:gd name="connsiteX157" fmla="*/ 768144 w 2701985"/>
                <a:gd name="connsiteY157" fmla="*/ 1584824 h 1956638"/>
                <a:gd name="connsiteX158" fmla="*/ 767617 w 2701985"/>
                <a:gd name="connsiteY158" fmla="*/ 1561915 h 1956638"/>
                <a:gd name="connsiteX159" fmla="*/ 767220 w 2701985"/>
                <a:gd name="connsiteY159" fmla="*/ 1545541 h 1956638"/>
                <a:gd name="connsiteX160" fmla="*/ 1122215 w 2701985"/>
                <a:gd name="connsiteY160" fmla="*/ 1595255 h 1956638"/>
                <a:gd name="connsiteX161" fmla="*/ 1121026 w 2701985"/>
                <a:gd name="connsiteY161" fmla="*/ 1605290 h 1956638"/>
                <a:gd name="connsiteX162" fmla="*/ 1162422 w 2701985"/>
                <a:gd name="connsiteY162" fmla="*/ 1389996 h 1956638"/>
                <a:gd name="connsiteX163" fmla="*/ 1124261 w 2701985"/>
                <a:gd name="connsiteY163" fmla="*/ 1577561 h 1956638"/>
                <a:gd name="connsiteX164" fmla="*/ 766758 w 2701985"/>
                <a:gd name="connsiteY164" fmla="*/ 1528178 h 1956638"/>
                <a:gd name="connsiteX165" fmla="*/ 753092 w 2701985"/>
                <a:gd name="connsiteY165" fmla="*/ 1316119 h 1956638"/>
                <a:gd name="connsiteX166" fmla="*/ 754940 w 2701985"/>
                <a:gd name="connsiteY166" fmla="*/ 1316053 h 1956638"/>
                <a:gd name="connsiteX167" fmla="*/ 1181436 w 2701985"/>
                <a:gd name="connsiteY167" fmla="*/ 1333680 h 1956638"/>
                <a:gd name="connsiteX168" fmla="*/ 1162422 w 2701985"/>
                <a:gd name="connsiteY168" fmla="*/ 1389996 h 1956638"/>
                <a:gd name="connsiteX169" fmla="*/ 1187774 w 2701985"/>
                <a:gd name="connsiteY169" fmla="*/ 1317373 h 1956638"/>
                <a:gd name="connsiteX170" fmla="*/ 751375 w 2701985"/>
                <a:gd name="connsiteY170" fmla="*/ 1298953 h 1956638"/>
                <a:gd name="connsiteX171" fmla="*/ 750451 w 2701985"/>
                <a:gd name="connsiteY171" fmla="*/ 1299349 h 1956638"/>
                <a:gd name="connsiteX172" fmla="*/ 737181 w 2701985"/>
                <a:gd name="connsiteY172" fmla="*/ 1236497 h 1956638"/>
                <a:gd name="connsiteX173" fmla="*/ 1209099 w 2701985"/>
                <a:gd name="connsiteY173" fmla="*/ 1265547 h 1956638"/>
                <a:gd name="connsiteX174" fmla="*/ 1187774 w 2701985"/>
                <a:gd name="connsiteY174" fmla="*/ 1317373 h 1956638"/>
                <a:gd name="connsiteX175" fmla="*/ 1248975 w 2701985"/>
                <a:gd name="connsiteY175" fmla="*/ 1169156 h 1956638"/>
                <a:gd name="connsiteX176" fmla="*/ 1215832 w 2701985"/>
                <a:gd name="connsiteY176" fmla="*/ 1249834 h 1956638"/>
                <a:gd name="connsiteX177" fmla="*/ 733087 w 2701985"/>
                <a:gd name="connsiteY177" fmla="*/ 1219596 h 1956638"/>
                <a:gd name="connsiteX178" fmla="*/ 706547 w 2701985"/>
                <a:gd name="connsiteY178" fmla="*/ 1057383 h 1956638"/>
                <a:gd name="connsiteX179" fmla="*/ 763985 w 2701985"/>
                <a:gd name="connsiteY179" fmla="*/ 935640 h 1956638"/>
                <a:gd name="connsiteX180" fmla="*/ 789932 w 2701985"/>
                <a:gd name="connsiteY180" fmla="*/ 929236 h 1956638"/>
                <a:gd name="connsiteX181" fmla="*/ 922370 w 2701985"/>
                <a:gd name="connsiteY181" fmla="*/ 920455 h 1956638"/>
                <a:gd name="connsiteX182" fmla="*/ 1193320 w 2701985"/>
                <a:gd name="connsiteY182" fmla="*/ 954060 h 1956638"/>
                <a:gd name="connsiteX183" fmla="*/ 1248975 w 2701985"/>
                <a:gd name="connsiteY183" fmla="*/ 1169156 h 1956638"/>
                <a:gd name="connsiteX184" fmla="*/ 1292813 w 2701985"/>
                <a:gd name="connsiteY184" fmla="*/ 1091515 h 1956638"/>
                <a:gd name="connsiteX185" fmla="*/ 1293539 w 2701985"/>
                <a:gd name="connsiteY185" fmla="*/ 1056458 h 1956638"/>
                <a:gd name="connsiteX186" fmla="*/ 1292813 w 2701985"/>
                <a:gd name="connsiteY186" fmla="*/ 1091515 h 1956638"/>
                <a:gd name="connsiteX187" fmla="*/ 1306083 w 2701985"/>
                <a:gd name="connsiteY187" fmla="*/ 1153377 h 1956638"/>
                <a:gd name="connsiteX188" fmla="*/ 1309847 w 2701985"/>
                <a:gd name="connsiteY188" fmla="*/ 1134033 h 1956638"/>
                <a:gd name="connsiteX189" fmla="*/ 2279826 w 2701985"/>
                <a:gd name="connsiteY189" fmla="*/ 986740 h 1956638"/>
                <a:gd name="connsiteX190" fmla="*/ 1306083 w 2701985"/>
                <a:gd name="connsiteY190" fmla="*/ 1153377 h 1956638"/>
                <a:gd name="connsiteX191" fmla="*/ 1312157 w 2701985"/>
                <a:gd name="connsiteY191" fmla="*/ 1116603 h 1956638"/>
                <a:gd name="connsiteX192" fmla="*/ 1313346 w 2701985"/>
                <a:gd name="connsiteY192" fmla="*/ 1085441 h 1956638"/>
                <a:gd name="connsiteX193" fmla="*/ 1313478 w 2701985"/>
                <a:gd name="connsiteY193" fmla="*/ 1055006 h 1956638"/>
                <a:gd name="connsiteX194" fmla="*/ 1211211 w 2701985"/>
                <a:gd name="connsiteY194" fmla="*/ 939931 h 1956638"/>
                <a:gd name="connsiteX195" fmla="*/ 1207778 w 2701985"/>
                <a:gd name="connsiteY195" fmla="*/ 938281 h 1956638"/>
                <a:gd name="connsiteX196" fmla="*/ 1206458 w 2701985"/>
                <a:gd name="connsiteY196" fmla="*/ 938017 h 1956638"/>
                <a:gd name="connsiteX197" fmla="*/ 1197215 w 2701985"/>
                <a:gd name="connsiteY197" fmla="*/ 934782 h 1956638"/>
                <a:gd name="connsiteX198" fmla="*/ 1171665 w 2701985"/>
                <a:gd name="connsiteY198" fmla="*/ 926661 h 1956638"/>
                <a:gd name="connsiteX199" fmla="*/ 1125582 w 2701985"/>
                <a:gd name="connsiteY199" fmla="*/ 918144 h 1956638"/>
                <a:gd name="connsiteX200" fmla="*/ 927915 w 2701985"/>
                <a:gd name="connsiteY200" fmla="*/ 901903 h 1956638"/>
                <a:gd name="connsiteX201" fmla="*/ 924020 w 2701985"/>
                <a:gd name="connsiteY201" fmla="*/ 902761 h 1956638"/>
                <a:gd name="connsiteX202" fmla="*/ 834100 w 2701985"/>
                <a:gd name="connsiteY202" fmla="*/ 903488 h 1956638"/>
                <a:gd name="connsiteX203" fmla="*/ 727608 w 2701985"/>
                <a:gd name="connsiteY203" fmla="*/ 937488 h 1956638"/>
                <a:gd name="connsiteX204" fmla="*/ 685553 w 2701985"/>
                <a:gd name="connsiteY204" fmla="*/ 1121555 h 1956638"/>
                <a:gd name="connsiteX205" fmla="*/ 692286 w 2701985"/>
                <a:gd name="connsiteY205" fmla="*/ 1157800 h 1956638"/>
                <a:gd name="connsiteX206" fmla="*/ 341055 w 2701985"/>
                <a:gd name="connsiteY206" fmla="*/ 1152057 h 1956638"/>
                <a:gd name="connsiteX207" fmla="*/ 48120 w 2701985"/>
                <a:gd name="connsiteY207" fmla="*/ 1014601 h 1956638"/>
                <a:gd name="connsiteX208" fmla="*/ 47592 w 2701985"/>
                <a:gd name="connsiteY208" fmla="*/ 1013743 h 1956638"/>
                <a:gd name="connsiteX209" fmla="*/ 48582 w 2701985"/>
                <a:gd name="connsiteY209" fmla="*/ 1004632 h 1956638"/>
                <a:gd name="connsiteX210" fmla="*/ 101861 w 2701985"/>
                <a:gd name="connsiteY210" fmla="*/ 861300 h 1956638"/>
                <a:gd name="connsiteX211" fmla="*/ 90241 w 2701985"/>
                <a:gd name="connsiteY211" fmla="*/ 848294 h 1956638"/>
                <a:gd name="connsiteX212" fmla="*/ 25871 w 2701985"/>
                <a:gd name="connsiteY212" fmla="*/ 949240 h 1956638"/>
                <a:gd name="connsiteX213" fmla="*/ 81527 w 2701985"/>
                <a:gd name="connsiteY213" fmla="*/ 812115 h 1956638"/>
                <a:gd name="connsiteX214" fmla="*/ 82121 w 2701985"/>
                <a:gd name="connsiteY214" fmla="*/ 811124 h 1956638"/>
                <a:gd name="connsiteX215" fmla="*/ 264075 w 2701985"/>
                <a:gd name="connsiteY215" fmla="*/ 903884 h 1956638"/>
                <a:gd name="connsiteX216" fmla="*/ 469796 w 2701985"/>
                <a:gd name="connsiteY216" fmla="*/ 877938 h 1956638"/>
                <a:gd name="connsiteX217" fmla="*/ 436125 w 2701985"/>
                <a:gd name="connsiteY217" fmla="*/ 790658 h 1956638"/>
                <a:gd name="connsiteX218" fmla="*/ 420082 w 2701985"/>
                <a:gd name="connsiteY218" fmla="*/ 787951 h 1956638"/>
                <a:gd name="connsiteX219" fmla="*/ 419026 w 2701985"/>
                <a:gd name="connsiteY219" fmla="*/ 787621 h 1956638"/>
                <a:gd name="connsiteX220" fmla="*/ 308044 w 2701985"/>
                <a:gd name="connsiteY220" fmla="*/ 751045 h 1956638"/>
                <a:gd name="connsiteX221" fmla="*/ 224264 w 2701985"/>
                <a:gd name="connsiteY221" fmla="*/ 640790 h 1956638"/>
                <a:gd name="connsiteX222" fmla="*/ 224924 w 2701985"/>
                <a:gd name="connsiteY222" fmla="*/ 638216 h 1956638"/>
                <a:gd name="connsiteX223" fmla="*/ 388458 w 2701985"/>
                <a:gd name="connsiteY223" fmla="*/ 547437 h 1956638"/>
                <a:gd name="connsiteX224" fmla="*/ 1001595 w 2701985"/>
                <a:gd name="connsiteY224" fmla="*/ 549021 h 1956638"/>
                <a:gd name="connsiteX225" fmla="*/ 1633811 w 2701985"/>
                <a:gd name="connsiteY225" fmla="*/ 635113 h 1956638"/>
                <a:gd name="connsiteX226" fmla="*/ 2277779 w 2701985"/>
                <a:gd name="connsiteY226" fmla="*/ 673009 h 1956638"/>
                <a:gd name="connsiteX227" fmla="*/ 2253484 w 2701985"/>
                <a:gd name="connsiteY227" fmla="*/ 727806 h 1956638"/>
                <a:gd name="connsiteX228" fmla="*/ 2261406 w 2701985"/>
                <a:gd name="connsiteY228" fmla="*/ 738831 h 1956638"/>
                <a:gd name="connsiteX229" fmla="*/ 2377735 w 2701985"/>
                <a:gd name="connsiteY229" fmla="*/ 785574 h 1956638"/>
                <a:gd name="connsiteX230" fmla="*/ 2546749 w 2701985"/>
                <a:gd name="connsiteY230" fmla="*/ 786234 h 1956638"/>
                <a:gd name="connsiteX231" fmla="*/ 2524236 w 2701985"/>
                <a:gd name="connsiteY231" fmla="*/ 843211 h 1956638"/>
                <a:gd name="connsiteX232" fmla="*/ 2511032 w 2701985"/>
                <a:gd name="connsiteY232" fmla="*/ 830535 h 1956638"/>
                <a:gd name="connsiteX233" fmla="*/ 2506344 w 2701985"/>
                <a:gd name="connsiteY233" fmla="*/ 828092 h 1956638"/>
                <a:gd name="connsiteX234" fmla="*/ 2474390 w 2701985"/>
                <a:gd name="connsiteY234" fmla="*/ 821358 h 1956638"/>
                <a:gd name="connsiteX235" fmla="*/ 2325975 w 2701985"/>
                <a:gd name="connsiteY235" fmla="*/ 837269 h 1956638"/>
                <a:gd name="connsiteX236" fmla="*/ 2260944 w 2701985"/>
                <a:gd name="connsiteY236" fmla="*/ 895367 h 1956638"/>
                <a:gd name="connsiteX237" fmla="*/ 2256455 w 2701985"/>
                <a:gd name="connsiteY237" fmla="*/ 909760 h 1956638"/>
                <a:gd name="connsiteX238" fmla="*/ 2297124 w 2701985"/>
                <a:gd name="connsiteY238" fmla="*/ 963105 h 1956638"/>
                <a:gd name="connsiteX239" fmla="*/ 1312157 w 2701985"/>
                <a:gd name="connsiteY239" fmla="*/ 1116603 h 1956638"/>
                <a:gd name="connsiteX240" fmla="*/ 469070 w 2701985"/>
                <a:gd name="connsiteY240" fmla="*/ 824725 h 1956638"/>
                <a:gd name="connsiteX241" fmla="*/ 469994 w 2701985"/>
                <a:gd name="connsiteY241" fmla="*/ 852916 h 1956638"/>
                <a:gd name="connsiteX242" fmla="*/ 469070 w 2701985"/>
                <a:gd name="connsiteY242" fmla="*/ 824725 h 1956638"/>
                <a:gd name="connsiteX243" fmla="*/ 2437617 w 2701985"/>
                <a:gd name="connsiteY243" fmla="*/ 1087752 h 1956638"/>
                <a:gd name="connsiteX244" fmla="*/ 2399192 w 2701985"/>
                <a:gd name="connsiteY244" fmla="*/ 1050516 h 1956638"/>
                <a:gd name="connsiteX245" fmla="*/ 2351063 w 2701985"/>
                <a:gd name="connsiteY245" fmla="*/ 991296 h 1956638"/>
                <a:gd name="connsiteX246" fmla="*/ 2438738 w 2701985"/>
                <a:gd name="connsiteY246" fmla="*/ 1086432 h 1956638"/>
                <a:gd name="connsiteX247" fmla="*/ 2437617 w 2701985"/>
                <a:gd name="connsiteY247" fmla="*/ 1087752 h 1956638"/>
                <a:gd name="connsiteX248" fmla="*/ 2449962 w 2701985"/>
                <a:gd name="connsiteY248" fmla="*/ 1072963 h 1956638"/>
                <a:gd name="connsiteX249" fmla="*/ 2376349 w 2701985"/>
                <a:gd name="connsiteY249" fmla="*/ 993870 h 1956638"/>
                <a:gd name="connsiteX250" fmla="*/ 2298312 w 2701985"/>
                <a:gd name="connsiteY250" fmla="*/ 888567 h 1956638"/>
                <a:gd name="connsiteX251" fmla="*/ 2391138 w 2701985"/>
                <a:gd name="connsiteY251" fmla="*/ 847700 h 1956638"/>
                <a:gd name="connsiteX252" fmla="*/ 2475512 w 2701985"/>
                <a:gd name="connsiteY252" fmla="*/ 839645 h 1956638"/>
                <a:gd name="connsiteX253" fmla="*/ 2503637 w 2701985"/>
                <a:gd name="connsiteY253" fmla="*/ 849681 h 1956638"/>
                <a:gd name="connsiteX254" fmla="*/ 2612242 w 2701985"/>
                <a:gd name="connsiteY254" fmla="*/ 998690 h 1956638"/>
                <a:gd name="connsiteX255" fmla="*/ 2449962 w 2701985"/>
                <a:gd name="connsiteY255" fmla="*/ 1072963 h 1956638"/>
                <a:gd name="connsiteX256" fmla="*/ 2462044 w 2701985"/>
                <a:gd name="connsiteY256" fmla="*/ 1085507 h 1956638"/>
                <a:gd name="connsiteX257" fmla="*/ 2625116 w 2701985"/>
                <a:gd name="connsiteY257" fmla="*/ 1016251 h 1956638"/>
                <a:gd name="connsiteX258" fmla="*/ 2632378 w 2701985"/>
                <a:gd name="connsiteY258" fmla="*/ 1026221 h 1956638"/>
                <a:gd name="connsiteX259" fmla="*/ 2643734 w 2701985"/>
                <a:gd name="connsiteY259" fmla="*/ 1041207 h 1956638"/>
                <a:gd name="connsiteX260" fmla="*/ 2500864 w 2701985"/>
                <a:gd name="connsiteY260" fmla="*/ 1125780 h 1956638"/>
                <a:gd name="connsiteX261" fmla="*/ 2462044 w 2701985"/>
                <a:gd name="connsiteY261" fmla="*/ 1085507 h 1956638"/>
                <a:gd name="connsiteX262" fmla="*/ 2668953 w 2701985"/>
                <a:gd name="connsiteY262" fmla="*/ 1170410 h 1956638"/>
                <a:gd name="connsiteX263" fmla="*/ 2659381 w 2701985"/>
                <a:gd name="connsiteY263" fmla="*/ 1171599 h 1956638"/>
                <a:gd name="connsiteX264" fmla="*/ 2638386 w 2701985"/>
                <a:gd name="connsiteY264" fmla="*/ 1184209 h 1956638"/>
                <a:gd name="connsiteX265" fmla="*/ 2572695 w 2701985"/>
                <a:gd name="connsiteY265" fmla="*/ 1179455 h 1956638"/>
                <a:gd name="connsiteX266" fmla="*/ 2513804 w 2701985"/>
                <a:gd name="connsiteY266" fmla="*/ 1137862 h 1956638"/>
                <a:gd name="connsiteX267" fmla="*/ 2656344 w 2701985"/>
                <a:gd name="connsiteY267" fmla="*/ 1057713 h 1956638"/>
                <a:gd name="connsiteX268" fmla="*/ 2686119 w 2701985"/>
                <a:gd name="connsiteY268" fmla="*/ 1121489 h 1956638"/>
                <a:gd name="connsiteX269" fmla="*/ 2668953 w 2701985"/>
                <a:gd name="connsiteY269" fmla="*/ 1170410 h 195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701985" h="1956638">
                  <a:moveTo>
                    <a:pt x="2685789" y="1072897"/>
                  </a:moveTo>
                  <a:cubicBezTo>
                    <a:pt x="2681036" y="1064513"/>
                    <a:pt x="2676084" y="1056260"/>
                    <a:pt x="2670934" y="1048074"/>
                  </a:cubicBezTo>
                  <a:cubicBezTo>
                    <a:pt x="2670934" y="1044971"/>
                    <a:pt x="2669416" y="1042000"/>
                    <a:pt x="2666379" y="1040811"/>
                  </a:cubicBezTo>
                  <a:cubicBezTo>
                    <a:pt x="2658324" y="1028135"/>
                    <a:pt x="2649939" y="1015591"/>
                    <a:pt x="2641225" y="1003179"/>
                  </a:cubicBezTo>
                  <a:cubicBezTo>
                    <a:pt x="2641027" y="1002783"/>
                    <a:pt x="2640763" y="1002387"/>
                    <a:pt x="2640433" y="1002057"/>
                  </a:cubicBezTo>
                  <a:cubicBezTo>
                    <a:pt x="2606696" y="953796"/>
                    <a:pt x="2569064" y="907251"/>
                    <a:pt x="2533677" y="860640"/>
                  </a:cubicBezTo>
                  <a:cubicBezTo>
                    <a:pt x="2535393" y="859782"/>
                    <a:pt x="2536846" y="858329"/>
                    <a:pt x="2537704" y="856085"/>
                  </a:cubicBezTo>
                  <a:cubicBezTo>
                    <a:pt x="2547673" y="830865"/>
                    <a:pt x="2557642" y="805711"/>
                    <a:pt x="2567545" y="780491"/>
                  </a:cubicBezTo>
                  <a:cubicBezTo>
                    <a:pt x="2570912" y="780359"/>
                    <a:pt x="2574346" y="778576"/>
                    <a:pt x="2575864" y="774681"/>
                  </a:cubicBezTo>
                  <a:cubicBezTo>
                    <a:pt x="2597057" y="721468"/>
                    <a:pt x="2618448" y="668387"/>
                    <a:pt x="2639442" y="615042"/>
                  </a:cubicBezTo>
                  <a:cubicBezTo>
                    <a:pt x="2657466" y="569224"/>
                    <a:pt x="2676348" y="521755"/>
                    <a:pt x="2676744" y="471777"/>
                  </a:cubicBezTo>
                  <a:cubicBezTo>
                    <a:pt x="2676810" y="462006"/>
                    <a:pt x="2675952" y="452235"/>
                    <a:pt x="2674301" y="442595"/>
                  </a:cubicBezTo>
                  <a:cubicBezTo>
                    <a:pt x="2671793" y="393542"/>
                    <a:pt x="2650468" y="346601"/>
                    <a:pt x="2602009" y="328643"/>
                  </a:cubicBezTo>
                  <a:cubicBezTo>
                    <a:pt x="2601151" y="327785"/>
                    <a:pt x="2600226" y="327191"/>
                    <a:pt x="2599037" y="326861"/>
                  </a:cubicBezTo>
                  <a:cubicBezTo>
                    <a:pt x="2597321" y="324418"/>
                    <a:pt x="2594482" y="322701"/>
                    <a:pt x="2590719" y="323296"/>
                  </a:cubicBezTo>
                  <a:cubicBezTo>
                    <a:pt x="2504693" y="336434"/>
                    <a:pt x="2438541" y="384893"/>
                    <a:pt x="2392260" y="457516"/>
                  </a:cubicBezTo>
                  <a:cubicBezTo>
                    <a:pt x="2373378" y="487160"/>
                    <a:pt x="2355750" y="517661"/>
                    <a:pt x="2338981" y="548757"/>
                  </a:cubicBezTo>
                  <a:cubicBezTo>
                    <a:pt x="2334954" y="543674"/>
                    <a:pt x="2330266" y="538722"/>
                    <a:pt x="2325050" y="534034"/>
                  </a:cubicBezTo>
                  <a:cubicBezTo>
                    <a:pt x="2324721" y="533704"/>
                    <a:pt x="2324390" y="533440"/>
                    <a:pt x="2323994" y="533110"/>
                  </a:cubicBezTo>
                  <a:cubicBezTo>
                    <a:pt x="2288739" y="502014"/>
                    <a:pt x="2230311" y="482142"/>
                    <a:pt x="2189972" y="499968"/>
                  </a:cubicBezTo>
                  <a:cubicBezTo>
                    <a:pt x="2133194" y="525056"/>
                    <a:pt x="2146596" y="602366"/>
                    <a:pt x="2166997" y="650429"/>
                  </a:cubicBezTo>
                  <a:cubicBezTo>
                    <a:pt x="1930575" y="639470"/>
                    <a:pt x="1694088" y="626662"/>
                    <a:pt x="1458790" y="600187"/>
                  </a:cubicBezTo>
                  <a:cubicBezTo>
                    <a:pt x="1447698" y="598933"/>
                    <a:pt x="1436607" y="597547"/>
                    <a:pt x="1425581" y="596160"/>
                  </a:cubicBezTo>
                  <a:cubicBezTo>
                    <a:pt x="1440172" y="466891"/>
                    <a:pt x="1508372" y="349506"/>
                    <a:pt x="1514247" y="218652"/>
                  </a:cubicBezTo>
                  <a:cubicBezTo>
                    <a:pt x="1517614" y="143521"/>
                    <a:pt x="1494507" y="23560"/>
                    <a:pt x="1409076" y="3160"/>
                  </a:cubicBezTo>
                  <a:cubicBezTo>
                    <a:pt x="1408944" y="3094"/>
                    <a:pt x="1408812" y="2962"/>
                    <a:pt x="1408680" y="2896"/>
                  </a:cubicBezTo>
                  <a:cubicBezTo>
                    <a:pt x="1406369" y="1311"/>
                    <a:pt x="1404058" y="1113"/>
                    <a:pt x="1402078" y="1708"/>
                  </a:cubicBezTo>
                  <a:cubicBezTo>
                    <a:pt x="1398909" y="1179"/>
                    <a:pt x="1395674" y="783"/>
                    <a:pt x="1392373" y="519"/>
                  </a:cubicBezTo>
                  <a:cubicBezTo>
                    <a:pt x="1347940" y="-3046"/>
                    <a:pt x="1292087" y="12007"/>
                    <a:pt x="1255842" y="37755"/>
                  </a:cubicBezTo>
                  <a:cubicBezTo>
                    <a:pt x="1211475" y="69247"/>
                    <a:pt x="1183680" y="120875"/>
                    <a:pt x="1153113" y="164515"/>
                  </a:cubicBezTo>
                  <a:cubicBezTo>
                    <a:pt x="1069398" y="284079"/>
                    <a:pt x="979214" y="399022"/>
                    <a:pt x="883483" y="509211"/>
                  </a:cubicBezTo>
                  <a:cubicBezTo>
                    <a:pt x="882559" y="510267"/>
                    <a:pt x="881965" y="511323"/>
                    <a:pt x="881634" y="512512"/>
                  </a:cubicBezTo>
                  <a:cubicBezTo>
                    <a:pt x="839975" y="507362"/>
                    <a:pt x="798250" y="503071"/>
                    <a:pt x="756393" y="500034"/>
                  </a:cubicBezTo>
                  <a:cubicBezTo>
                    <a:pt x="548427" y="484981"/>
                    <a:pt x="313920" y="503005"/>
                    <a:pt x="167024" y="668321"/>
                  </a:cubicBezTo>
                  <a:cubicBezTo>
                    <a:pt x="133683" y="705887"/>
                    <a:pt x="104436" y="746820"/>
                    <a:pt x="74924" y="787357"/>
                  </a:cubicBezTo>
                  <a:cubicBezTo>
                    <a:pt x="49110" y="822876"/>
                    <a:pt x="11941" y="861036"/>
                    <a:pt x="2632" y="905468"/>
                  </a:cubicBezTo>
                  <a:cubicBezTo>
                    <a:pt x="-3376" y="933989"/>
                    <a:pt x="1311" y="961982"/>
                    <a:pt x="12535" y="987928"/>
                  </a:cubicBezTo>
                  <a:cubicBezTo>
                    <a:pt x="14251" y="993474"/>
                    <a:pt x="16232" y="999086"/>
                    <a:pt x="18675" y="1004698"/>
                  </a:cubicBezTo>
                  <a:cubicBezTo>
                    <a:pt x="49837" y="1075208"/>
                    <a:pt x="119555" y="1126837"/>
                    <a:pt x="187292" y="1158923"/>
                  </a:cubicBezTo>
                  <a:cubicBezTo>
                    <a:pt x="343828" y="1233130"/>
                    <a:pt x="533572" y="1237422"/>
                    <a:pt x="702322" y="1212070"/>
                  </a:cubicBezTo>
                  <a:cubicBezTo>
                    <a:pt x="721930" y="1318231"/>
                    <a:pt x="739162" y="1422940"/>
                    <a:pt x="739492" y="1533063"/>
                  </a:cubicBezTo>
                  <a:cubicBezTo>
                    <a:pt x="739822" y="1639357"/>
                    <a:pt x="742925" y="1749876"/>
                    <a:pt x="788017" y="1848313"/>
                  </a:cubicBezTo>
                  <a:cubicBezTo>
                    <a:pt x="802278" y="1881324"/>
                    <a:pt x="821688" y="1911561"/>
                    <a:pt x="851925" y="1933018"/>
                  </a:cubicBezTo>
                  <a:cubicBezTo>
                    <a:pt x="882031" y="1954409"/>
                    <a:pt x="916758" y="1960945"/>
                    <a:pt x="950362" y="1953947"/>
                  </a:cubicBezTo>
                  <a:cubicBezTo>
                    <a:pt x="957162" y="1953353"/>
                    <a:pt x="963831" y="1952363"/>
                    <a:pt x="970499" y="1950778"/>
                  </a:cubicBezTo>
                  <a:cubicBezTo>
                    <a:pt x="972545" y="1954871"/>
                    <a:pt x="977365" y="1957710"/>
                    <a:pt x="982515" y="1954871"/>
                  </a:cubicBezTo>
                  <a:cubicBezTo>
                    <a:pt x="998294" y="1946288"/>
                    <a:pt x="1012356" y="1936451"/>
                    <a:pt x="1025032" y="1925558"/>
                  </a:cubicBezTo>
                  <a:cubicBezTo>
                    <a:pt x="1036784" y="1917305"/>
                    <a:pt x="1047876" y="1907468"/>
                    <a:pt x="1057977" y="1896179"/>
                  </a:cubicBezTo>
                  <a:cubicBezTo>
                    <a:pt x="1116141" y="1831610"/>
                    <a:pt x="1138258" y="1744462"/>
                    <a:pt x="1150868" y="1660682"/>
                  </a:cubicBezTo>
                  <a:cubicBezTo>
                    <a:pt x="1166647" y="1555709"/>
                    <a:pt x="1179323" y="1455621"/>
                    <a:pt x="1213852" y="1355797"/>
                  </a:cubicBezTo>
                  <a:cubicBezTo>
                    <a:pt x="1237488" y="1311365"/>
                    <a:pt x="1264226" y="1267791"/>
                    <a:pt x="1283702" y="1221775"/>
                  </a:cubicBezTo>
                  <a:cubicBezTo>
                    <a:pt x="1290436" y="1205930"/>
                    <a:pt x="1296576" y="1188830"/>
                    <a:pt x="1301528" y="1171137"/>
                  </a:cubicBezTo>
                  <a:cubicBezTo>
                    <a:pt x="1643780" y="1134165"/>
                    <a:pt x="2003529" y="1149218"/>
                    <a:pt x="2317524" y="987268"/>
                  </a:cubicBezTo>
                  <a:cubicBezTo>
                    <a:pt x="2356543" y="1033219"/>
                    <a:pt x="2398664" y="1076330"/>
                    <a:pt x="2444614" y="1115679"/>
                  </a:cubicBezTo>
                  <a:cubicBezTo>
                    <a:pt x="2484756" y="1150076"/>
                    <a:pt x="2534931" y="1192527"/>
                    <a:pt x="2589794" y="1202497"/>
                  </a:cubicBezTo>
                  <a:cubicBezTo>
                    <a:pt x="2605904" y="1206722"/>
                    <a:pt x="2622343" y="1207118"/>
                    <a:pt x="2638782" y="1202034"/>
                  </a:cubicBezTo>
                  <a:cubicBezTo>
                    <a:pt x="2639244" y="1201968"/>
                    <a:pt x="2639640" y="1201902"/>
                    <a:pt x="2640102" y="1201836"/>
                  </a:cubicBezTo>
                  <a:cubicBezTo>
                    <a:pt x="2706123" y="1186784"/>
                    <a:pt x="2715763" y="1125846"/>
                    <a:pt x="2685789" y="1072897"/>
                  </a:cubicBezTo>
                  <a:close/>
                  <a:moveTo>
                    <a:pt x="2656344" y="451376"/>
                  </a:moveTo>
                  <a:cubicBezTo>
                    <a:pt x="2655023" y="488150"/>
                    <a:pt x="2644262" y="527102"/>
                    <a:pt x="2634161" y="557010"/>
                  </a:cubicBezTo>
                  <a:cubicBezTo>
                    <a:pt x="2610129" y="628708"/>
                    <a:pt x="2582334" y="698955"/>
                    <a:pt x="2551766" y="768079"/>
                  </a:cubicBezTo>
                  <a:cubicBezTo>
                    <a:pt x="2551040" y="768013"/>
                    <a:pt x="2550314" y="767881"/>
                    <a:pt x="2549522" y="768079"/>
                  </a:cubicBezTo>
                  <a:cubicBezTo>
                    <a:pt x="2503373" y="776860"/>
                    <a:pt x="2456763" y="779500"/>
                    <a:pt x="2410086" y="773426"/>
                  </a:cubicBezTo>
                  <a:cubicBezTo>
                    <a:pt x="2388233" y="770587"/>
                    <a:pt x="2358655" y="766428"/>
                    <a:pt x="2331388" y="758110"/>
                  </a:cubicBezTo>
                  <a:cubicBezTo>
                    <a:pt x="2332511" y="757251"/>
                    <a:pt x="2333501" y="756129"/>
                    <a:pt x="2334161" y="754610"/>
                  </a:cubicBezTo>
                  <a:cubicBezTo>
                    <a:pt x="2368955" y="678620"/>
                    <a:pt x="2403682" y="602564"/>
                    <a:pt x="2438475" y="526574"/>
                  </a:cubicBezTo>
                  <a:cubicBezTo>
                    <a:pt x="2470759" y="456064"/>
                    <a:pt x="2506278" y="379281"/>
                    <a:pt x="2581806" y="349638"/>
                  </a:cubicBezTo>
                  <a:cubicBezTo>
                    <a:pt x="2630860" y="364229"/>
                    <a:pt x="2651788" y="405426"/>
                    <a:pt x="2656344" y="451376"/>
                  </a:cubicBezTo>
                  <a:close/>
                  <a:moveTo>
                    <a:pt x="2391336" y="492771"/>
                  </a:moveTo>
                  <a:cubicBezTo>
                    <a:pt x="2427317" y="432098"/>
                    <a:pt x="2470957" y="384365"/>
                    <a:pt x="2531300" y="358419"/>
                  </a:cubicBezTo>
                  <a:cubicBezTo>
                    <a:pt x="2493140" y="387270"/>
                    <a:pt x="2466005" y="429061"/>
                    <a:pt x="2443954" y="473889"/>
                  </a:cubicBezTo>
                  <a:cubicBezTo>
                    <a:pt x="2399390" y="564272"/>
                    <a:pt x="2359579" y="657296"/>
                    <a:pt x="2317656" y="748933"/>
                  </a:cubicBezTo>
                  <a:cubicBezTo>
                    <a:pt x="2316930" y="750451"/>
                    <a:pt x="2316798" y="751838"/>
                    <a:pt x="2316930" y="753158"/>
                  </a:cubicBezTo>
                  <a:cubicBezTo>
                    <a:pt x="2299500" y="746490"/>
                    <a:pt x="2283986" y="737709"/>
                    <a:pt x="2273290" y="725957"/>
                  </a:cubicBezTo>
                  <a:cubicBezTo>
                    <a:pt x="2308017" y="646006"/>
                    <a:pt x="2346904" y="567837"/>
                    <a:pt x="2391336" y="492771"/>
                  </a:cubicBezTo>
                  <a:close/>
                  <a:moveTo>
                    <a:pt x="2314818" y="547899"/>
                  </a:moveTo>
                  <a:cubicBezTo>
                    <a:pt x="2319967" y="552586"/>
                    <a:pt x="2324457" y="557472"/>
                    <a:pt x="2327758" y="562357"/>
                  </a:cubicBezTo>
                  <a:cubicBezTo>
                    <a:pt x="2328550" y="563480"/>
                    <a:pt x="2329408" y="564338"/>
                    <a:pt x="2330465" y="564998"/>
                  </a:cubicBezTo>
                  <a:cubicBezTo>
                    <a:pt x="2314686" y="595038"/>
                    <a:pt x="2299633" y="625540"/>
                    <a:pt x="2285306" y="656371"/>
                  </a:cubicBezTo>
                  <a:cubicBezTo>
                    <a:pt x="2284514" y="656107"/>
                    <a:pt x="2283853" y="655777"/>
                    <a:pt x="2282863" y="655777"/>
                  </a:cubicBezTo>
                  <a:cubicBezTo>
                    <a:pt x="2250777" y="654325"/>
                    <a:pt x="2218691" y="652872"/>
                    <a:pt x="2186605" y="651420"/>
                  </a:cubicBezTo>
                  <a:cubicBezTo>
                    <a:pt x="2178220" y="633990"/>
                    <a:pt x="2170100" y="610553"/>
                    <a:pt x="2167723" y="587643"/>
                  </a:cubicBezTo>
                  <a:cubicBezTo>
                    <a:pt x="2167986" y="587511"/>
                    <a:pt x="2168251" y="587445"/>
                    <a:pt x="2168515" y="587313"/>
                  </a:cubicBezTo>
                  <a:cubicBezTo>
                    <a:pt x="2190566" y="571534"/>
                    <a:pt x="2214796" y="562159"/>
                    <a:pt x="2241138" y="555953"/>
                  </a:cubicBezTo>
                  <a:cubicBezTo>
                    <a:pt x="2262132" y="550936"/>
                    <a:pt x="2293426" y="540967"/>
                    <a:pt x="2314818" y="547899"/>
                  </a:cubicBezTo>
                  <a:close/>
                  <a:moveTo>
                    <a:pt x="2201592" y="514690"/>
                  </a:moveTo>
                  <a:cubicBezTo>
                    <a:pt x="2224369" y="504853"/>
                    <a:pt x="2259030" y="513238"/>
                    <a:pt x="2287287" y="528621"/>
                  </a:cubicBezTo>
                  <a:cubicBezTo>
                    <a:pt x="2270188" y="530271"/>
                    <a:pt x="2252692" y="535223"/>
                    <a:pt x="2237573" y="538788"/>
                  </a:cubicBezTo>
                  <a:cubicBezTo>
                    <a:pt x="2212287" y="544796"/>
                    <a:pt x="2188915" y="553709"/>
                    <a:pt x="2167194" y="567309"/>
                  </a:cubicBezTo>
                  <a:cubicBezTo>
                    <a:pt x="2168845" y="544730"/>
                    <a:pt x="2178286" y="524792"/>
                    <a:pt x="2201592" y="514690"/>
                  </a:cubicBezTo>
                  <a:close/>
                  <a:moveTo>
                    <a:pt x="1203355" y="122592"/>
                  </a:moveTo>
                  <a:cubicBezTo>
                    <a:pt x="1240656" y="69181"/>
                    <a:pt x="1278883" y="36501"/>
                    <a:pt x="1343715" y="22636"/>
                  </a:cubicBezTo>
                  <a:cubicBezTo>
                    <a:pt x="1368473" y="17355"/>
                    <a:pt x="1389468" y="18015"/>
                    <a:pt x="1407293" y="23230"/>
                  </a:cubicBezTo>
                  <a:cubicBezTo>
                    <a:pt x="1483944" y="78820"/>
                    <a:pt x="1496950" y="157913"/>
                    <a:pt x="1484670" y="243476"/>
                  </a:cubicBezTo>
                  <a:cubicBezTo>
                    <a:pt x="1400427" y="178380"/>
                    <a:pt x="1299415" y="141804"/>
                    <a:pt x="1192659" y="137909"/>
                  </a:cubicBezTo>
                  <a:cubicBezTo>
                    <a:pt x="1196224" y="132825"/>
                    <a:pt x="1199789" y="127742"/>
                    <a:pt x="1203355" y="122592"/>
                  </a:cubicBezTo>
                  <a:close/>
                  <a:moveTo>
                    <a:pt x="1181106" y="154480"/>
                  </a:moveTo>
                  <a:cubicBezTo>
                    <a:pt x="1181898" y="154744"/>
                    <a:pt x="1182624" y="155008"/>
                    <a:pt x="1183615" y="155074"/>
                  </a:cubicBezTo>
                  <a:cubicBezTo>
                    <a:pt x="1293341" y="157451"/>
                    <a:pt x="1396070" y="195017"/>
                    <a:pt x="1481435" y="263085"/>
                  </a:cubicBezTo>
                  <a:cubicBezTo>
                    <a:pt x="1477672" y="283815"/>
                    <a:pt x="1472588" y="304876"/>
                    <a:pt x="1466712" y="325936"/>
                  </a:cubicBezTo>
                  <a:cubicBezTo>
                    <a:pt x="1438785" y="289295"/>
                    <a:pt x="1379366" y="266121"/>
                    <a:pt x="1342131" y="249484"/>
                  </a:cubicBezTo>
                  <a:cubicBezTo>
                    <a:pt x="1280996" y="222218"/>
                    <a:pt x="1216163" y="205976"/>
                    <a:pt x="1149746" y="199110"/>
                  </a:cubicBezTo>
                  <a:cubicBezTo>
                    <a:pt x="1160243" y="184255"/>
                    <a:pt x="1170740" y="169401"/>
                    <a:pt x="1181106" y="154480"/>
                  </a:cubicBezTo>
                  <a:close/>
                  <a:moveTo>
                    <a:pt x="1105842" y="260246"/>
                  </a:moveTo>
                  <a:cubicBezTo>
                    <a:pt x="1116801" y="245391"/>
                    <a:pt x="1127497" y="230404"/>
                    <a:pt x="1138192" y="215417"/>
                  </a:cubicBezTo>
                  <a:cubicBezTo>
                    <a:pt x="1195102" y="220501"/>
                    <a:pt x="1250758" y="232451"/>
                    <a:pt x="1304235" y="252719"/>
                  </a:cubicBezTo>
                  <a:cubicBezTo>
                    <a:pt x="1331897" y="263217"/>
                    <a:pt x="1358768" y="275628"/>
                    <a:pt x="1384516" y="290087"/>
                  </a:cubicBezTo>
                  <a:cubicBezTo>
                    <a:pt x="1407690" y="303093"/>
                    <a:pt x="1447566" y="321579"/>
                    <a:pt x="1460308" y="348252"/>
                  </a:cubicBezTo>
                  <a:cubicBezTo>
                    <a:pt x="1444331" y="401927"/>
                    <a:pt x="1424723" y="455470"/>
                    <a:pt x="1410198" y="505051"/>
                  </a:cubicBezTo>
                  <a:cubicBezTo>
                    <a:pt x="1288258" y="429919"/>
                    <a:pt x="1149151" y="390109"/>
                    <a:pt x="1005688" y="389911"/>
                  </a:cubicBezTo>
                  <a:cubicBezTo>
                    <a:pt x="1039887" y="347393"/>
                    <a:pt x="1073360" y="304216"/>
                    <a:pt x="1105842" y="260246"/>
                  </a:cubicBezTo>
                  <a:close/>
                  <a:moveTo>
                    <a:pt x="991890" y="406878"/>
                  </a:moveTo>
                  <a:cubicBezTo>
                    <a:pt x="992616" y="407076"/>
                    <a:pt x="993276" y="407340"/>
                    <a:pt x="994200" y="407340"/>
                  </a:cubicBezTo>
                  <a:cubicBezTo>
                    <a:pt x="1140371" y="405558"/>
                    <a:pt x="1281722" y="445170"/>
                    <a:pt x="1405379" y="522481"/>
                  </a:cubicBezTo>
                  <a:cubicBezTo>
                    <a:pt x="1401946" y="535091"/>
                    <a:pt x="1398909" y="547437"/>
                    <a:pt x="1396466" y="559387"/>
                  </a:cubicBezTo>
                  <a:cubicBezTo>
                    <a:pt x="1258944" y="498845"/>
                    <a:pt x="1113170" y="461676"/>
                    <a:pt x="963302" y="448933"/>
                  </a:cubicBezTo>
                  <a:cubicBezTo>
                    <a:pt x="962576" y="447547"/>
                    <a:pt x="961388" y="446425"/>
                    <a:pt x="960001" y="445632"/>
                  </a:cubicBezTo>
                  <a:cubicBezTo>
                    <a:pt x="970631" y="432758"/>
                    <a:pt x="981326" y="419884"/>
                    <a:pt x="991890" y="406878"/>
                  </a:cubicBezTo>
                  <a:close/>
                  <a:moveTo>
                    <a:pt x="930424" y="493564"/>
                  </a:moveTo>
                  <a:cubicBezTo>
                    <a:pt x="935508" y="482934"/>
                    <a:pt x="940525" y="469796"/>
                    <a:pt x="951221" y="464118"/>
                  </a:cubicBezTo>
                  <a:cubicBezTo>
                    <a:pt x="952409" y="464977"/>
                    <a:pt x="953796" y="465637"/>
                    <a:pt x="955644" y="465769"/>
                  </a:cubicBezTo>
                  <a:cubicBezTo>
                    <a:pt x="1107294" y="477917"/>
                    <a:pt x="1254323" y="515483"/>
                    <a:pt x="1393231" y="576948"/>
                  </a:cubicBezTo>
                  <a:cubicBezTo>
                    <a:pt x="1392439" y="581900"/>
                    <a:pt x="1391778" y="586851"/>
                    <a:pt x="1391250" y="591671"/>
                  </a:cubicBezTo>
                  <a:cubicBezTo>
                    <a:pt x="1232008" y="570214"/>
                    <a:pt x="1073887" y="538194"/>
                    <a:pt x="914645" y="516935"/>
                  </a:cubicBezTo>
                  <a:cubicBezTo>
                    <a:pt x="921511" y="510399"/>
                    <a:pt x="926265" y="502344"/>
                    <a:pt x="930424" y="493564"/>
                  </a:cubicBezTo>
                  <a:close/>
                  <a:moveTo>
                    <a:pt x="129854" y="742066"/>
                  </a:moveTo>
                  <a:cubicBezTo>
                    <a:pt x="148604" y="717111"/>
                    <a:pt x="168080" y="693871"/>
                    <a:pt x="188745" y="672414"/>
                  </a:cubicBezTo>
                  <a:cubicBezTo>
                    <a:pt x="190725" y="676442"/>
                    <a:pt x="192904" y="680271"/>
                    <a:pt x="195083" y="684100"/>
                  </a:cubicBezTo>
                  <a:cubicBezTo>
                    <a:pt x="194620" y="684496"/>
                    <a:pt x="194093" y="684760"/>
                    <a:pt x="193697" y="685288"/>
                  </a:cubicBezTo>
                  <a:cubicBezTo>
                    <a:pt x="163987" y="724901"/>
                    <a:pt x="137644" y="766692"/>
                    <a:pt x="114339" y="810398"/>
                  </a:cubicBezTo>
                  <a:cubicBezTo>
                    <a:pt x="106417" y="805182"/>
                    <a:pt x="98428" y="800033"/>
                    <a:pt x="90506" y="794949"/>
                  </a:cubicBezTo>
                  <a:cubicBezTo>
                    <a:pt x="103512" y="777256"/>
                    <a:pt x="116650" y="759562"/>
                    <a:pt x="129854" y="742066"/>
                  </a:cubicBezTo>
                  <a:close/>
                  <a:moveTo>
                    <a:pt x="204854" y="699747"/>
                  </a:moveTo>
                  <a:cubicBezTo>
                    <a:pt x="226707" y="731503"/>
                    <a:pt x="256548" y="756459"/>
                    <a:pt x="292266" y="773823"/>
                  </a:cubicBezTo>
                  <a:cubicBezTo>
                    <a:pt x="316099" y="785442"/>
                    <a:pt x="341451" y="793299"/>
                    <a:pt x="367398" y="798580"/>
                  </a:cubicBezTo>
                  <a:cubicBezTo>
                    <a:pt x="378489" y="800891"/>
                    <a:pt x="391957" y="801353"/>
                    <a:pt x="405425" y="802278"/>
                  </a:cubicBezTo>
                  <a:cubicBezTo>
                    <a:pt x="408462" y="802872"/>
                    <a:pt x="411433" y="803532"/>
                    <a:pt x="414404" y="804324"/>
                  </a:cubicBezTo>
                  <a:cubicBezTo>
                    <a:pt x="446755" y="808021"/>
                    <a:pt x="452300" y="829412"/>
                    <a:pt x="431041" y="868431"/>
                  </a:cubicBezTo>
                  <a:cubicBezTo>
                    <a:pt x="423515" y="871467"/>
                    <a:pt x="415989" y="874504"/>
                    <a:pt x="408462" y="877475"/>
                  </a:cubicBezTo>
                  <a:cubicBezTo>
                    <a:pt x="372019" y="889953"/>
                    <a:pt x="332076" y="893915"/>
                    <a:pt x="293784" y="889953"/>
                  </a:cubicBezTo>
                  <a:cubicBezTo>
                    <a:pt x="232120" y="883483"/>
                    <a:pt x="179832" y="852718"/>
                    <a:pt x="128996" y="819839"/>
                  </a:cubicBezTo>
                  <a:cubicBezTo>
                    <a:pt x="151311" y="777982"/>
                    <a:pt x="176597" y="737907"/>
                    <a:pt x="204854" y="699747"/>
                  </a:cubicBezTo>
                  <a:close/>
                  <a:moveTo>
                    <a:pt x="245061" y="1164006"/>
                  </a:moveTo>
                  <a:cubicBezTo>
                    <a:pt x="209871" y="1151594"/>
                    <a:pt x="175409" y="1135419"/>
                    <a:pt x="143983" y="1114953"/>
                  </a:cubicBezTo>
                  <a:cubicBezTo>
                    <a:pt x="213041" y="1149482"/>
                    <a:pt x="291870" y="1164403"/>
                    <a:pt x="367794" y="1172919"/>
                  </a:cubicBezTo>
                  <a:cubicBezTo>
                    <a:pt x="476662" y="1185067"/>
                    <a:pt x="586389" y="1184803"/>
                    <a:pt x="695390" y="1174966"/>
                  </a:cubicBezTo>
                  <a:cubicBezTo>
                    <a:pt x="696644" y="1181700"/>
                    <a:pt x="697898" y="1188434"/>
                    <a:pt x="699153" y="1195168"/>
                  </a:cubicBezTo>
                  <a:cubicBezTo>
                    <a:pt x="549814" y="1217747"/>
                    <a:pt x="388524" y="1214710"/>
                    <a:pt x="245061" y="1164006"/>
                  </a:cubicBezTo>
                  <a:close/>
                  <a:moveTo>
                    <a:pt x="1023646" y="1889180"/>
                  </a:moveTo>
                  <a:cubicBezTo>
                    <a:pt x="1002783" y="1912420"/>
                    <a:pt x="976771" y="1929057"/>
                    <a:pt x="949240" y="1935593"/>
                  </a:cubicBezTo>
                  <a:cubicBezTo>
                    <a:pt x="891868" y="1939290"/>
                    <a:pt x="835882" y="1901922"/>
                    <a:pt x="806767" y="1842239"/>
                  </a:cubicBezTo>
                  <a:cubicBezTo>
                    <a:pt x="771578" y="1770145"/>
                    <a:pt x="769795" y="1683195"/>
                    <a:pt x="768409" y="1602319"/>
                  </a:cubicBezTo>
                  <a:cubicBezTo>
                    <a:pt x="886124" y="1605951"/>
                    <a:pt x="1004500" y="1611166"/>
                    <a:pt x="1116273" y="1650185"/>
                  </a:cubicBezTo>
                  <a:cubicBezTo>
                    <a:pt x="1112642" y="1683789"/>
                    <a:pt x="1108285" y="1717196"/>
                    <a:pt x="1101286" y="1749942"/>
                  </a:cubicBezTo>
                  <a:cubicBezTo>
                    <a:pt x="1083461" y="1801769"/>
                    <a:pt x="1058373" y="1850558"/>
                    <a:pt x="1023646" y="1889180"/>
                  </a:cubicBezTo>
                  <a:close/>
                  <a:moveTo>
                    <a:pt x="1121026" y="1605290"/>
                  </a:moveTo>
                  <a:cubicBezTo>
                    <a:pt x="1120102" y="1614335"/>
                    <a:pt x="1119112" y="1623314"/>
                    <a:pt x="1118188" y="1632359"/>
                  </a:cubicBezTo>
                  <a:cubicBezTo>
                    <a:pt x="1005688" y="1593803"/>
                    <a:pt x="886520" y="1588455"/>
                    <a:pt x="768144" y="1584824"/>
                  </a:cubicBezTo>
                  <a:cubicBezTo>
                    <a:pt x="768013" y="1577099"/>
                    <a:pt x="767814" y="1569441"/>
                    <a:pt x="767617" y="1561915"/>
                  </a:cubicBezTo>
                  <a:cubicBezTo>
                    <a:pt x="767484" y="1556435"/>
                    <a:pt x="767352" y="1551021"/>
                    <a:pt x="767220" y="1545541"/>
                  </a:cubicBezTo>
                  <a:cubicBezTo>
                    <a:pt x="887643" y="1542570"/>
                    <a:pt x="1010837" y="1546070"/>
                    <a:pt x="1122215" y="1595255"/>
                  </a:cubicBezTo>
                  <a:cubicBezTo>
                    <a:pt x="1121819" y="1598622"/>
                    <a:pt x="1121357" y="1601989"/>
                    <a:pt x="1121026" y="1605290"/>
                  </a:cubicBezTo>
                  <a:close/>
                  <a:moveTo>
                    <a:pt x="1162422" y="1389996"/>
                  </a:moveTo>
                  <a:cubicBezTo>
                    <a:pt x="1144398" y="1451528"/>
                    <a:pt x="1132250" y="1514115"/>
                    <a:pt x="1124261" y="1577561"/>
                  </a:cubicBezTo>
                  <a:cubicBezTo>
                    <a:pt x="1011498" y="1529564"/>
                    <a:pt x="888567" y="1525141"/>
                    <a:pt x="766758" y="1528178"/>
                  </a:cubicBezTo>
                  <a:cubicBezTo>
                    <a:pt x="764909" y="1457337"/>
                    <a:pt x="762731" y="1386365"/>
                    <a:pt x="753092" y="1316119"/>
                  </a:cubicBezTo>
                  <a:cubicBezTo>
                    <a:pt x="753686" y="1316119"/>
                    <a:pt x="754280" y="1316251"/>
                    <a:pt x="754940" y="1316053"/>
                  </a:cubicBezTo>
                  <a:cubicBezTo>
                    <a:pt x="897216" y="1284164"/>
                    <a:pt x="1042924" y="1290370"/>
                    <a:pt x="1181436" y="1333680"/>
                  </a:cubicBezTo>
                  <a:cubicBezTo>
                    <a:pt x="1174438" y="1352166"/>
                    <a:pt x="1168033" y="1370850"/>
                    <a:pt x="1162422" y="1389996"/>
                  </a:cubicBezTo>
                  <a:close/>
                  <a:moveTo>
                    <a:pt x="1187774" y="1317373"/>
                  </a:moveTo>
                  <a:cubicBezTo>
                    <a:pt x="1046291" y="1272941"/>
                    <a:pt x="896687" y="1266405"/>
                    <a:pt x="751375" y="1298953"/>
                  </a:cubicBezTo>
                  <a:cubicBezTo>
                    <a:pt x="750979" y="1299019"/>
                    <a:pt x="750781" y="1299283"/>
                    <a:pt x="750451" y="1299349"/>
                  </a:cubicBezTo>
                  <a:cubicBezTo>
                    <a:pt x="746886" y="1278355"/>
                    <a:pt x="742264" y="1257426"/>
                    <a:pt x="737181" y="1236497"/>
                  </a:cubicBezTo>
                  <a:cubicBezTo>
                    <a:pt x="893519" y="1197677"/>
                    <a:pt x="1062466" y="1193452"/>
                    <a:pt x="1209099" y="1265547"/>
                  </a:cubicBezTo>
                  <a:cubicBezTo>
                    <a:pt x="1201770" y="1282778"/>
                    <a:pt x="1194640" y="1300009"/>
                    <a:pt x="1187774" y="1317373"/>
                  </a:cubicBezTo>
                  <a:close/>
                  <a:moveTo>
                    <a:pt x="1248975" y="1169156"/>
                  </a:moveTo>
                  <a:cubicBezTo>
                    <a:pt x="1238610" y="1196489"/>
                    <a:pt x="1227188" y="1223161"/>
                    <a:pt x="1215832" y="1249834"/>
                  </a:cubicBezTo>
                  <a:cubicBezTo>
                    <a:pt x="1065635" y="1176682"/>
                    <a:pt x="893320" y="1179719"/>
                    <a:pt x="733087" y="1219596"/>
                  </a:cubicBezTo>
                  <a:cubicBezTo>
                    <a:pt x="719817" y="1165921"/>
                    <a:pt x="706085" y="1112114"/>
                    <a:pt x="706547" y="1057383"/>
                  </a:cubicBezTo>
                  <a:cubicBezTo>
                    <a:pt x="707009" y="1005820"/>
                    <a:pt x="721270" y="958945"/>
                    <a:pt x="763985" y="935640"/>
                  </a:cubicBezTo>
                  <a:cubicBezTo>
                    <a:pt x="771776" y="932801"/>
                    <a:pt x="780359" y="930622"/>
                    <a:pt x="789932" y="929236"/>
                  </a:cubicBezTo>
                  <a:cubicBezTo>
                    <a:pt x="793563" y="928708"/>
                    <a:pt x="882361" y="919465"/>
                    <a:pt x="922370" y="920455"/>
                  </a:cubicBezTo>
                  <a:cubicBezTo>
                    <a:pt x="1012686" y="922766"/>
                    <a:pt x="1192197" y="953664"/>
                    <a:pt x="1193320" y="954060"/>
                  </a:cubicBezTo>
                  <a:cubicBezTo>
                    <a:pt x="1284561" y="985816"/>
                    <a:pt x="1276770" y="1095939"/>
                    <a:pt x="1248975" y="1169156"/>
                  </a:cubicBezTo>
                  <a:close/>
                  <a:moveTo>
                    <a:pt x="1292813" y="1091515"/>
                  </a:moveTo>
                  <a:cubicBezTo>
                    <a:pt x="1293804" y="1079830"/>
                    <a:pt x="1294068" y="1068144"/>
                    <a:pt x="1293539" y="1056458"/>
                  </a:cubicBezTo>
                  <a:cubicBezTo>
                    <a:pt x="1294860" y="1068144"/>
                    <a:pt x="1294530" y="1079896"/>
                    <a:pt x="1292813" y="1091515"/>
                  </a:cubicBezTo>
                  <a:close/>
                  <a:moveTo>
                    <a:pt x="1306083" y="1153377"/>
                  </a:moveTo>
                  <a:cubicBezTo>
                    <a:pt x="1307536" y="1146973"/>
                    <a:pt x="1308790" y="1140503"/>
                    <a:pt x="1309847" y="1134033"/>
                  </a:cubicBezTo>
                  <a:cubicBezTo>
                    <a:pt x="1640149" y="1137796"/>
                    <a:pt x="1965368" y="1086366"/>
                    <a:pt x="2279826" y="986740"/>
                  </a:cubicBezTo>
                  <a:cubicBezTo>
                    <a:pt x="1977120" y="1131194"/>
                    <a:pt x="1633283" y="1118518"/>
                    <a:pt x="1306083" y="1153377"/>
                  </a:cubicBezTo>
                  <a:close/>
                  <a:moveTo>
                    <a:pt x="1312157" y="1116603"/>
                  </a:moveTo>
                  <a:cubicBezTo>
                    <a:pt x="1313213" y="1106172"/>
                    <a:pt x="1313610" y="1095741"/>
                    <a:pt x="1313346" y="1085441"/>
                  </a:cubicBezTo>
                  <a:cubicBezTo>
                    <a:pt x="1314402" y="1075340"/>
                    <a:pt x="1314600" y="1065173"/>
                    <a:pt x="1313478" y="1055006"/>
                  </a:cubicBezTo>
                  <a:cubicBezTo>
                    <a:pt x="1306810" y="994002"/>
                    <a:pt x="1262642" y="960530"/>
                    <a:pt x="1211211" y="939931"/>
                  </a:cubicBezTo>
                  <a:cubicBezTo>
                    <a:pt x="1210287" y="939205"/>
                    <a:pt x="1209165" y="938611"/>
                    <a:pt x="1207778" y="938281"/>
                  </a:cubicBezTo>
                  <a:cubicBezTo>
                    <a:pt x="1207316" y="938215"/>
                    <a:pt x="1206920" y="938083"/>
                    <a:pt x="1206458" y="938017"/>
                  </a:cubicBezTo>
                  <a:cubicBezTo>
                    <a:pt x="1203421" y="936828"/>
                    <a:pt x="1200318" y="935838"/>
                    <a:pt x="1197215" y="934782"/>
                  </a:cubicBezTo>
                  <a:cubicBezTo>
                    <a:pt x="1196357" y="932933"/>
                    <a:pt x="1178399" y="927981"/>
                    <a:pt x="1171665" y="926661"/>
                  </a:cubicBezTo>
                  <a:cubicBezTo>
                    <a:pt x="1158395" y="922898"/>
                    <a:pt x="1127431" y="916890"/>
                    <a:pt x="1125582" y="918144"/>
                  </a:cubicBezTo>
                  <a:cubicBezTo>
                    <a:pt x="1060287" y="907449"/>
                    <a:pt x="994464" y="901969"/>
                    <a:pt x="927915" y="901903"/>
                  </a:cubicBezTo>
                  <a:cubicBezTo>
                    <a:pt x="926397" y="901903"/>
                    <a:pt x="925142" y="902233"/>
                    <a:pt x="924020" y="902761"/>
                  </a:cubicBezTo>
                  <a:cubicBezTo>
                    <a:pt x="894046" y="901969"/>
                    <a:pt x="864007" y="902101"/>
                    <a:pt x="834100" y="903488"/>
                  </a:cubicBezTo>
                  <a:cubicBezTo>
                    <a:pt x="795807" y="905270"/>
                    <a:pt x="755601" y="909430"/>
                    <a:pt x="727608" y="937488"/>
                  </a:cubicBezTo>
                  <a:cubicBezTo>
                    <a:pt x="679611" y="978620"/>
                    <a:pt x="674131" y="1059363"/>
                    <a:pt x="685553" y="1121555"/>
                  </a:cubicBezTo>
                  <a:cubicBezTo>
                    <a:pt x="687797" y="1133703"/>
                    <a:pt x="690042" y="1145719"/>
                    <a:pt x="692286" y="1157800"/>
                  </a:cubicBezTo>
                  <a:cubicBezTo>
                    <a:pt x="575561" y="1168364"/>
                    <a:pt x="457252" y="1167836"/>
                    <a:pt x="341055" y="1152057"/>
                  </a:cubicBezTo>
                  <a:cubicBezTo>
                    <a:pt x="236214" y="1137796"/>
                    <a:pt x="112359" y="1106304"/>
                    <a:pt x="48120" y="1014601"/>
                  </a:cubicBezTo>
                  <a:cubicBezTo>
                    <a:pt x="47922" y="1014337"/>
                    <a:pt x="47790" y="1014007"/>
                    <a:pt x="47592" y="1013743"/>
                  </a:cubicBezTo>
                  <a:cubicBezTo>
                    <a:pt x="49639" y="1011432"/>
                    <a:pt x="50497" y="1008197"/>
                    <a:pt x="48582" y="1004632"/>
                  </a:cubicBezTo>
                  <a:cubicBezTo>
                    <a:pt x="22372" y="955050"/>
                    <a:pt x="66012" y="894245"/>
                    <a:pt x="101861" y="861300"/>
                  </a:cubicBezTo>
                  <a:cubicBezTo>
                    <a:pt x="110114" y="853708"/>
                    <a:pt x="98494" y="840702"/>
                    <a:pt x="90241" y="848294"/>
                  </a:cubicBezTo>
                  <a:cubicBezTo>
                    <a:pt x="62975" y="873382"/>
                    <a:pt x="34454" y="910486"/>
                    <a:pt x="25871" y="949240"/>
                  </a:cubicBezTo>
                  <a:cubicBezTo>
                    <a:pt x="24749" y="902761"/>
                    <a:pt x="47592" y="857405"/>
                    <a:pt x="81527" y="812115"/>
                  </a:cubicBezTo>
                  <a:cubicBezTo>
                    <a:pt x="81791" y="811785"/>
                    <a:pt x="81923" y="811454"/>
                    <a:pt x="82121" y="811124"/>
                  </a:cubicBezTo>
                  <a:cubicBezTo>
                    <a:pt x="133221" y="858527"/>
                    <a:pt x="195215" y="890878"/>
                    <a:pt x="264075" y="903884"/>
                  </a:cubicBezTo>
                  <a:cubicBezTo>
                    <a:pt x="324352" y="915239"/>
                    <a:pt x="418432" y="918342"/>
                    <a:pt x="469796" y="877938"/>
                  </a:cubicBezTo>
                  <a:cubicBezTo>
                    <a:pt x="515549" y="841956"/>
                    <a:pt x="482472" y="798448"/>
                    <a:pt x="436125" y="790658"/>
                  </a:cubicBezTo>
                  <a:cubicBezTo>
                    <a:pt x="430778" y="789734"/>
                    <a:pt x="425430" y="788875"/>
                    <a:pt x="420082" y="787951"/>
                  </a:cubicBezTo>
                  <a:cubicBezTo>
                    <a:pt x="419752" y="787885"/>
                    <a:pt x="419356" y="787753"/>
                    <a:pt x="419026" y="787621"/>
                  </a:cubicBezTo>
                  <a:cubicBezTo>
                    <a:pt x="380007" y="777058"/>
                    <a:pt x="344224" y="771182"/>
                    <a:pt x="308044" y="751045"/>
                  </a:cubicBezTo>
                  <a:cubicBezTo>
                    <a:pt x="275496" y="732956"/>
                    <a:pt x="202279" y="687401"/>
                    <a:pt x="224264" y="640790"/>
                  </a:cubicBezTo>
                  <a:cubicBezTo>
                    <a:pt x="224660" y="639932"/>
                    <a:pt x="224792" y="639074"/>
                    <a:pt x="224924" y="638216"/>
                  </a:cubicBezTo>
                  <a:cubicBezTo>
                    <a:pt x="271403" y="597811"/>
                    <a:pt x="324352" y="566583"/>
                    <a:pt x="388458" y="547437"/>
                  </a:cubicBezTo>
                  <a:cubicBezTo>
                    <a:pt x="586983" y="488348"/>
                    <a:pt x="801089" y="516011"/>
                    <a:pt x="1001595" y="549021"/>
                  </a:cubicBezTo>
                  <a:cubicBezTo>
                    <a:pt x="1212004" y="583682"/>
                    <a:pt x="1421224" y="616693"/>
                    <a:pt x="1633811" y="635113"/>
                  </a:cubicBezTo>
                  <a:cubicBezTo>
                    <a:pt x="1848115" y="653664"/>
                    <a:pt x="2062948" y="663369"/>
                    <a:pt x="2277779" y="673009"/>
                  </a:cubicBezTo>
                  <a:cubicBezTo>
                    <a:pt x="2269461" y="691230"/>
                    <a:pt x="2261340" y="709518"/>
                    <a:pt x="2253484" y="727806"/>
                  </a:cubicBezTo>
                  <a:cubicBezTo>
                    <a:pt x="2250711" y="734144"/>
                    <a:pt x="2255927" y="738699"/>
                    <a:pt x="2261406" y="738831"/>
                  </a:cubicBezTo>
                  <a:cubicBezTo>
                    <a:pt x="2289531" y="769201"/>
                    <a:pt x="2339113" y="777784"/>
                    <a:pt x="2377735" y="785574"/>
                  </a:cubicBezTo>
                  <a:cubicBezTo>
                    <a:pt x="2433985" y="796864"/>
                    <a:pt x="2490499" y="796204"/>
                    <a:pt x="2546749" y="786234"/>
                  </a:cubicBezTo>
                  <a:cubicBezTo>
                    <a:pt x="2539223" y="805248"/>
                    <a:pt x="2531762" y="824197"/>
                    <a:pt x="2524236" y="843211"/>
                  </a:cubicBezTo>
                  <a:cubicBezTo>
                    <a:pt x="2521067" y="837863"/>
                    <a:pt x="2516511" y="833704"/>
                    <a:pt x="2511032" y="830535"/>
                  </a:cubicBezTo>
                  <a:cubicBezTo>
                    <a:pt x="2509580" y="829016"/>
                    <a:pt x="2507994" y="828158"/>
                    <a:pt x="2506344" y="828092"/>
                  </a:cubicBezTo>
                  <a:cubicBezTo>
                    <a:pt x="2497168" y="823998"/>
                    <a:pt x="2486076" y="821952"/>
                    <a:pt x="2474390" y="821358"/>
                  </a:cubicBezTo>
                  <a:cubicBezTo>
                    <a:pt x="2425006" y="809210"/>
                    <a:pt x="2372651" y="814227"/>
                    <a:pt x="2325975" y="837269"/>
                  </a:cubicBezTo>
                  <a:cubicBezTo>
                    <a:pt x="2319175" y="840636"/>
                    <a:pt x="2262463" y="876749"/>
                    <a:pt x="2260944" y="895367"/>
                  </a:cubicBezTo>
                  <a:cubicBezTo>
                    <a:pt x="2256059" y="897282"/>
                    <a:pt x="2252361" y="904016"/>
                    <a:pt x="2256455" y="909760"/>
                  </a:cubicBezTo>
                  <a:cubicBezTo>
                    <a:pt x="2269527" y="927915"/>
                    <a:pt x="2283061" y="945675"/>
                    <a:pt x="2297124" y="963105"/>
                  </a:cubicBezTo>
                  <a:cubicBezTo>
                    <a:pt x="1978044" y="1066427"/>
                    <a:pt x="1647742" y="1120300"/>
                    <a:pt x="1312157" y="1116603"/>
                  </a:cubicBezTo>
                  <a:close/>
                  <a:moveTo>
                    <a:pt x="469070" y="824725"/>
                  </a:moveTo>
                  <a:cubicBezTo>
                    <a:pt x="478643" y="834826"/>
                    <a:pt x="477058" y="844465"/>
                    <a:pt x="469994" y="852916"/>
                  </a:cubicBezTo>
                  <a:cubicBezTo>
                    <a:pt x="473823" y="842880"/>
                    <a:pt x="473031" y="833373"/>
                    <a:pt x="469070" y="824725"/>
                  </a:cubicBezTo>
                  <a:close/>
                  <a:moveTo>
                    <a:pt x="2437617" y="1087752"/>
                  </a:moveTo>
                  <a:cubicBezTo>
                    <a:pt x="2424346" y="1075274"/>
                    <a:pt x="2411538" y="1062664"/>
                    <a:pt x="2399192" y="1050516"/>
                  </a:cubicBezTo>
                  <a:cubicBezTo>
                    <a:pt x="2384469" y="1036058"/>
                    <a:pt x="2367568" y="1014205"/>
                    <a:pt x="2351063" y="991296"/>
                  </a:cubicBezTo>
                  <a:cubicBezTo>
                    <a:pt x="2379320" y="1023844"/>
                    <a:pt x="2408567" y="1055600"/>
                    <a:pt x="2438738" y="1086432"/>
                  </a:cubicBezTo>
                  <a:cubicBezTo>
                    <a:pt x="2438343" y="1086828"/>
                    <a:pt x="2438012" y="1087290"/>
                    <a:pt x="2437617" y="1087752"/>
                  </a:cubicBezTo>
                  <a:close/>
                  <a:moveTo>
                    <a:pt x="2449962" y="1072963"/>
                  </a:moveTo>
                  <a:cubicBezTo>
                    <a:pt x="2424808" y="1047215"/>
                    <a:pt x="2400182" y="1020873"/>
                    <a:pt x="2376349" y="993870"/>
                  </a:cubicBezTo>
                  <a:cubicBezTo>
                    <a:pt x="2358985" y="974262"/>
                    <a:pt x="2296926" y="918210"/>
                    <a:pt x="2298312" y="888567"/>
                  </a:cubicBezTo>
                  <a:cubicBezTo>
                    <a:pt x="2320957" y="865328"/>
                    <a:pt x="2365192" y="853774"/>
                    <a:pt x="2391138" y="847700"/>
                  </a:cubicBezTo>
                  <a:cubicBezTo>
                    <a:pt x="2401569" y="845257"/>
                    <a:pt x="2443888" y="837335"/>
                    <a:pt x="2475512" y="839645"/>
                  </a:cubicBezTo>
                  <a:cubicBezTo>
                    <a:pt x="2485019" y="842286"/>
                    <a:pt x="2494394" y="845653"/>
                    <a:pt x="2503637" y="849681"/>
                  </a:cubicBezTo>
                  <a:lnTo>
                    <a:pt x="2612242" y="998690"/>
                  </a:lnTo>
                  <a:cubicBezTo>
                    <a:pt x="2549588" y="999812"/>
                    <a:pt x="2492084" y="1026287"/>
                    <a:pt x="2449962" y="1072963"/>
                  </a:cubicBezTo>
                  <a:close/>
                  <a:moveTo>
                    <a:pt x="2462044" y="1085507"/>
                  </a:moveTo>
                  <a:cubicBezTo>
                    <a:pt x="2503637" y="1038500"/>
                    <a:pt x="2562066" y="1013809"/>
                    <a:pt x="2625116" y="1016251"/>
                  </a:cubicBezTo>
                  <a:cubicBezTo>
                    <a:pt x="2627559" y="1019553"/>
                    <a:pt x="2629936" y="1022920"/>
                    <a:pt x="2632378" y="1026221"/>
                  </a:cubicBezTo>
                  <a:cubicBezTo>
                    <a:pt x="2635878" y="1030974"/>
                    <a:pt x="2639707" y="1035992"/>
                    <a:pt x="2643734" y="1041207"/>
                  </a:cubicBezTo>
                  <a:cubicBezTo>
                    <a:pt x="2585504" y="1046819"/>
                    <a:pt x="2533809" y="1077057"/>
                    <a:pt x="2500864" y="1125780"/>
                  </a:cubicBezTo>
                  <a:cubicBezTo>
                    <a:pt x="2486537" y="1111718"/>
                    <a:pt x="2473333" y="1097457"/>
                    <a:pt x="2462044" y="1085507"/>
                  </a:cubicBezTo>
                  <a:close/>
                  <a:moveTo>
                    <a:pt x="2668953" y="1170410"/>
                  </a:moveTo>
                  <a:cubicBezTo>
                    <a:pt x="2666049" y="1169090"/>
                    <a:pt x="2662483" y="1169090"/>
                    <a:pt x="2659381" y="1171599"/>
                  </a:cubicBezTo>
                  <a:cubicBezTo>
                    <a:pt x="2652514" y="1177210"/>
                    <a:pt x="2645450" y="1181370"/>
                    <a:pt x="2638386" y="1184209"/>
                  </a:cubicBezTo>
                  <a:cubicBezTo>
                    <a:pt x="2616995" y="1188500"/>
                    <a:pt x="2592303" y="1185727"/>
                    <a:pt x="2572695" y="1179455"/>
                  </a:cubicBezTo>
                  <a:cubicBezTo>
                    <a:pt x="2552163" y="1170014"/>
                    <a:pt x="2532224" y="1154631"/>
                    <a:pt x="2513804" y="1137862"/>
                  </a:cubicBezTo>
                  <a:cubicBezTo>
                    <a:pt x="2545956" y="1089139"/>
                    <a:pt x="2597585" y="1059627"/>
                    <a:pt x="2656344" y="1057713"/>
                  </a:cubicBezTo>
                  <a:cubicBezTo>
                    <a:pt x="2670934" y="1077519"/>
                    <a:pt x="2684337" y="1099240"/>
                    <a:pt x="2686119" y="1121489"/>
                  </a:cubicBezTo>
                  <a:cubicBezTo>
                    <a:pt x="2687901" y="1144530"/>
                    <a:pt x="2680837" y="1160243"/>
                    <a:pt x="2668953" y="117041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38">
              <a:extLst>
                <a:ext uri="{FF2B5EF4-FFF2-40B4-BE49-F238E27FC236}">
                  <a16:creationId xmlns:a16="http://schemas.microsoft.com/office/drawing/2014/main" id="{7294B0DF-398C-1E44-820A-0EA67315C066}"/>
                </a:ext>
              </a:extLst>
            </p:cNvPr>
            <p:cNvSpPr/>
            <p:nvPr/>
          </p:nvSpPr>
          <p:spPr>
            <a:xfrm>
              <a:off x="6382028" y="885895"/>
              <a:ext cx="119219" cy="123423"/>
            </a:xfrm>
            <a:custGeom>
              <a:avLst/>
              <a:gdLst>
                <a:gd name="connsiteX0" fmla="*/ 69362 w 119219"/>
                <a:gd name="connsiteY0" fmla="*/ 836 h 123423"/>
                <a:gd name="connsiteX1" fmla="*/ 68966 w 119219"/>
                <a:gd name="connsiteY1" fmla="*/ 968 h 123423"/>
                <a:gd name="connsiteX2" fmla="*/ 29551 w 119219"/>
                <a:gd name="connsiteY2" fmla="*/ 8098 h 123423"/>
                <a:gd name="connsiteX3" fmla="*/ 20705 w 119219"/>
                <a:gd name="connsiteY3" fmla="*/ 13116 h 123423"/>
                <a:gd name="connsiteX4" fmla="*/ 17404 w 119219"/>
                <a:gd name="connsiteY4" fmla="*/ 17671 h 123423"/>
                <a:gd name="connsiteX5" fmla="*/ 20374 w 119219"/>
                <a:gd name="connsiteY5" fmla="*/ 109572 h 123423"/>
                <a:gd name="connsiteX6" fmla="*/ 87518 w 119219"/>
                <a:gd name="connsiteY6" fmla="*/ 116438 h 123423"/>
                <a:gd name="connsiteX7" fmla="*/ 97157 w 119219"/>
                <a:gd name="connsiteY7" fmla="*/ 110826 h 123423"/>
                <a:gd name="connsiteX8" fmla="*/ 97355 w 119219"/>
                <a:gd name="connsiteY8" fmla="*/ 110364 h 123423"/>
                <a:gd name="connsiteX9" fmla="*/ 113530 w 119219"/>
                <a:gd name="connsiteY9" fmla="*/ 90822 h 123423"/>
                <a:gd name="connsiteX10" fmla="*/ 69362 w 119219"/>
                <a:gd name="connsiteY10" fmla="*/ 836 h 123423"/>
                <a:gd name="connsiteX11" fmla="*/ 30080 w 119219"/>
                <a:gd name="connsiteY11" fmla="*/ 94849 h 123423"/>
                <a:gd name="connsiteX12" fmla="*/ 29221 w 119219"/>
                <a:gd name="connsiteY12" fmla="*/ 30215 h 123423"/>
                <a:gd name="connsiteX13" fmla="*/ 36550 w 119219"/>
                <a:gd name="connsiteY13" fmla="*/ 24339 h 123423"/>
                <a:gd name="connsiteX14" fmla="*/ 48499 w 119219"/>
                <a:gd name="connsiteY14" fmla="*/ 22160 h 123423"/>
                <a:gd name="connsiteX15" fmla="*/ 52527 w 119219"/>
                <a:gd name="connsiteY15" fmla="*/ 22490 h 123423"/>
                <a:gd name="connsiteX16" fmla="*/ 74974 w 119219"/>
                <a:gd name="connsiteY16" fmla="*/ 35497 h 123423"/>
                <a:gd name="connsiteX17" fmla="*/ 82434 w 119219"/>
                <a:gd name="connsiteY17" fmla="*/ 52002 h 123423"/>
                <a:gd name="connsiteX18" fmla="*/ 64939 w 119219"/>
                <a:gd name="connsiteY18" fmla="*/ 102772 h 123423"/>
                <a:gd name="connsiteX19" fmla="*/ 60515 w 119219"/>
                <a:gd name="connsiteY19" fmla="*/ 105941 h 123423"/>
                <a:gd name="connsiteX20" fmla="*/ 30080 w 119219"/>
                <a:gd name="connsiteY20" fmla="*/ 94849 h 12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219" h="123423">
                  <a:moveTo>
                    <a:pt x="69362" y="836"/>
                  </a:moveTo>
                  <a:cubicBezTo>
                    <a:pt x="69230" y="836"/>
                    <a:pt x="69098" y="968"/>
                    <a:pt x="68966" y="968"/>
                  </a:cubicBezTo>
                  <a:cubicBezTo>
                    <a:pt x="56158" y="-1475"/>
                    <a:pt x="42162" y="638"/>
                    <a:pt x="29551" y="8098"/>
                  </a:cubicBezTo>
                  <a:cubicBezTo>
                    <a:pt x="26515" y="9418"/>
                    <a:pt x="23544" y="11069"/>
                    <a:pt x="20705" y="13116"/>
                  </a:cubicBezTo>
                  <a:cubicBezTo>
                    <a:pt x="18988" y="14370"/>
                    <a:pt x="17932" y="16020"/>
                    <a:pt x="17404" y="17671"/>
                  </a:cubicBezTo>
                  <a:cubicBezTo>
                    <a:pt x="-6562" y="42429"/>
                    <a:pt x="-5968" y="85805"/>
                    <a:pt x="20374" y="109572"/>
                  </a:cubicBezTo>
                  <a:cubicBezTo>
                    <a:pt x="38728" y="126077"/>
                    <a:pt x="66193" y="127134"/>
                    <a:pt x="87518" y="116438"/>
                  </a:cubicBezTo>
                  <a:cubicBezTo>
                    <a:pt x="91281" y="116768"/>
                    <a:pt x="95375" y="115184"/>
                    <a:pt x="97157" y="110826"/>
                  </a:cubicBezTo>
                  <a:cubicBezTo>
                    <a:pt x="97223" y="110695"/>
                    <a:pt x="97289" y="110496"/>
                    <a:pt x="97355" y="110364"/>
                  </a:cubicBezTo>
                  <a:cubicBezTo>
                    <a:pt x="104089" y="105215"/>
                    <a:pt x="109701" y="98679"/>
                    <a:pt x="113530" y="90822"/>
                  </a:cubicBezTo>
                  <a:cubicBezTo>
                    <a:pt x="128451" y="59924"/>
                    <a:pt x="114124" y="-8011"/>
                    <a:pt x="69362" y="836"/>
                  </a:cubicBezTo>
                  <a:close/>
                  <a:moveTo>
                    <a:pt x="30080" y="94849"/>
                  </a:moveTo>
                  <a:cubicBezTo>
                    <a:pt x="13508" y="77948"/>
                    <a:pt x="12650" y="47380"/>
                    <a:pt x="29221" y="30215"/>
                  </a:cubicBezTo>
                  <a:cubicBezTo>
                    <a:pt x="31400" y="27904"/>
                    <a:pt x="33909" y="25990"/>
                    <a:pt x="36550" y="24339"/>
                  </a:cubicBezTo>
                  <a:cubicBezTo>
                    <a:pt x="40445" y="22755"/>
                    <a:pt x="44472" y="22160"/>
                    <a:pt x="48499" y="22160"/>
                  </a:cubicBezTo>
                  <a:cubicBezTo>
                    <a:pt x="49754" y="22623"/>
                    <a:pt x="51074" y="22821"/>
                    <a:pt x="52527" y="22490"/>
                  </a:cubicBezTo>
                  <a:cubicBezTo>
                    <a:pt x="61110" y="23679"/>
                    <a:pt x="69296" y="28234"/>
                    <a:pt x="74974" y="35497"/>
                  </a:cubicBezTo>
                  <a:cubicBezTo>
                    <a:pt x="78011" y="41108"/>
                    <a:pt x="80586" y="47182"/>
                    <a:pt x="82434" y="52002"/>
                  </a:cubicBezTo>
                  <a:cubicBezTo>
                    <a:pt x="86330" y="70356"/>
                    <a:pt x="82830" y="97556"/>
                    <a:pt x="64939" y="102772"/>
                  </a:cubicBezTo>
                  <a:cubicBezTo>
                    <a:pt x="62892" y="103366"/>
                    <a:pt x="61506" y="104555"/>
                    <a:pt x="60515" y="105941"/>
                  </a:cubicBezTo>
                  <a:cubicBezTo>
                    <a:pt x="49358" y="106469"/>
                    <a:pt x="38200" y="103036"/>
                    <a:pt x="30080" y="9484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39">
              <a:extLst>
                <a:ext uri="{FF2B5EF4-FFF2-40B4-BE49-F238E27FC236}">
                  <a16:creationId xmlns:a16="http://schemas.microsoft.com/office/drawing/2014/main" id="{3C4A7BCA-021B-D34F-AD59-B9B09F819E18}"/>
                </a:ext>
              </a:extLst>
            </p:cNvPr>
            <p:cNvSpPr/>
            <p:nvPr/>
          </p:nvSpPr>
          <p:spPr>
            <a:xfrm>
              <a:off x="6603586" y="883543"/>
              <a:ext cx="101204" cy="114710"/>
            </a:xfrm>
            <a:custGeom>
              <a:avLst/>
              <a:gdLst>
                <a:gd name="connsiteX0" fmla="*/ 55572 w 101204"/>
                <a:gd name="connsiteY0" fmla="*/ 1538 h 114710"/>
                <a:gd name="connsiteX1" fmla="*/ 1104 w 101204"/>
                <a:gd name="connsiteY1" fmla="*/ 46300 h 114710"/>
                <a:gd name="connsiteX2" fmla="*/ 41839 w 101204"/>
                <a:gd name="connsiteY2" fmla="*/ 114235 h 114710"/>
                <a:gd name="connsiteX3" fmla="*/ 100532 w 101204"/>
                <a:gd name="connsiteY3" fmla="*/ 69803 h 114710"/>
                <a:gd name="connsiteX4" fmla="*/ 55572 w 101204"/>
                <a:gd name="connsiteY4" fmla="*/ 1538 h 114710"/>
                <a:gd name="connsiteX5" fmla="*/ 49960 w 101204"/>
                <a:gd name="connsiteY5" fmla="*/ 97730 h 114710"/>
                <a:gd name="connsiteX6" fmla="*/ 17346 w 101204"/>
                <a:gd name="connsiteY6" fmla="*/ 57919 h 114710"/>
                <a:gd name="connsiteX7" fmla="*/ 66267 w 101204"/>
                <a:gd name="connsiteY7" fmla="*/ 31247 h 114710"/>
                <a:gd name="connsiteX8" fmla="*/ 79670 w 101204"/>
                <a:gd name="connsiteY8" fmla="*/ 71454 h 114710"/>
                <a:gd name="connsiteX9" fmla="*/ 49960 w 101204"/>
                <a:gd name="connsiteY9" fmla="*/ 97730 h 1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204" h="114710">
                  <a:moveTo>
                    <a:pt x="55572" y="1538"/>
                  </a:moveTo>
                  <a:cubicBezTo>
                    <a:pt x="29428" y="-6979"/>
                    <a:pt x="5660" y="21542"/>
                    <a:pt x="1104" y="46300"/>
                  </a:cubicBezTo>
                  <a:cubicBezTo>
                    <a:pt x="-4375" y="75877"/>
                    <a:pt x="10744" y="107963"/>
                    <a:pt x="41839" y="114235"/>
                  </a:cubicBezTo>
                  <a:cubicBezTo>
                    <a:pt x="57024" y="117272"/>
                    <a:pt x="94788" y="106115"/>
                    <a:pt x="100532" y="69803"/>
                  </a:cubicBezTo>
                  <a:cubicBezTo>
                    <a:pt x="104890" y="42074"/>
                    <a:pt x="87856" y="2594"/>
                    <a:pt x="55572" y="1538"/>
                  </a:cubicBezTo>
                  <a:close/>
                  <a:moveTo>
                    <a:pt x="49960" y="97730"/>
                  </a:moveTo>
                  <a:cubicBezTo>
                    <a:pt x="29163" y="96278"/>
                    <a:pt x="16487" y="77792"/>
                    <a:pt x="17346" y="57919"/>
                  </a:cubicBezTo>
                  <a:cubicBezTo>
                    <a:pt x="18468" y="30455"/>
                    <a:pt x="56760" y="25701"/>
                    <a:pt x="66267" y="31247"/>
                  </a:cubicBezTo>
                  <a:cubicBezTo>
                    <a:pt x="75642" y="41150"/>
                    <a:pt x="79340" y="56335"/>
                    <a:pt x="79670" y="71454"/>
                  </a:cubicBezTo>
                  <a:cubicBezTo>
                    <a:pt x="76765" y="90402"/>
                    <a:pt x="53525" y="97994"/>
                    <a:pt x="49960" y="9773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40">
              <a:extLst>
                <a:ext uri="{FF2B5EF4-FFF2-40B4-BE49-F238E27FC236}">
                  <a16:creationId xmlns:a16="http://schemas.microsoft.com/office/drawing/2014/main" id="{07DE9CB8-A753-924E-B3EC-B329F3756446}"/>
                </a:ext>
              </a:extLst>
            </p:cNvPr>
            <p:cNvSpPr/>
            <p:nvPr/>
          </p:nvSpPr>
          <p:spPr>
            <a:xfrm>
              <a:off x="6802424" y="886640"/>
              <a:ext cx="97901" cy="102996"/>
            </a:xfrm>
            <a:custGeom>
              <a:avLst/>
              <a:gdLst>
                <a:gd name="connsiteX0" fmla="*/ 0 w 97901"/>
                <a:gd name="connsiteY0" fmla="*/ 55350 h 102996"/>
                <a:gd name="connsiteX1" fmla="*/ 264 w 97901"/>
                <a:gd name="connsiteY1" fmla="*/ 56275 h 102996"/>
                <a:gd name="connsiteX2" fmla="*/ 45686 w 97901"/>
                <a:gd name="connsiteY2" fmla="*/ 102952 h 102996"/>
                <a:gd name="connsiteX3" fmla="*/ 97645 w 97901"/>
                <a:gd name="connsiteY3" fmla="*/ 53370 h 102996"/>
                <a:gd name="connsiteX4" fmla="*/ 0 w 97901"/>
                <a:gd name="connsiteY4" fmla="*/ 55350 h 102996"/>
                <a:gd name="connsiteX5" fmla="*/ 46809 w 97901"/>
                <a:gd name="connsiteY5" fmla="*/ 85522 h 102996"/>
                <a:gd name="connsiteX6" fmla="*/ 17826 w 97901"/>
                <a:gd name="connsiteY6" fmla="*/ 48748 h 102996"/>
                <a:gd name="connsiteX7" fmla="*/ 58032 w 97901"/>
                <a:gd name="connsiteY7" fmla="*/ 24255 h 102996"/>
                <a:gd name="connsiteX8" fmla="*/ 46809 w 97901"/>
                <a:gd name="connsiteY8" fmla="*/ 85522 h 10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01" h="102996">
                  <a:moveTo>
                    <a:pt x="0" y="55350"/>
                  </a:moveTo>
                  <a:cubicBezTo>
                    <a:pt x="0" y="55681"/>
                    <a:pt x="198" y="55945"/>
                    <a:pt x="264" y="56275"/>
                  </a:cubicBezTo>
                  <a:cubicBezTo>
                    <a:pt x="1651" y="80372"/>
                    <a:pt x="20665" y="101895"/>
                    <a:pt x="45686" y="102952"/>
                  </a:cubicBezTo>
                  <a:cubicBezTo>
                    <a:pt x="73679" y="104140"/>
                    <a:pt x="94608" y="81561"/>
                    <a:pt x="97645" y="53370"/>
                  </a:cubicBezTo>
                  <a:cubicBezTo>
                    <a:pt x="103719" y="-3078"/>
                    <a:pt x="-66" y="-31929"/>
                    <a:pt x="0" y="55350"/>
                  </a:cubicBezTo>
                  <a:close/>
                  <a:moveTo>
                    <a:pt x="46809" y="85522"/>
                  </a:moveTo>
                  <a:cubicBezTo>
                    <a:pt x="28521" y="86710"/>
                    <a:pt x="14987" y="66706"/>
                    <a:pt x="17826" y="48748"/>
                  </a:cubicBezTo>
                  <a:cubicBezTo>
                    <a:pt x="20862" y="29734"/>
                    <a:pt x="41131" y="19501"/>
                    <a:pt x="58032" y="24255"/>
                  </a:cubicBezTo>
                  <a:cubicBezTo>
                    <a:pt x="73745" y="28612"/>
                    <a:pt x="107548" y="81561"/>
                    <a:pt x="46809" y="8552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41">
              <a:extLst>
                <a:ext uri="{FF2B5EF4-FFF2-40B4-BE49-F238E27FC236}">
                  <a16:creationId xmlns:a16="http://schemas.microsoft.com/office/drawing/2014/main" id="{8113CB03-5415-1940-BA7E-0E3175E01E8A}"/>
                </a:ext>
              </a:extLst>
            </p:cNvPr>
            <p:cNvSpPr/>
            <p:nvPr/>
          </p:nvSpPr>
          <p:spPr>
            <a:xfrm>
              <a:off x="7025665" y="908841"/>
              <a:ext cx="88545" cy="102410"/>
            </a:xfrm>
            <a:custGeom>
              <a:avLst/>
              <a:gdLst>
                <a:gd name="connsiteX0" fmla="*/ 42559 w 88545"/>
                <a:gd name="connsiteY0" fmla="*/ 271 h 102410"/>
                <a:gd name="connsiteX1" fmla="*/ 31666 w 88545"/>
                <a:gd name="connsiteY1" fmla="*/ 1789 h 102410"/>
                <a:gd name="connsiteX2" fmla="*/ 42 w 88545"/>
                <a:gd name="connsiteY2" fmla="*/ 46354 h 102410"/>
                <a:gd name="connsiteX3" fmla="*/ 43682 w 88545"/>
                <a:gd name="connsiteY3" fmla="*/ 102207 h 102410"/>
                <a:gd name="connsiteX4" fmla="*/ 42559 w 88545"/>
                <a:gd name="connsiteY4" fmla="*/ 271 h 102410"/>
                <a:gd name="connsiteX5" fmla="*/ 36882 w 88545"/>
                <a:gd name="connsiteY5" fmla="*/ 18955 h 102410"/>
                <a:gd name="connsiteX6" fmla="*/ 62101 w 88545"/>
                <a:gd name="connsiteY6" fmla="*/ 21662 h 102410"/>
                <a:gd name="connsiteX7" fmla="*/ 48237 w 88545"/>
                <a:gd name="connsiteY7" fmla="*/ 84778 h 102410"/>
                <a:gd name="connsiteX8" fmla="*/ 44870 w 88545"/>
                <a:gd name="connsiteY8" fmla="*/ 84778 h 102410"/>
                <a:gd name="connsiteX9" fmla="*/ 36882 w 88545"/>
                <a:gd name="connsiteY9" fmla="*/ 18955 h 1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45" h="102410">
                  <a:moveTo>
                    <a:pt x="42559" y="271"/>
                  </a:moveTo>
                  <a:cubicBezTo>
                    <a:pt x="39060" y="-323"/>
                    <a:pt x="35429" y="7"/>
                    <a:pt x="31666" y="1789"/>
                  </a:cubicBezTo>
                  <a:cubicBezTo>
                    <a:pt x="13444" y="5685"/>
                    <a:pt x="768" y="27009"/>
                    <a:pt x="42" y="46354"/>
                  </a:cubicBezTo>
                  <a:cubicBezTo>
                    <a:pt x="-949" y="72696"/>
                    <a:pt x="15689" y="99897"/>
                    <a:pt x="43682" y="102207"/>
                  </a:cubicBezTo>
                  <a:cubicBezTo>
                    <a:pt x="111221" y="107819"/>
                    <a:pt x="95574" y="-4615"/>
                    <a:pt x="42559" y="271"/>
                  </a:cubicBezTo>
                  <a:close/>
                  <a:moveTo>
                    <a:pt x="36882" y="18955"/>
                  </a:moveTo>
                  <a:cubicBezTo>
                    <a:pt x="48501" y="15720"/>
                    <a:pt x="61970" y="21662"/>
                    <a:pt x="62101" y="21662"/>
                  </a:cubicBezTo>
                  <a:cubicBezTo>
                    <a:pt x="68506" y="28990"/>
                    <a:pt x="88576" y="76195"/>
                    <a:pt x="48237" y="84778"/>
                  </a:cubicBezTo>
                  <a:cubicBezTo>
                    <a:pt x="47115" y="84778"/>
                    <a:pt x="45993" y="85174"/>
                    <a:pt x="44870" y="84778"/>
                  </a:cubicBezTo>
                  <a:cubicBezTo>
                    <a:pt x="-16992" y="65104"/>
                    <a:pt x="23941" y="25491"/>
                    <a:pt x="36882" y="1895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42">
              <a:extLst>
                <a:ext uri="{FF2B5EF4-FFF2-40B4-BE49-F238E27FC236}">
                  <a16:creationId xmlns:a16="http://schemas.microsoft.com/office/drawing/2014/main" id="{693508B5-CE47-FB4D-9787-E316E67EB555}"/>
                </a:ext>
              </a:extLst>
            </p:cNvPr>
            <p:cNvSpPr/>
            <p:nvPr/>
          </p:nvSpPr>
          <p:spPr>
            <a:xfrm>
              <a:off x="7218108" y="923584"/>
              <a:ext cx="100986" cy="97808"/>
            </a:xfrm>
            <a:custGeom>
              <a:avLst/>
              <a:gdLst>
                <a:gd name="connsiteX0" fmla="*/ 43095 w 100986"/>
                <a:gd name="connsiteY0" fmla="*/ 96839 h 97808"/>
                <a:gd name="connsiteX1" fmla="*/ 100071 w 100986"/>
                <a:gd name="connsiteY1" fmla="*/ 58481 h 97808"/>
                <a:gd name="connsiteX2" fmla="*/ 70098 w 100986"/>
                <a:gd name="connsiteY2" fmla="*/ 3090 h 97808"/>
                <a:gd name="connsiteX3" fmla="*/ 181 w 100986"/>
                <a:gd name="connsiteY3" fmla="*/ 35638 h 97808"/>
                <a:gd name="connsiteX4" fmla="*/ 43095 w 100986"/>
                <a:gd name="connsiteY4" fmla="*/ 96839 h 97808"/>
                <a:gd name="connsiteX5" fmla="*/ 20054 w 100986"/>
                <a:gd name="connsiteY5" fmla="*/ 36034 h 97808"/>
                <a:gd name="connsiteX6" fmla="*/ 63430 w 100986"/>
                <a:gd name="connsiteY6" fmla="*/ 20387 h 97808"/>
                <a:gd name="connsiteX7" fmla="*/ 82510 w 100986"/>
                <a:gd name="connsiteY7" fmla="*/ 57227 h 97808"/>
                <a:gd name="connsiteX8" fmla="*/ 44349 w 100986"/>
                <a:gd name="connsiteY8" fmla="*/ 79344 h 97808"/>
                <a:gd name="connsiteX9" fmla="*/ 20054 w 100986"/>
                <a:gd name="connsiteY9" fmla="*/ 36034 h 9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986" h="97808">
                  <a:moveTo>
                    <a:pt x="43095" y="96839"/>
                  </a:moveTo>
                  <a:cubicBezTo>
                    <a:pt x="69240" y="102253"/>
                    <a:pt x="95054" y="84361"/>
                    <a:pt x="100071" y="58481"/>
                  </a:cubicBezTo>
                  <a:cubicBezTo>
                    <a:pt x="106872" y="23490"/>
                    <a:pt x="73663" y="3288"/>
                    <a:pt x="70098" y="3090"/>
                  </a:cubicBezTo>
                  <a:cubicBezTo>
                    <a:pt x="69306" y="3024"/>
                    <a:pt x="4341" y="-14736"/>
                    <a:pt x="181" y="35638"/>
                  </a:cubicBezTo>
                  <a:cubicBezTo>
                    <a:pt x="-1997" y="62971"/>
                    <a:pt x="15631" y="91096"/>
                    <a:pt x="43095" y="96839"/>
                  </a:cubicBezTo>
                  <a:close/>
                  <a:moveTo>
                    <a:pt x="20054" y="36034"/>
                  </a:moveTo>
                  <a:cubicBezTo>
                    <a:pt x="25402" y="22632"/>
                    <a:pt x="43623" y="17350"/>
                    <a:pt x="63430" y="20387"/>
                  </a:cubicBezTo>
                  <a:cubicBezTo>
                    <a:pt x="77360" y="26725"/>
                    <a:pt x="87329" y="40986"/>
                    <a:pt x="82510" y="57227"/>
                  </a:cubicBezTo>
                  <a:cubicBezTo>
                    <a:pt x="77690" y="73402"/>
                    <a:pt x="60987" y="84031"/>
                    <a:pt x="44349" y="79344"/>
                  </a:cubicBezTo>
                  <a:cubicBezTo>
                    <a:pt x="28043" y="74656"/>
                    <a:pt x="13386" y="52737"/>
                    <a:pt x="20054" y="3603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43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28 0.25301 L 0.09557 -0.027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>
            <a:extLst>
              <a:ext uri="{FF2B5EF4-FFF2-40B4-BE49-F238E27FC236}">
                <a16:creationId xmlns:a16="http://schemas.microsoft.com/office/drawing/2014/main" id="{7307A890-F976-C24D-BC87-A1398EF3C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" y="0"/>
            <a:ext cx="12191067" cy="6858000"/>
          </a:xfrm>
          <a:prstGeom prst="rect">
            <a:avLst/>
          </a:prstGeom>
        </p:spPr>
      </p:pic>
      <p:sp>
        <p:nvSpPr>
          <p:cNvPr id="12" name="Graphic 3">
            <a:extLst>
              <a:ext uri="{FF2B5EF4-FFF2-40B4-BE49-F238E27FC236}">
                <a16:creationId xmlns:a16="http://schemas.microsoft.com/office/drawing/2014/main" id="{8D75E2F5-D364-234E-9CED-DBDCED4B9F64}"/>
              </a:ext>
            </a:extLst>
          </p:cNvPr>
          <p:cNvSpPr/>
          <p:nvPr/>
        </p:nvSpPr>
        <p:spPr>
          <a:xfrm>
            <a:off x="219" y="0"/>
            <a:ext cx="12191781" cy="11501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3" name="Graphic 3">
            <a:extLst>
              <a:ext uri="{FF2B5EF4-FFF2-40B4-BE49-F238E27FC236}">
                <a16:creationId xmlns:a16="http://schemas.microsoft.com/office/drawing/2014/main" id="{B140FB92-FB0C-DD4E-B3F0-4AC7AA04C3E8}"/>
              </a:ext>
            </a:extLst>
          </p:cNvPr>
          <p:cNvSpPr/>
          <p:nvPr/>
        </p:nvSpPr>
        <p:spPr>
          <a:xfrm>
            <a:off x="-1371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7" name="Picture 95">
            <a:extLst>
              <a:ext uri="{FF2B5EF4-FFF2-40B4-BE49-F238E27FC236}">
                <a16:creationId xmlns:a16="http://schemas.microsoft.com/office/drawing/2014/main" id="{27325DDD-D450-E94C-AF68-67977D58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29" y="889133"/>
            <a:ext cx="1562874" cy="156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401D549-68C4-104A-9CF2-BC0E158BE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819" y="244475"/>
            <a:ext cx="5629275" cy="675322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51A8301-E875-2E4C-A883-BB853A354B88}"/>
              </a:ext>
            </a:extLst>
          </p:cNvPr>
          <p:cNvSpPr/>
          <p:nvPr/>
        </p:nvSpPr>
        <p:spPr>
          <a:xfrm>
            <a:off x="4232466" y="2544637"/>
            <a:ext cx="7567448" cy="15631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VỊ TRÍ ĐỊA LÍ, GIỚI HẠN</a:t>
            </a:r>
          </a:p>
        </p:txBody>
      </p:sp>
      <p:pic>
        <p:nvPicPr>
          <p:cNvPr id="20" name="图片 36" descr="C:\Users\Administrator\Desktop\24dbb708792359c44acf99c4f52bfc88.png24dbb708792359c44acf99c4f52bfc88">
            <a:extLst>
              <a:ext uri="{FF2B5EF4-FFF2-40B4-BE49-F238E27FC236}">
                <a16:creationId xmlns:a16="http://schemas.microsoft.com/office/drawing/2014/main" id="{26059396-D226-3F4F-B62D-641625D315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05332" y="3941378"/>
            <a:ext cx="2814390" cy="28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24" name="Picture 4" descr="Slide1">
            <a:extLst>
              <a:ext uri="{FF2B5EF4-FFF2-40B4-BE49-F238E27FC236}">
                <a16:creationId xmlns:a16="http://schemas.microsoft.com/office/drawing/2014/main" id="{0F103180-6DB0-754C-B22B-C0DA0B886C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0" b="88750" l="1563" r="96667">
                        <a14:foregroundMark x1="26563" y1="23889" x2="15208" y2="24861"/>
                        <a14:foregroundMark x1="15208" y1="24861" x2="10417" y2="32222"/>
                        <a14:foregroundMark x1="10417" y1="32222" x2="15937" y2="44444"/>
                        <a14:foregroundMark x1="15937" y1="44444" x2="31250" y2="54583"/>
                        <a14:foregroundMark x1="31250" y1="54583" x2="38229" y2="55556"/>
                        <a14:foregroundMark x1="38229" y1="55556" x2="45104" y2="54306"/>
                        <a14:foregroundMark x1="45104" y1="54306" x2="54896" y2="46111"/>
                        <a14:foregroundMark x1="54896" y1="46111" x2="59062" y2="36806"/>
                        <a14:foregroundMark x1="59062" y1="36806" x2="57396" y2="26667"/>
                        <a14:foregroundMark x1="57396" y1="26667" x2="48438" y2="22083"/>
                        <a14:foregroundMark x1="48438" y1="22083" x2="42917" y2="21806"/>
                        <a14:foregroundMark x1="42917" y1="21806" x2="34583" y2="26250"/>
                        <a14:foregroundMark x1="34583" y1="26250" x2="31042" y2="33750"/>
                        <a14:foregroundMark x1="31042" y1="33750" x2="31563" y2="41667"/>
                        <a14:foregroundMark x1="31563" y1="41667" x2="36667" y2="50833"/>
                        <a14:foregroundMark x1="36667" y1="50833" x2="41771" y2="52639"/>
                        <a14:foregroundMark x1="22708" y1="16250" x2="35625" y2="17361"/>
                        <a14:foregroundMark x1="35625" y1="17361" x2="48021" y2="15139"/>
                        <a14:foregroundMark x1="48021" y1="15139" x2="64792" y2="15556"/>
                        <a14:foregroundMark x1="64792" y1="15556" x2="66250" y2="15278"/>
                        <a14:foregroundMark x1="69167" y1="16111" x2="78854" y2="15556"/>
                        <a14:foregroundMark x1="84271" y1="24167" x2="86146" y2="51944"/>
                        <a14:foregroundMark x1="86146" y1="51944" x2="85417" y2="55278"/>
                        <a14:foregroundMark x1="90000" y1="32222" x2="90104" y2="52222"/>
                        <a14:foregroundMark x1="90104" y1="52222" x2="90000" y2="52222"/>
                        <a14:foregroundMark x1="91146" y1="38611" x2="90938" y2="51528"/>
                        <a14:foregroundMark x1="91250" y1="31528" x2="95313" y2="41806"/>
                        <a14:foregroundMark x1="96667" y1="44583" x2="92708" y2="60417"/>
                        <a14:foregroundMark x1="92708" y1="60417" x2="90625" y2="63194"/>
                        <a14:foregroundMark x1="89583" y1="64861" x2="15000" y2="70000"/>
                        <a14:foregroundMark x1="15000" y1="70000" x2="43021" y2="83889"/>
                        <a14:foregroundMark x1="43021" y1="83889" x2="50938" y2="85000"/>
                        <a14:foregroundMark x1="50938" y1="85000" x2="82292" y2="75417"/>
                        <a14:foregroundMark x1="82292" y1="75417" x2="81146" y2="64028"/>
                        <a14:foregroundMark x1="81146" y1="64028" x2="64896" y2="61389"/>
                        <a14:foregroundMark x1="64896" y1="61389" x2="33646" y2="64167"/>
                        <a14:foregroundMark x1="33646" y1="64167" x2="16250" y2="55417"/>
                        <a14:foregroundMark x1="16250" y1="55417" x2="11667" y2="49444"/>
                        <a14:foregroundMark x1="11667" y1="49444" x2="10208" y2="41389"/>
                        <a14:foregroundMark x1="10208" y1="41389" x2="16042" y2="38194"/>
                        <a14:foregroundMark x1="16042" y1="38194" x2="18229" y2="45556"/>
                        <a14:foregroundMark x1="18229" y1="45556" x2="13750" y2="48889"/>
                        <a14:foregroundMark x1="13750" y1="48889" x2="8125" y2="50417"/>
                        <a14:foregroundMark x1="8125" y1="50417" x2="4792" y2="57083"/>
                        <a14:foregroundMark x1="4792" y1="57083" x2="11250" y2="72083"/>
                        <a14:foregroundMark x1="11250" y1="72083" x2="16667" y2="77361"/>
                        <a14:foregroundMark x1="16667" y1="77361" x2="33333" y2="85000"/>
                        <a14:foregroundMark x1="33333" y1="85000" x2="40313" y2="84861"/>
                        <a14:foregroundMark x1="40313" y1="84861" x2="50938" y2="87639"/>
                        <a14:foregroundMark x1="50938" y1="87639" x2="56875" y2="87500"/>
                        <a14:foregroundMark x1="56875" y1="87500" x2="65417" y2="87917"/>
                        <a14:foregroundMark x1="60417" y1="80139" x2="69063" y2="75972"/>
                        <a14:foregroundMark x1="69063" y1="75972" x2="74688" y2="79028"/>
                        <a14:foregroundMark x1="74688" y1="79028" x2="70729" y2="73889"/>
                        <a14:foregroundMark x1="70729" y1="73889" x2="65313" y2="75833"/>
                        <a14:foregroundMark x1="65313" y1="75833" x2="61563" y2="75278"/>
                        <a14:foregroundMark x1="61458" y1="74861" x2="70833" y2="73472"/>
                        <a14:foregroundMark x1="70833" y1="73472" x2="77083" y2="75139"/>
                        <a14:foregroundMark x1="77083" y1="75139" x2="77188" y2="82361"/>
                        <a14:foregroundMark x1="77188" y1="82361" x2="71875" y2="81528"/>
                        <a14:foregroundMark x1="71875" y1="81528" x2="66771" y2="76389"/>
                        <a14:foregroundMark x1="66771" y1="76389" x2="61042" y2="74583"/>
                        <a14:foregroundMark x1="61042" y1="74583" x2="62917" y2="67083"/>
                        <a14:foregroundMark x1="62917" y1="67083" x2="69896" y2="64861"/>
                        <a14:foregroundMark x1="69896" y1="64861" x2="74688" y2="67917"/>
                        <a14:foregroundMark x1="74688" y1="67917" x2="72917" y2="77222"/>
                        <a14:foregroundMark x1="72917" y1="77222" x2="66146" y2="77639"/>
                        <a14:foregroundMark x1="66146" y1="77639" x2="66146" y2="65972"/>
                        <a14:foregroundMark x1="66146" y1="65972" x2="70208" y2="61528"/>
                        <a14:foregroundMark x1="70208" y1="61528" x2="76667" y2="65417"/>
                        <a14:foregroundMark x1="76667" y1="65417" x2="71354" y2="70139"/>
                        <a14:foregroundMark x1="71354" y1="70139" x2="56875" y2="68750"/>
                        <a14:foregroundMark x1="56875" y1="68750" x2="42708" y2="45139"/>
                        <a14:foregroundMark x1="42708" y1="45139" x2="36771" y2="17361"/>
                        <a14:foregroundMark x1="36771" y1="17361" x2="37813" y2="3194"/>
                        <a14:foregroundMark x1="37813" y1="3194" x2="46771" y2="833"/>
                        <a14:foregroundMark x1="46771" y1="833" x2="55313" y2="11250"/>
                        <a14:foregroundMark x1="55313" y1="11250" x2="53854" y2="23194"/>
                        <a14:foregroundMark x1="53854" y1="23194" x2="50833" y2="29444"/>
                        <a14:foregroundMark x1="50833" y1="29444" x2="50729" y2="28611"/>
                        <a14:foregroundMark x1="65313" y1="46806" x2="69896" y2="39583"/>
                        <a14:foregroundMark x1="69896" y1="39583" x2="65417" y2="35833"/>
                        <a14:foregroundMark x1="65417" y1="35833" x2="59479" y2="45417"/>
                        <a14:foregroundMark x1="59479" y1="45417" x2="61979" y2="54444"/>
                        <a14:foregroundMark x1="61979" y1="54444" x2="68750" y2="56806"/>
                        <a14:foregroundMark x1="68750" y1="56806" x2="72708" y2="50833"/>
                        <a14:foregroundMark x1="72708" y1="50833" x2="68229" y2="46944"/>
                        <a14:foregroundMark x1="68229" y1="46944" x2="69063" y2="57500"/>
                        <a14:foregroundMark x1="69063" y1="57500" x2="74688" y2="58056"/>
                        <a14:foregroundMark x1="74688" y1="58056" x2="78125" y2="51389"/>
                        <a14:foregroundMark x1="78125" y1="51389" x2="78229" y2="51111"/>
                        <a14:foregroundMark x1="89271" y1="71806" x2="93854" y2="69167"/>
                        <a14:foregroundMark x1="6042" y1="36111" x2="5833" y2="45139"/>
                        <a14:foregroundMark x1="5833" y1="45139" x2="7187" y2="51806"/>
                        <a14:foregroundMark x1="1979" y1="47222" x2="1563" y2="54167"/>
                        <a14:foregroundMark x1="76667" y1="73611" x2="79688" y2="74167"/>
                        <a14:foregroundMark x1="76875" y1="89861" x2="70938" y2="88750"/>
                        <a14:foregroundMark x1="70938" y1="88750" x2="72188" y2="86806"/>
                        <a14:foregroundMark x1="69688" y1="72639" x2="74375" y2="73611"/>
                        <a14:foregroundMark x1="78854" y1="78194" x2="79896" y2="78611"/>
                        <a14:foregroundMark x1="59375" y1="72222" x2="59375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407"/>
          <a:stretch>
            <a:fillRect/>
          </a:stretch>
        </p:blipFill>
        <p:spPr>
          <a:xfrm>
            <a:off x="1399157" y="656813"/>
            <a:ext cx="9393686" cy="52626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组合 6">
            <a:extLst>
              <a:ext uri="{FF2B5EF4-FFF2-40B4-BE49-F238E27FC236}">
                <a16:creationId xmlns:a16="http://schemas.microsoft.com/office/drawing/2014/main" id="{785E43EA-2CE8-A94E-8D4C-18B4DC8EE455}"/>
              </a:ext>
            </a:extLst>
          </p:cNvPr>
          <p:cNvGrpSpPr/>
          <p:nvPr/>
        </p:nvGrpSpPr>
        <p:grpSpPr>
          <a:xfrm>
            <a:off x="6350" y="5919470"/>
            <a:ext cx="12201525" cy="974090"/>
            <a:chOff x="10" y="8578"/>
            <a:chExt cx="19215" cy="2278"/>
          </a:xfrm>
        </p:grpSpPr>
        <p:pic>
          <p:nvPicPr>
            <p:cNvPr id="22" name="图片 7" descr="726990c72491884977d4f77d285e637f">
              <a:extLst>
                <a:ext uri="{FF2B5EF4-FFF2-40B4-BE49-F238E27FC236}">
                  <a16:creationId xmlns:a16="http://schemas.microsoft.com/office/drawing/2014/main" id="{641F93AC-3D77-E14F-B852-FFE1705F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23" name="图片 8" descr="726990c72491884977d4f77d285e637f">
              <a:extLst>
                <a:ext uri="{FF2B5EF4-FFF2-40B4-BE49-F238E27FC236}">
                  <a16:creationId xmlns:a16="http://schemas.microsoft.com/office/drawing/2014/main" id="{C3AF911E-4F77-F34D-882A-7C1A2221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  <p:sp>
        <p:nvSpPr>
          <p:cNvPr id="25" name="Freeform 5">
            <a:extLst>
              <a:ext uri="{FF2B5EF4-FFF2-40B4-BE49-F238E27FC236}">
                <a16:creationId xmlns:a16="http://schemas.microsoft.com/office/drawing/2014/main" id="{1E9064EC-9B42-B341-8132-2A81653C799B}"/>
              </a:ext>
            </a:extLst>
          </p:cNvPr>
          <p:cNvSpPr>
            <a:spLocks/>
          </p:cNvSpPr>
          <p:nvPr/>
        </p:nvSpPr>
        <p:spPr bwMode="auto">
          <a:xfrm>
            <a:off x="5863391" y="1069675"/>
            <a:ext cx="1562874" cy="1062464"/>
          </a:xfrm>
          <a:custGeom>
            <a:avLst/>
            <a:gdLst>
              <a:gd name="T0" fmla="*/ 2147483647 w 954"/>
              <a:gd name="T1" fmla="*/ 2147483647 h 767"/>
              <a:gd name="T2" fmla="*/ 2147483647 w 954"/>
              <a:gd name="T3" fmla="*/ 2147483647 h 767"/>
              <a:gd name="T4" fmla="*/ 2147483647 w 954"/>
              <a:gd name="T5" fmla="*/ 2147483647 h 767"/>
              <a:gd name="T6" fmla="*/ 2147483647 w 954"/>
              <a:gd name="T7" fmla="*/ 2147483647 h 767"/>
              <a:gd name="T8" fmla="*/ 2147483647 w 954"/>
              <a:gd name="T9" fmla="*/ 0 h 767"/>
              <a:gd name="T10" fmla="*/ 2147483647 w 954"/>
              <a:gd name="T11" fmla="*/ 2147483647 h 767"/>
              <a:gd name="T12" fmla="*/ 2147483647 w 954"/>
              <a:gd name="T13" fmla="*/ 2147483647 h 767"/>
              <a:gd name="T14" fmla="*/ 2147483647 w 954"/>
              <a:gd name="T15" fmla="*/ 2147483647 h 767"/>
              <a:gd name="T16" fmla="*/ 2147483647 w 954"/>
              <a:gd name="T17" fmla="*/ 2147483647 h 767"/>
              <a:gd name="T18" fmla="*/ 2147483647 w 954"/>
              <a:gd name="T19" fmla="*/ 2147483647 h 767"/>
              <a:gd name="T20" fmla="*/ 2147483647 w 954"/>
              <a:gd name="T21" fmla="*/ 2147483647 h 767"/>
              <a:gd name="T22" fmla="*/ 2147483647 w 954"/>
              <a:gd name="T23" fmla="*/ 2147483647 h 767"/>
              <a:gd name="T24" fmla="*/ 2147483647 w 954"/>
              <a:gd name="T25" fmla="*/ 2147483647 h 767"/>
              <a:gd name="T26" fmla="*/ 2147483647 w 954"/>
              <a:gd name="T27" fmla="*/ 2147483647 h 767"/>
              <a:gd name="T28" fmla="*/ 2147483647 w 954"/>
              <a:gd name="T29" fmla="*/ 2147483647 h 767"/>
              <a:gd name="T30" fmla="*/ 2147483647 w 954"/>
              <a:gd name="T31" fmla="*/ 2147483647 h 767"/>
              <a:gd name="T32" fmla="*/ 2147483647 w 954"/>
              <a:gd name="T33" fmla="*/ 2147483647 h 767"/>
              <a:gd name="T34" fmla="*/ 2147483647 w 954"/>
              <a:gd name="T35" fmla="*/ 2147483647 h 767"/>
              <a:gd name="T36" fmla="*/ 2147483647 w 954"/>
              <a:gd name="T37" fmla="*/ 2147483647 h 767"/>
              <a:gd name="T38" fmla="*/ 2147483647 w 954"/>
              <a:gd name="T39" fmla="*/ 2147483647 h 767"/>
              <a:gd name="T40" fmla="*/ 2147483647 w 954"/>
              <a:gd name="T41" fmla="*/ 2147483647 h 767"/>
              <a:gd name="T42" fmla="*/ 2147483647 w 954"/>
              <a:gd name="T43" fmla="*/ 2147483647 h 767"/>
              <a:gd name="T44" fmla="*/ 2147483647 w 954"/>
              <a:gd name="T45" fmla="*/ 2147483647 h 767"/>
              <a:gd name="T46" fmla="*/ 2147483647 w 954"/>
              <a:gd name="T47" fmla="*/ 2147483647 h 767"/>
              <a:gd name="T48" fmla="*/ 2147483647 w 954"/>
              <a:gd name="T49" fmla="*/ 2147483647 h 767"/>
              <a:gd name="T50" fmla="*/ 2147483647 w 954"/>
              <a:gd name="T51" fmla="*/ 2147483647 h 767"/>
              <a:gd name="T52" fmla="*/ 2147483647 w 954"/>
              <a:gd name="T53" fmla="*/ 2147483647 h 767"/>
              <a:gd name="T54" fmla="*/ 2147483647 w 954"/>
              <a:gd name="T55" fmla="*/ 2147483647 h 767"/>
              <a:gd name="T56" fmla="*/ 2147483647 w 954"/>
              <a:gd name="T57" fmla="*/ 2147483647 h 767"/>
              <a:gd name="T58" fmla="*/ 2147483647 w 954"/>
              <a:gd name="T59" fmla="*/ 2147483647 h 767"/>
              <a:gd name="T60" fmla="*/ 2147483647 w 954"/>
              <a:gd name="T61" fmla="*/ 2147483647 h 767"/>
              <a:gd name="T62" fmla="*/ 2147483647 w 954"/>
              <a:gd name="T63" fmla="*/ 2147483647 h 767"/>
              <a:gd name="T64" fmla="*/ 2147483647 w 954"/>
              <a:gd name="T65" fmla="*/ 2147483647 h 767"/>
              <a:gd name="T66" fmla="*/ 2147483647 w 954"/>
              <a:gd name="T67" fmla="*/ 2147483647 h 767"/>
              <a:gd name="T68" fmla="*/ 2147483647 w 954"/>
              <a:gd name="T69" fmla="*/ 2147483647 h 767"/>
              <a:gd name="T70" fmla="*/ 2147483647 w 954"/>
              <a:gd name="T71" fmla="*/ 2147483647 h 767"/>
              <a:gd name="T72" fmla="*/ 2147483647 w 954"/>
              <a:gd name="T73" fmla="*/ 2147483647 h 767"/>
              <a:gd name="T74" fmla="*/ 2147483647 w 954"/>
              <a:gd name="T75" fmla="*/ 2147483647 h 767"/>
              <a:gd name="T76" fmla="*/ 2147483647 w 954"/>
              <a:gd name="T77" fmla="*/ 2147483647 h 767"/>
              <a:gd name="T78" fmla="*/ 2147483647 w 954"/>
              <a:gd name="T79" fmla="*/ 2147483647 h 767"/>
              <a:gd name="T80" fmla="*/ 2147483647 w 954"/>
              <a:gd name="T81" fmla="*/ 2147483647 h 767"/>
              <a:gd name="T82" fmla="*/ 2147483647 w 954"/>
              <a:gd name="T83" fmla="*/ 2147483647 h 767"/>
              <a:gd name="T84" fmla="*/ 2147483647 w 954"/>
              <a:gd name="T85" fmla="*/ 2147483647 h 767"/>
              <a:gd name="T86" fmla="*/ 2147483647 w 954"/>
              <a:gd name="T87" fmla="*/ 2147483647 h 767"/>
              <a:gd name="T88" fmla="*/ 2147483647 w 954"/>
              <a:gd name="T89" fmla="*/ 2147483647 h 767"/>
              <a:gd name="T90" fmla="*/ 2147483647 w 954"/>
              <a:gd name="T91" fmla="*/ 2147483647 h 767"/>
              <a:gd name="T92" fmla="*/ 2147483647 w 954"/>
              <a:gd name="T93" fmla="*/ 2147483647 h 767"/>
              <a:gd name="T94" fmla="*/ 2147483647 w 954"/>
              <a:gd name="T95" fmla="*/ 2147483647 h 767"/>
              <a:gd name="T96" fmla="*/ 2147483647 w 954"/>
              <a:gd name="T97" fmla="*/ 2147483647 h 767"/>
              <a:gd name="T98" fmla="*/ 2147483647 w 954"/>
              <a:gd name="T99" fmla="*/ 2147483647 h 767"/>
              <a:gd name="T100" fmla="*/ 2147483647 w 954"/>
              <a:gd name="T101" fmla="*/ 2147483647 h 76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54" h="767">
                <a:moveTo>
                  <a:pt x="213" y="258"/>
                </a:moveTo>
                <a:cubicBezTo>
                  <a:pt x="210" y="234"/>
                  <a:pt x="194" y="183"/>
                  <a:pt x="222" y="174"/>
                </a:cubicBezTo>
                <a:cubicBezTo>
                  <a:pt x="226" y="157"/>
                  <a:pt x="237" y="152"/>
                  <a:pt x="252" y="147"/>
                </a:cubicBezTo>
                <a:cubicBezTo>
                  <a:pt x="259" y="136"/>
                  <a:pt x="264" y="137"/>
                  <a:pt x="270" y="126"/>
                </a:cubicBezTo>
                <a:cubicBezTo>
                  <a:pt x="274" y="120"/>
                  <a:pt x="282" y="108"/>
                  <a:pt x="282" y="108"/>
                </a:cubicBezTo>
                <a:cubicBezTo>
                  <a:pt x="283" y="101"/>
                  <a:pt x="281" y="93"/>
                  <a:pt x="285" y="87"/>
                </a:cubicBezTo>
                <a:cubicBezTo>
                  <a:pt x="289" y="82"/>
                  <a:pt x="303" y="81"/>
                  <a:pt x="303" y="81"/>
                </a:cubicBezTo>
                <a:cubicBezTo>
                  <a:pt x="314" y="65"/>
                  <a:pt x="301" y="30"/>
                  <a:pt x="324" y="27"/>
                </a:cubicBezTo>
                <a:cubicBezTo>
                  <a:pt x="335" y="25"/>
                  <a:pt x="346" y="25"/>
                  <a:pt x="357" y="24"/>
                </a:cubicBezTo>
                <a:cubicBezTo>
                  <a:pt x="375" y="12"/>
                  <a:pt x="389" y="4"/>
                  <a:pt x="411" y="0"/>
                </a:cubicBezTo>
                <a:cubicBezTo>
                  <a:pt x="485" y="2"/>
                  <a:pt x="487" y="2"/>
                  <a:pt x="537" y="9"/>
                </a:cubicBezTo>
                <a:cubicBezTo>
                  <a:pt x="548" y="16"/>
                  <a:pt x="558" y="17"/>
                  <a:pt x="570" y="21"/>
                </a:cubicBezTo>
                <a:cubicBezTo>
                  <a:pt x="577" y="31"/>
                  <a:pt x="584" y="37"/>
                  <a:pt x="588" y="48"/>
                </a:cubicBezTo>
                <a:cubicBezTo>
                  <a:pt x="585" y="58"/>
                  <a:pt x="573" y="75"/>
                  <a:pt x="573" y="75"/>
                </a:cubicBezTo>
                <a:cubicBezTo>
                  <a:pt x="569" y="92"/>
                  <a:pt x="567" y="96"/>
                  <a:pt x="570" y="114"/>
                </a:cubicBezTo>
                <a:cubicBezTo>
                  <a:pt x="586" y="110"/>
                  <a:pt x="594" y="105"/>
                  <a:pt x="612" y="102"/>
                </a:cubicBezTo>
                <a:cubicBezTo>
                  <a:pt x="614" y="84"/>
                  <a:pt x="612" y="61"/>
                  <a:pt x="633" y="75"/>
                </a:cubicBezTo>
                <a:cubicBezTo>
                  <a:pt x="663" y="72"/>
                  <a:pt x="666" y="73"/>
                  <a:pt x="651" y="51"/>
                </a:cubicBezTo>
                <a:cubicBezTo>
                  <a:pt x="663" y="43"/>
                  <a:pt x="666" y="46"/>
                  <a:pt x="678" y="54"/>
                </a:cubicBezTo>
                <a:cubicBezTo>
                  <a:pt x="685" y="75"/>
                  <a:pt x="733" y="65"/>
                  <a:pt x="702" y="45"/>
                </a:cubicBezTo>
                <a:cubicBezTo>
                  <a:pt x="701" y="41"/>
                  <a:pt x="694" y="28"/>
                  <a:pt x="702" y="24"/>
                </a:cubicBezTo>
                <a:cubicBezTo>
                  <a:pt x="705" y="22"/>
                  <a:pt x="708" y="29"/>
                  <a:pt x="711" y="30"/>
                </a:cubicBezTo>
                <a:cubicBezTo>
                  <a:pt x="717" y="33"/>
                  <a:pt x="729" y="36"/>
                  <a:pt x="729" y="36"/>
                </a:cubicBezTo>
                <a:cubicBezTo>
                  <a:pt x="736" y="35"/>
                  <a:pt x="743" y="35"/>
                  <a:pt x="750" y="33"/>
                </a:cubicBezTo>
                <a:cubicBezTo>
                  <a:pt x="753" y="32"/>
                  <a:pt x="756" y="26"/>
                  <a:pt x="759" y="27"/>
                </a:cubicBezTo>
                <a:cubicBezTo>
                  <a:pt x="762" y="28"/>
                  <a:pt x="760" y="34"/>
                  <a:pt x="762" y="36"/>
                </a:cubicBezTo>
                <a:cubicBezTo>
                  <a:pt x="764" y="38"/>
                  <a:pt x="768" y="38"/>
                  <a:pt x="771" y="39"/>
                </a:cubicBezTo>
                <a:cubicBezTo>
                  <a:pt x="808" y="34"/>
                  <a:pt x="790" y="26"/>
                  <a:pt x="831" y="30"/>
                </a:cubicBezTo>
                <a:cubicBezTo>
                  <a:pt x="834" y="45"/>
                  <a:pt x="843" y="58"/>
                  <a:pt x="858" y="63"/>
                </a:cubicBezTo>
                <a:cubicBezTo>
                  <a:pt x="861" y="73"/>
                  <a:pt x="873" y="90"/>
                  <a:pt x="873" y="90"/>
                </a:cubicBezTo>
                <a:cubicBezTo>
                  <a:pt x="875" y="142"/>
                  <a:pt x="878" y="189"/>
                  <a:pt x="882" y="240"/>
                </a:cubicBezTo>
                <a:cubicBezTo>
                  <a:pt x="885" y="276"/>
                  <a:pt x="877" y="298"/>
                  <a:pt x="906" y="318"/>
                </a:cubicBezTo>
                <a:cubicBezTo>
                  <a:pt x="912" y="336"/>
                  <a:pt x="919" y="347"/>
                  <a:pt x="930" y="363"/>
                </a:cubicBezTo>
                <a:cubicBezTo>
                  <a:pt x="934" y="368"/>
                  <a:pt x="932" y="376"/>
                  <a:pt x="936" y="381"/>
                </a:cubicBezTo>
                <a:cubicBezTo>
                  <a:pt x="941" y="389"/>
                  <a:pt x="948" y="408"/>
                  <a:pt x="948" y="408"/>
                </a:cubicBezTo>
                <a:cubicBezTo>
                  <a:pt x="942" y="457"/>
                  <a:pt x="954" y="422"/>
                  <a:pt x="882" y="435"/>
                </a:cubicBezTo>
                <a:cubicBezTo>
                  <a:pt x="876" y="436"/>
                  <a:pt x="875" y="445"/>
                  <a:pt x="870" y="447"/>
                </a:cubicBezTo>
                <a:cubicBezTo>
                  <a:pt x="863" y="437"/>
                  <a:pt x="858" y="433"/>
                  <a:pt x="846" y="429"/>
                </a:cubicBezTo>
                <a:cubicBezTo>
                  <a:pt x="834" y="430"/>
                  <a:pt x="822" y="428"/>
                  <a:pt x="810" y="432"/>
                </a:cubicBezTo>
                <a:cubicBezTo>
                  <a:pt x="807" y="433"/>
                  <a:pt x="809" y="438"/>
                  <a:pt x="807" y="441"/>
                </a:cubicBezTo>
                <a:cubicBezTo>
                  <a:pt x="801" y="452"/>
                  <a:pt x="792" y="468"/>
                  <a:pt x="783" y="477"/>
                </a:cubicBezTo>
                <a:cubicBezTo>
                  <a:pt x="789" y="516"/>
                  <a:pt x="777" y="486"/>
                  <a:pt x="807" y="501"/>
                </a:cubicBezTo>
                <a:cubicBezTo>
                  <a:pt x="810" y="502"/>
                  <a:pt x="808" y="508"/>
                  <a:pt x="810" y="510"/>
                </a:cubicBezTo>
                <a:cubicBezTo>
                  <a:pt x="815" y="515"/>
                  <a:pt x="828" y="522"/>
                  <a:pt x="828" y="522"/>
                </a:cubicBezTo>
                <a:cubicBezTo>
                  <a:pt x="824" y="546"/>
                  <a:pt x="814" y="543"/>
                  <a:pt x="807" y="564"/>
                </a:cubicBezTo>
                <a:cubicBezTo>
                  <a:pt x="808" y="576"/>
                  <a:pt x="816" y="628"/>
                  <a:pt x="810" y="651"/>
                </a:cubicBezTo>
                <a:cubicBezTo>
                  <a:pt x="799" y="650"/>
                  <a:pt x="786" y="652"/>
                  <a:pt x="777" y="645"/>
                </a:cubicBezTo>
                <a:cubicBezTo>
                  <a:pt x="772" y="641"/>
                  <a:pt x="773" y="631"/>
                  <a:pt x="768" y="627"/>
                </a:cubicBezTo>
                <a:cubicBezTo>
                  <a:pt x="757" y="619"/>
                  <a:pt x="743" y="616"/>
                  <a:pt x="732" y="609"/>
                </a:cubicBezTo>
                <a:cubicBezTo>
                  <a:pt x="718" y="599"/>
                  <a:pt x="726" y="604"/>
                  <a:pt x="705" y="597"/>
                </a:cubicBezTo>
                <a:cubicBezTo>
                  <a:pt x="702" y="596"/>
                  <a:pt x="696" y="594"/>
                  <a:pt x="696" y="594"/>
                </a:cubicBezTo>
                <a:cubicBezTo>
                  <a:pt x="671" y="569"/>
                  <a:pt x="686" y="540"/>
                  <a:pt x="654" y="519"/>
                </a:cubicBezTo>
                <a:cubicBezTo>
                  <a:pt x="643" y="520"/>
                  <a:pt x="632" y="519"/>
                  <a:pt x="621" y="522"/>
                </a:cubicBezTo>
                <a:cubicBezTo>
                  <a:pt x="618" y="523"/>
                  <a:pt x="618" y="528"/>
                  <a:pt x="615" y="531"/>
                </a:cubicBezTo>
                <a:cubicBezTo>
                  <a:pt x="612" y="534"/>
                  <a:pt x="609" y="536"/>
                  <a:pt x="606" y="537"/>
                </a:cubicBezTo>
                <a:cubicBezTo>
                  <a:pt x="597" y="539"/>
                  <a:pt x="588" y="539"/>
                  <a:pt x="579" y="540"/>
                </a:cubicBezTo>
                <a:cubicBezTo>
                  <a:pt x="567" y="558"/>
                  <a:pt x="563" y="577"/>
                  <a:pt x="552" y="594"/>
                </a:cubicBezTo>
                <a:cubicBezTo>
                  <a:pt x="549" y="627"/>
                  <a:pt x="547" y="651"/>
                  <a:pt x="513" y="657"/>
                </a:cubicBezTo>
                <a:cubicBezTo>
                  <a:pt x="506" y="667"/>
                  <a:pt x="501" y="671"/>
                  <a:pt x="489" y="675"/>
                </a:cubicBezTo>
                <a:cubicBezTo>
                  <a:pt x="497" y="688"/>
                  <a:pt x="494" y="693"/>
                  <a:pt x="486" y="705"/>
                </a:cubicBezTo>
                <a:cubicBezTo>
                  <a:pt x="483" y="729"/>
                  <a:pt x="482" y="739"/>
                  <a:pt x="459" y="747"/>
                </a:cubicBezTo>
                <a:cubicBezTo>
                  <a:pt x="450" y="719"/>
                  <a:pt x="440" y="691"/>
                  <a:pt x="423" y="666"/>
                </a:cubicBezTo>
                <a:cubicBezTo>
                  <a:pt x="419" y="661"/>
                  <a:pt x="419" y="654"/>
                  <a:pt x="417" y="648"/>
                </a:cubicBezTo>
                <a:cubicBezTo>
                  <a:pt x="410" y="627"/>
                  <a:pt x="392" y="612"/>
                  <a:pt x="375" y="600"/>
                </a:cubicBezTo>
                <a:cubicBezTo>
                  <a:pt x="359" y="590"/>
                  <a:pt x="356" y="576"/>
                  <a:pt x="339" y="570"/>
                </a:cubicBezTo>
                <a:cubicBezTo>
                  <a:pt x="310" y="580"/>
                  <a:pt x="344" y="612"/>
                  <a:pt x="357" y="621"/>
                </a:cubicBezTo>
                <a:cubicBezTo>
                  <a:pt x="361" y="633"/>
                  <a:pt x="369" y="636"/>
                  <a:pt x="378" y="645"/>
                </a:cubicBezTo>
                <a:cubicBezTo>
                  <a:pt x="375" y="704"/>
                  <a:pt x="387" y="716"/>
                  <a:pt x="339" y="732"/>
                </a:cubicBezTo>
                <a:cubicBezTo>
                  <a:pt x="346" y="722"/>
                  <a:pt x="353" y="718"/>
                  <a:pt x="360" y="708"/>
                </a:cubicBezTo>
                <a:cubicBezTo>
                  <a:pt x="359" y="699"/>
                  <a:pt x="361" y="689"/>
                  <a:pt x="357" y="681"/>
                </a:cubicBezTo>
                <a:cubicBezTo>
                  <a:pt x="351" y="670"/>
                  <a:pt x="330" y="668"/>
                  <a:pt x="321" y="660"/>
                </a:cubicBezTo>
                <a:cubicBezTo>
                  <a:pt x="309" y="650"/>
                  <a:pt x="304" y="636"/>
                  <a:pt x="291" y="627"/>
                </a:cubicBezTo>
                <a:cubicBezTo>
                  <a:pt x="286" y="612"/>
                  <a:pt x="286" y="599"/>
                  <a:pt x="270" y="594"/>
                </a:cubicBezTo>
                <a:cubicBezTo>
                  <a:pt x="257" y="595"/>
                  <a:pt x="244" y="594"/>
                  <a:pt x="231" y="597"/>
                </a:cubicBezTo>
                <a:cubicBezTo>
                  <a:pt x="224" y="599"/>
                  <a:pt x="213" y="609"/>
                  <a:pt x="213" y="609"/>
                </a:cubicBezTo>
                <a:cubicBezTo>
                  <a:pt x="203" y="624"/>
                  <a:pt x="198" y="632"/>
                  <a:pt x="183" y="642"/>
                </a:cubicBezTo>
                <a:cubicBezTo>
                  <a:pt x="177" y="659"/>
                  <a:pt x="158" y="667"/>
                  <a:pt x="150" y="684"/>
                </a:cubicBezTo>
                <a:cubicBezTo>
                  <a:pt x="136" y="715"/>
                  <a:pt x="129" y="742"/>
                  <a:pt x="99" y="762"/>
                </a:cubicBezTo>
                <a:cubicBezTo>
                  <a:pt x="17" y="758"/>
                  <a:pt x="49" y="767"/>
                  <a:pt x="9" y="741"/>
                </a:cubicBezTo>
                <a:cubicBezTo>
                  <a:pt x="7" y="735"/>
                  <a:pt x="5" y="729"/>
                  <a:pt x="3" y="723"/>
                </a:cubicBezTo>
                <a:cubicBezTo>
                  <a:pt x="2" y="720"/>
                  <a:pt x="0" y="714"/>
                  <a:pt x="0" y="714"/>
                </a:cubicBezTo>
                <a:cubicBezTo>
                  <a:pt x="3" y="671"/>
                  <a:pt x="3" y="681"/>
                  <a:pt x="12" y="654"/>
                </a:cubicBezTo>
                <a:cubicBezTo>
                  <a:pt x="13" y="637"/>
                  <a:pt x="9" y="619"/>
                  <a:pt x="15" y="603"/>
                </a:cubicBezTo>
                <a:cubicBezTo>
                  <a:pt x="17" y="597"/>
                  <a:pt x="33" y="597"/>
                  <a:pt x="33" y="597"/>
                </a:cubicBezTo>
                <a:cubicBezTo>
                  <a:pt x="61" y="599"/>
                  <a:pt x="76" y="604"/>
                  <a:pt x="102" y="600"/>
                </a:cubicBezTo>
                <a:cubicBezTo>
                  <a:pt x="115" y="562"/>
                  <a:pt x="119" y="608"/>
                  <a:pt x="111" y="531"/>
                </a:cubicBezTo>
                <a:cubicBezTo>
                  <a:pt x="110" y="518"/>
                  <a:pt x="101" y="518"/>
                  <a:pt x="96" y="504"/>
                </a:cubicBezTo>
                <a:cubicBezTo>
                  <a:pt x="94" y="498"/>
                  <a:pt x="90" y="486"/>
                  <a:pt x="90" y="486"/>
                </a:cubicBezTo>
                <a:cubicBezTo>
                  <a:pt x="91" y="483"/>
                  <a:pt x="90" y="479"/>
                  <a:pt x="93" y="477"/>
                </a:cubicBezTo>
                <a:cubicBezTo>
                  <a:pt x="98" y="473"/>
                  <a:pt x="111" y="471"/>
                  <a:pt x="111" y="471"/>
                </a:cubicBezTo>
                <a:cubicBezTo>
                  <a:pt x="119" y="458"/>
                  <a:pt x="147" y="440"/>
                  <a:pt x="162" y="435"/>
                </a:cubicBezTo>
                <a:cubicBezTo>
                  <a:pt x="166" y="429"/>
                  <a:pt x="170" y="423"/>
                  <a:pt x="174" y="417"/>
                </a:cubicBezTo>
                <a:cubicBezTo>
                  <a:pt x="176" y="414"/>
                  <a:pt x="180" y="408"/>
                  <a:pt x="180" y="408"/>
                </a:cubicBezTo>
                <a:cubicBezTo>
                  <a:pt x="181" y="400"/>
                  <a:pt x="180" y="392"/>
                  <a:pt x="183" y="384"/>
                </a:cubicBezTo>
                <a:cubicBezTo>
                  <a:pt x="185" y="377"/>
                  <a:pt x="195" y="366"/>
                  <a:pt x="195" y="366"/>
                </a:cubicBezTo>
                <a:cubicBezTo>
                  <a:pt x="200" y="338"/>
                  <a:pt x="206" y="349"/>
                  <a:pt x="225" y="336"/>
                </a:cubicBezTo>
                <a:cubicBezTo>
                  <a:pt x="233" y="324"/>
                  <a:pt x="235" y="312"/>
                  <a:pt x="243" y="300"/>
                </a:cubicBezTo>
                <a:cubicBezTo>
                  <a:pt x="272" y="306"/>
                  <a:pt x="259" y="324"/>
                  <a:pt x="291" y="330"/>
                </a:cubicBezTo>
                <a:cubicBezTo>
                  <a:pt x="321" y="320"/>
                  <a:pt x="289" y="262"/>
                  <a:pt x="270" y="249"/>
                </a:cubicBezTo>
                <a:cubicBezTo>
                  <a:pt x="261" y="250"/>
                  <a:pt x="252" y="250"/>
                  <a:pt x="243" y="252"/>
                </a:cubicBezTo>
                <a:cubicBezTo>
                  <a:pt x="232" y="255"/>
                  <a:pt x="230" y="266"/>
                  <a:pt x="219" y="270"/>
                </a:cubicBezTo>
                <a:cubicBezTo>
                  <a:pt x="212" y="250"/>
                  <a:pt x="213" y="246"/>
                  <a:pt x="213" y="25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DC7143-C850-E643-AFAE-5E0ADB62F1E4}"/>
              </a:ext>
            </a:extLst>
          </p:cNvPr>
          <p:cNvSpPr/>
          <p:nvPr/>
        </p:nvSpPr>
        <p:spPr>
          <a:xfrm>
            <a:off x="3317784" y="6096347"/>
            <a:ext cx="594124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VN" sz="3200" i="1" dirty="0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E581BF30-D4E1-C946-A784-57379CDF2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261" y="58351"/>
            <a:ext cx="8754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24" name="Picture 4" descr="Slide1">
            <a:extLst>
              <a:ext uri="{FF2B5EF4-FFF2-40B4-BE49-F238E27FC236}">
                <a16:creationId xmlns:a16="http://schemas.microsoft.com/office/drawing/2014/main" id="{0F103180-6DB0-754C-B22B-C0DA0B886C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0" b="88750" l="1563" r="96667">
                        <a14:foregroundMark x1="26563" y1="23889" x2="15208" y2="24861"/>
                        <a14:foregroundMark x1="15208" y1="24861" x2="10417" y2="32222"/>
                        <a14:foregroundMark x1="10417" y1="32222" x2="15937" y2="44444"/>
                        <a14:foregroundMark x1="15937" y1="44444" x2="31250" y2="54583"/>
                        <a14:foregroundMark x1="31250" y1="54583" x2="38229" y2="55556"/>
                        <a14:foregroundMark x1="38229" y1="55556" x2="45104" y2="54306"/>
                        <a14:foregroundMark x1="45104" y1="54306" x2="54896" y2="46111"/>
                        <a14:foregroundMark x1="54896" y1="46111" x2="59062" y2="36806"/>
                        <a14:foregroundMark x1="59062" y1="36806" x2="57396" y2="26667"/>
                        <a14:foregroundMark x1="57396" y1="26667" x2="48438" y2="22083"/>
                        <a14:foregroundMark x1="48438" y1="22083" x2="42917" y2="21806"/>
                        <a14:foregroundMark x1="42917" y1="21806" x2="34583" y2="26250"/>
                        <a14:foregroundMark x1="34583" y1="26250" x2="31042" y2="33750"/>
                        <a14:foregroundMark x1="31042" y1="33750" x2="31563" y2="41667"/>
                        <a14:foregroundMark x1="31563" y1="41667" x2="36667" y2="50833"/>
                        <a14:foregroundMark x1="36667" y1="50833" x2="41771" y2="52639"/>
                        <a14:foregroundMark x1="22708" y1="16250" x2="35625" y2="17361"/>
                        <a14:foregroundMark x1="35625" y1="17361" x2="48021" y2="15139"/>
                        <a14:foregroundMark x1="48021" y1="15139" x2="64792" y2="15556"/>
                        <a14:foregroundMark x1="64792" y1="15556" x2="66250" y2="15278"/>
                        <a14:foregroundMark x1="69167" y1="16111" x2="78854" y2="15556"/>
                        <a14:foregroundMark x1="84271" y1="24167" x2="86146" y2="51944"/>
                        <a14:foregroundMark x1="86146" y1="51944" x2="85417" y2="55278"/>
                        <a14:foregroundMark x1="90000" y1="32222" x2="90104" y2="52222"/>
                        <a14:foregroundMark x1="90104" y1="52222" x2="90000" y2="52222"/>
                        <a14:foregroundMark x1="91146" y1="38611" x2="90938" y2="51528"/>
                        <a14:foregroundMark x1="91250" y1="31528" x2="95313" y2="41806"/>
                        <a14:foregroundMark x1="96667" y1="44583" x2="92708" y2="60417"/>
                        <a14:foregroundMark x1="92708" y1="60417" x2="90625" y2="63194"/>
                        <a14:foregroundMark x1="89583" y1="64861" x2="15000" y2="70000"/>
                        <a14:foregroundMark x1="15000" y1="70000" x2="43021" y2="83889"/>
                        <a14:foregroundMark x1="43021" y1="83889" x2="50938" y2="85000"/>
                        <a14:foregroundMark x1="50938" y1="85000" x2="82292" y2="75417"/>
                        <a14:foregroundMark x1="82292" y1="75417" x2="81146" y2="64028"/>
                        <a14:foregroundMark x1="81146" y1="64028" x2="64896" y2="61389"/>
                        <a14:foregroundMark x1="64896" y1="61389" x2="33646" y2="64167"/>
                        <a14:foregroundMark x1="33646" y1="64167" x2="16250" y2="55417"/>
                        <a14:foregroundMark x1="16250" y1="55417" x2="11667" y2="49444"/>
                        <a14:foregroundMark x1="11667" y1="49444" x2="10208" y2="41389"/>
                        <a14:foregroundMark x1="10208" y1="41389" x2="16042" y2="38194"/>
                        <a14:foregroundMark x1="16042" y1="38194" x2="18229" y2="45556"/>
                        <a14:foregroundMark x1="18229" y1="45556" x2="13750" y2="48889"/>
                        <a14:foregroundMark x1="13750" y1="48889" x2="8125" y2="50417"/>
                        <a14:foregroundMark x1="8125" y1="50417" x2="4792" y2="57083"/>
                        <a14:foregroundMark x1="4792" y1="57083" x2="11250" y2="72083"/>
                        <a14:foregroundMark x1="11250" y1="72083" x2="16667" y2="77361"/>
                        <a14:foregroundMark x1="16667" y1="77361" x2="33333" y2="85000"/>
                        <a14:foregroundMark x1="33333" y1="85000" x2="40313" y2="84861"/>
                        <a14:foregroundMark x1="40313" y1="84861" x2="50938" y2="87639"/>
                        <a14:foregroundMark x1="50938" y1="87639" x2="56875" y2="87500"/>
                        <a14:foregroundMark x1="56875" y1="87500" x2="65417" y2="87917"/>
                        <a14:foregroundMark x1="60417" y1="80139" x2="69063" y2="75972"/>
                        <a14:foregroundMark x1="69063" y1="75972" x2="74688" y2="79028"/>
                        <a14:foregroundMark x1="74688" y1="79028" x2="70729" y2="73889"/>
                        <a14:foregroundMark x1="70729" y1="73889" x2="65313" y2="75833"/>
                        <a14:foregroundMark x1="65313" y1="75833" x2="61563" y2="75278"/>
                        <a14:foregroundMark x1="61458" y1="74861" x2="70833" y2="73472"/>
                        <a14:foregroundMark x1="70833" y1="73472" x2="77083" y2="75139"/>
                        <a14:foregroundMark x1="77083" y1="75139" x2="77188" y2="82361"/>
                        <a14:foregroundMark x1="77188" y1="82361" x2="71875" y2="81528"/>
                        <a14:foregroundMark x1="71875" y1="81528" x2="66771" y2="76389"/>
                        <a14:foregroundMark x1="66771" y1="76389" x2="61042" y2="74583"/>
                        <a14:foregroundMark x1="61042" y1="74583" x2="62917" y2="67083"/>
                        <a14:foregroundMark x1="62917" y1="67083" x2="69896" y2="64861"/>
                        <a14:foregroundMark x1="69896" y1="64861" x2="74688" y2="67917"/>
                        <a14:foregroundMark x1="74688" y1="67917" x2="72917" y2="77222"/>
                        <a14:foregroundMark x1="72917" y1="77222" x2="66146" y2="77639"/>
                        <a14:foregroundMark x1="66146" y1="77639" x2="66146" y2="65972"/>
                        <a14:foregroundMark x1="66146" y1="65972" x2="70208" y2="61528"/>
                        <a14:foregroundMark x1="70208" y1="61528" x2="76667" y2="65417"/>
                        <a14:foregroundMark x1="76667" y1="65417" x2="71354" y2="70139"/>
                        <a14:foregroundMark x1="71354" y1="70139" x2="56875" y2="68750"/>
                        <a14:foregroundMark x1="56875" y1="68750" x2="42708" y2="45139"/>
                        <a14:foregroundMark x1="42708" y1="45139" x2="36771" y2="17361"/>
                        <a14:foregroundMark x1="36771" y1="17361" x2="37813" y2="3194"/>
                        <a14:foregroundMark x1="37813" y1="3194" x2="46771" y2="833"/>
                        <a14:foregroundMark x1="46771" y1="833" x2="55313" y2="11250"/>
                        <a14:foregroundMark x1="55313" y1="11250" x2="53854" y2="23194"/>
                        <a14:foregroundMark x1="53854" y1="23194" x2="50833" y2="29444"/>
                        <a14:foregroundMark x1="50833" y1="29444" x2="50729" y2="28611"/>
                        <a14:foregroundMark x1="65313" y1="46806" x2="69896" y2="39583"/>
                        <a14:foregroundMark x1="69896" y1="39583" x2="65417" y2="35833"/>
                        <a14:foregroundMark x1="65417" y1="35833" x2="59479" y2="45417"/>
                        <a14:foregroundMark x1="59479" y1="45417" x2="61979" y2="54444"/>
                        <a14:foregroundMark x1="61979" y1="54444" x2="68750" y2="56806"/>
                        <a14:foregroundMark x1="68750" y1="56806" x2="72708" y2="50833"/>
                        <a14:foregroundMark x1="72708" y1="50833" x2="68229" y2="46944"/>
                        <a14:foregroundMark x1="68229" y1="46944" x2="69063" y2="57500"/>
                        <a14:foregroundMark x1="69063" y1="57500" x2="74688" y2="58056"/>
                        <a14:foregroundMark x1="74688" y1="58056" x2="78125" y2="51389"/>
                        <a14:foregroundMark x1="78125" y1="51389" x2="78229" y2="51111"/>
                        <a14:foregroundMark x1="89271" y1="71806" x2="93854" y2="69167"/>
                        <a14:foregroundMark x1="6042" y1="36111" x2="5833" y2="45139"/>
                        <a14:foregroundMark x1="5833" y1="45139" x2="7187" y2="51806"/>
                        <a14:foregroundMark x1="1979" y1="47222" x2="1563" y2="54167"/>
                        <a14:foregroundMark x1="76667" y1="73611" x2="79688" y2="74167"/>
                        <a14:foregroundMark x1="76875" y1="89861" x2="70938" y2="88750"/>
                        <a14:foregroundMark x1="70938" y1="88750" x2="72188" y2="86806"/>
                        <a14:foregroundMark x1="69688" y1="72639" x2="74375" y2="73611"/>
                        <a14:foregroundMark x1="78854" y1="78194" x2="79896" y2="78611"/>
                        <a14:foregroundMark x1="59375" y1="72222" x2="59375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407"/>
          <a:stretch>
            <a:fillRect/>
          </a:stretch>
        </p:blipFill>
        <p:spPr>
          <a:xfrm>
            <a:off x="-46494" y="1200031"/>
            <a:ext cx="6860276" cy="4009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DC7143-C850-E643-AFAE-5E0ADB62F1E4}"/>
              </a:ext>
            </a:extLst>
          </p:cNvPr>
          <p:cNvSpPr/>
          <p:nvPr/>
        </p:nvSpPr>
        <p:spPr>
          <a:xfrm>
            <a:off x="960118" y="5383595"/>
            <a:ext cx="451245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VN" sz="2400" i="1" dirty="0"/>
          </a:p>
        </p:txBody>
      </p:sp>
      <p:sp>
        <p:nvSpPr>
          <p:cNvPr id="12" name="TextBox 682">
            <a:extLst>
              <a:ext uri="{FF2B5EF4-FFF2-40B4-BE49-F238E27FC236}">
                <a16:creationId xmlns:a16="http://schemas.microsoft.com/office/drawing/2014/main" id="{18B8E868-72A1-EA4F-A3CC-8E57A55ADFB4}"/>
              </a:ext>
            </a:extLst>
          </p:cNvPr>
          <p:cNvSpPr txBox="1"/>
          <p:nvPr/>
        </p:nvSpPr>
        <p:spPr>
          <a:xfrm>
            <a:off x="7426341" y="3120501"/>
            <a:ext cx="4594798" cy="2662168"/>
          </a:xfrm>
          <a:prstGeom prst="cloudCallout">
            <a:avLst>
              <a:gd name="adj1" fmla="val -39424"/>
              <a:gd name="adj2" fmla="val 46436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97DF268-687A-B342-A1E3-E1A3F5901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8300" y="3797510"/>
            <a:ext cx="3505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alt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alt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alt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86ACB-24BE-2A47-9C8D-ACF9062A5445}"/>
              </a:ext>
            </a:extLst>
          </p:cNvPr>
          <p:cNvSpPr/>
          <p:nvPr/>
        </p:nvSpPr>
        <p:spPr>
          <a:xfrm>
            <a:off x="7023810" y="1498867"/>
            <a:ext cx="5215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VN" sz="3200" dirty="0">
              <a:solidFill>
                <a:srgbClr val="00206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E403CD-7F55-A24F-9D39-131F1CE2909D}"/>
              </a:ext>
            </a:extLst>
          </p:cNvPr>
          <p:cNvCxnSpPr>
            <a:cxnSpLocks/>
          </p:cNvCxnSpPr>
          <p:nvPr/>
        </p:nvCxnSpPr>
        <p:spPr>
          <a:xfrm>
            <a:off x="29980" y="3183550"/>
            <a:ext cx="6716651" cy="461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6">
            <a:extLst>
              <a:ext uri="{FF2B5EF4-FFF2-40B4-BE49-F238E27FC236}">
                <a16:creationId xmlns:a16="http://schemas.microsoft.com/office/drawing/2014/main" id="{1F70965E-F4B7-3345-9CDC-65EAB2702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799" y="2695212"/>
            <a:ext cx="2486025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</a:rPr>
              <a:t>Bán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cầu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Bắc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F2E7CAE3-E530-A141-AC6F-24FE6180A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799" y="3331799"/>
            <a:ext cx="2724150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</a:rPr>
              <a:t>Bán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cầu</a:t>
            </a:r>
            <a:r>
              <a:rPr lang="en-US" sz="2400" dirty="0">
                <a:solidFill>
                  <a:srgbClr val="FF0000"/>
                </a:solidFill>
              </a:rPr>
              <a:t> Nam</a:t>
            </a:r>
          </a:p>
        </p:txBody>
      </p:sp>
      <p:sp>
        <p:nvSpPr>
          <p:cNvPr id="20" name="TextBox 682">
            <a:extLst>
              <a:ext uri="{FF2B5EF4-FFF2-40B4-BE49-F238E27FC236}">
                <a16:creationId xmlns:a16="http://schemas.microsoft.com/office/drawing/2014/main" id="{E84D7DA7-D55A-5A4C-8293-DAA012285097}"/>
              </a:ext>
            </a:extLst>
          </p:cNvPr>
          <p:cNvSpPr txBox="1"/>
          <p:nvPr/>
        </p:nvSpPr>
        <p:spPr>
          <a:xfrm>
            <a:off x="7443501" y="3120501"/>
            <a:ext cx="4594798" cy="2662168"/>
          </a:xfrm>
          <a:prstGeom prst="cloudCallout">
            <a:avLst>
              <a:gd name="adj1" fmla="val -39424"/>
              <a:gd name="adj2" fmla="val 46436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D7E58C8-D77E-8340-A3AE-5D3C97CBB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782" y="3624741"/>
            <a:ext cx="38048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886507F6-F007-064F-9463-C59CD0FD3AE3}"/>
              </a:ext>
            </a:extLst>
          </p:cNvPr>
          <p:cNvSpPr>
            <a:spLocks/>
          </p:cNvSpPr>
          <p:nvPr/>
        </p:nvSpPr>
        <p:spPr bwMode="auto">
          <a:xfrm>
            <a:off x="3216345" y="1534947"/>
            <a:ext cx="1123274" cy="777529"/>
          </a:xfrm>
          <a:custGeom>
            <a:avLst/>
            <a:gdLst>
              <a:gd name="T0" fmla="*/ 2147483647 w 954"/>
              <a:gd name="T1" fmla="*/ 2147483647 h 767"/>
              <a:gd name="T2" fmla="*/ 2147483647 w 954"/>
              <a:gd name="T3" fmla="*/ 2147483647 h 767"/>
              <a:gd name="T4" fmla="*/ 2147483647 w 954"/>
              <a:gd name="T5" fmla="*/ 2147483647 h 767"/>
              <a:gd name="T6" fmla="*/ 2147483647 w 954"/>
              <a:gd name="T7" fmla="*/ 2147483647 h 767"/>
              <a:gd name="T8" fmla="*/ 2147483647 w 954"/>
              <a:gd name="T9" fmla="*/ 0 h 767"/>
              <a:gd name="T10" fmla="*/ 2147483647 w 954"/>
              <a:gd name="T11" fmla="*/ 2147483647 h 767"/>
              <a:gd name="T12" fmla="*/ 2147483647 w 954"/>
              <a:gd name="T13" fmla="*/ 2147483647 h 767"/>
              <a:gd name="T14" fmla="*/ 2147483647 w 954"/>
              <a:gd name="T15" fmla="*/ 2147483647 h 767"/>
              <a:gd name="T16" fmla="*/ 2147483647 w 954"/>
              <a:gd name="T17" fmla="*/ 2147483647 h 767"/>
              <a:gd name="T18" fmla="*/ 2147483647 w 954"/>
              <a:gd name="T19" fmla="*/ 2147483647 h 767"/>
              <a:gd name="T20" fmla="*/ 2147483647 w 954"/>
              <a:gd name="T21" fmla="*/ 2147483647 h 767"/>
              <a:gd name="T22" fmla="*/ 2147483647 w 954"/>
              <a:gd name="T23" fmla="*/ 2147483647 h 767"/>
              <a:gd name="T24" fmla="*/ 2147483647 w 954"/>
              <a:gd name="T25" fmla="*/ 2147483647 h 767"/>
              <a:gd name="T26" fmla="*/ 2147483647 w 954"/>
              <a:gd name="T27" fmla="*/ 2147483647 h 767"/>
              <a:gd name="T28" fmla="*/ 2147483647 w 954"/>
              <a:gd name="T29" fmla="*/ 2147483647 h 767"/>
              <a:gd name="T30" fmla="*/ 2147483647 w 954"/>
              <a:gd name="T31" fmla="*/ 2147483647 h 767"/>
              <a:gd name="T32" fmla="*/ 2147483647 w 954"/>
              <a:gd name="T33" fmla="*/ 2147483647 h 767"/>
              <a:gd name="T34" fmla="*/ 2147483647 w 954"/>
              <a:gd name="T35" fmla="*/ 2147483647 h 767"/>
              <a:gd name="T36" fmla="*/ 2147483647 w 954"/>
              <a:gd name="T37" fmla="*/ 2147483647 h 767"/>
              <a:gd name="T38" fmla="*/ 2147483647 w 954"/>
              <a:gd name="T39" fmla="*/ 2147483647 h 767"/>
              <a:gd name="T40" fmla="*/ 2147483647 w 954"/>
              <a:gd name="T41" fmla="*/ 2147483647 h 767"/>
              <a:gd name="T42" fmla="*/ 2147483647 w 954"/>
              <a:gd name="T43" fmla="*/ 2147483647 h 767"/>
              <a:gd name="T44" fmla="*/ 2147483647 w 954"/>
              <a:gd name="T45" fmla="*/ 2147483647 h 767"/>
              <a:gd name="T46" fmla="*/ 2147483647 w 954"/>
              <a:gd name="T47" fmla="*/ 2147483647 h 767"/>
              <a:gd name="T48" fmla="*/ 2147483647 w 954"/>
              <a:gd name="T49" fmla="*/ 2147483647 h 767"/>
              <a:gd name="T50" fmla="*/ 2147483647 w 954"/>
              <a:gd name="T51" fmla="*/ 2147483647 h 767"/>
              <a:gd name="T52" fmla="*/ 2147483647 w 954"/>
              <a:gd name="T53" fmla="*/ 2147483647 h 767"/>
              <a:gd name="T54" fmla="*/ 2147483647 w 954"/>
              <a:gd name="T55" fmla="*/ 2147483647 h 767"/>
              <a:gd name="T56" fmla="*/ 2147483647 w 954"/>
              <a:gd name="T57" fmla="*/ 2147483647 h 767"/>
              <a:gd name="T58" fmla="*/ 2147483647 w 954"/>
              <a:gd name="T59" fmla="*/ 2147483647 h 767"/>
              <a:gd name="T60" fmla="*/ 2147483647 w 954"/>
              <a:gd name="T61" fmla="*/ 2147483647 h 767"/>
              <a:gd name="T62" fmla="*/ 2147483647 w 954"/>
              <a:gd name="T63" fmla="*/ 2147483647 h 767"/>
              <a:gd name="T64" fmla="*/ 2147483647 w 954"/>
              <a:gd name="T65" fmla="*/ 2147483647 h 767"/>
              <a:gd name="T66" fmla="*/ 2147483647 w 954"/>
              <a:gd name="T67" fmla="*/ 2147483647 h 767"/>
              <a:gd name="T68" fmla="*/ 2147483647 w 954"/>
              <a:gd name="T69" fmla="*/ 2147483647 h 767"/>
              <a:gd name="T70" fmla="*/ 2147483647 w 954"/>
              <a:gd name="T71" fmla="*/ 2147483647 h 767"/>
              <a:gd name="T72" fmla="*/ 2147483647 w 954"/>
              <a:gd name="T73" fmla="*/ 2147483647 h 767"/>
              <a:gd name="T74" fmla="*/ 2147483647 w 954"/>
              <a:gd name="T75" fmla="*/ 2147483647 h 767"/>
              <a:gd name="T76" fmla="*/ 2147483647 w 954"/>
              <a:gd name="T77" fmla="*/ 2147483647 h 767"/>
              <a:gd name="T78" fmla="*/ 2147483647 w 954"/>
              <a:gd name="T79" fmla="*/ 2147483647 h 767"/>
              <a:gd name="T80" fmla="*/ 2147483647 w 954"/>
              <a:gd name="T81" fmla="*/ 2147483647 h 767"/>
              <a:gd name="T82" fmla="*/ 2147483647 w 954"/>
              <a:gd name="T83" fmla="*/ 2147483647 h 767"/>
              <a:gd name="T84" fmla="*/ 2147483647 w 954"/>
              <a:gd name="T85" fmla="*/ 2147483647 h 767"/>
              <a:gd name="T86" fmla="*/ 2147483647 w 954"/>
              <a:gd name="T87" fmla="*/ 2147483647 h 767"/>
              <a:gd name="T88" fmla="*/ 2147483647 w 954"/>
              <a:gd name="T89" fmla="*/ 2147483647 h 767"/>
              <a:gd name="T90" fmla="*/ 2147483647 w 954"/>
              <a:gd name="T91" fmla="*/ 2147483647 h 767"/>
              <a:gd name="T92" fmla="*/ 2147483647 w 954"/>
              <a:gd name="T93" fmla="*/ 2147483647 h 767"/>
              <a:gd name="T94" fmla="*/ 2147483647 w 954"/>
              <a:gd name="T95" fmla="*/ 2147483647 h 767"/>
              <a:gd name="T96" fmla="*/ 2147483647 w 954"/>
              <a:gd name="T97" fmla="*/ 2147483647 h 767"/>
              <a:gd name="T98" fmla="*/ 2147483647 w 954"/>
              <a:gd name="T99" fmla="*/ 2147483647 h 767"/>
              <a:gd name="T100" fmla="*/ 2147483647 w 954"/>
              <a:gd name="T101" fmla="*/ 2147483647 h 76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54" h="767">
                <a:moveTo>
                  <a:pt x="213" y="258"/>
                </a:moveTo>
                <a:cubicBezTo>
                  <a:pt x="210" y="234"/>
                  <a:pt x="194" y="183"/>
                  <a:pt x="222" y="174"/>
                </a:cubicBezTo>
                <a:cubicBezTo>
                  <a:pt x="226" y="157"/>
                  <a:pt x="237" y="152"/>
                  <a:pt x="252" y="147"/>
                </a:cubicBezTo>
                <a:cubicBezTo>
                  <a:pt x="259" y="136"/>
                  <a:pt x="264" y="137"/>
                  <a:pt x="270" y="126"/>
                </a:cubicBezTo>
                <a:cubicBezTo>
                  <a:pt x="274" y="120"/>
                  <a:pt x="282" y="108"/>
                  <a:pt x="282" y="108"/>
                </a:cubicBezTo>
                <a:cubicBezTo>
                  <a:pt x="283" y="101"/>
                  <a:pt x="281" y="93"/>
                  <a:pt x="285" y="87"/>
                </a:cubicBezTo>
                <a:cubicBezTo>
                  <a:pt x="289" y="82"/>
                  <a:pt x="303" y="81"/>
                  <a:pt x="303" y="81"/>
                </a:cubicBezTo>
                <a:cubicBezTo>
                  <a:pt x="314" y="65"/>
                  <a:pt x="301" y="30"/>
                  <a:pt x="324" y="27"/>
                </a:cubicBezTo>
                <a:cubicBezTo>
                  <a:pt x="335" y="25"/>
                  <a:pt x="346" y="25"/>
                  <a:pt x="357" y="24"/>
                </a:cubicBezTo>
                <a:cubicBezTo>
                  <a:pt x="375" y="12"/>
                  <a:pt x="389" y="4"/>
                  <a:pt x="411" y="0"/>
                </a:cubicBezTo>
                <a:cubicBezTo>
                  <a:pt x="485" y="2"/>
                  <a:pt x="487" y="2"/>
                  <a:pt x="537" y="9"/>
                </a:cubicBezTo>
                <a:cubicBezTo>
                  <a:pt x="548" y="16"/>
                  <a:pt x="558" y="17"/>
                  <a:pt x="570" y="21"/>
                </a:cubicBezTo>
                <a:cubicBezTo>
                  <a:pt x="577" y="31"/>
                  <a:pt x="584" y="37"/>
                  <a:pt x="588" y="48"/>
                </a:cubicBezTo>
                <a:cubicBezTo>
                  <a:pt x="585" y="58"/>
                  <a:pt x="573" y="75"/>
                  <a:pt x="573" y="75"/>
                </a:cubicBezTo>
                <a:cubicBezTo>
                  <a:pt x="569" y="92"/>
                  <a:pt x="567" y="96"/>
                  <a:pt x="570" y="114"/>
                </a:cubicBezTo>
                <a:cubicBezTo>
                  <a:pt x="586" y="110"/>
                  <a:pt x="594" y="105"/>
                  <a:pt x="612" y="102"/>
                </a:cubicBezTo>
                <a:cubicBezTo>
                  <a:pt x="614" y="84"/>
                  <a:pt x="612" y="61"/>
                  <a:pt x="633" y="75"/>
                </a:cubicBezTo>
                <a:cubicBezTo>
                  <a:pt x="663" y="72"/>
                  <a:pt x="666" y="73"/>
                  <a:pt x="651" y="51"/>
                </a:cubicBezTo>
                <a:cubicBezTo>
                  <a:pt x="663" y="43"/>
                  <a:pt x="666" y="46"/>
                  <a:pt x="678" y="54"/>
                </a:cubicBezTo>
                <a:cubicBezTo>
                  <a:pt x="685" y="75"/>
                  <a:pt x="733" y="65"/>
                  <a:pt x="702" y="45"/>
                </a:cubicBezTo>
                <a:cubicBezTo>
                  <a:pt x="701" y="41"/>
                  <a:pt x="694" y="28"/>
                  <a:pt x="702" y="24"/>
                </a:cubicBezTo>
                <a:cubicBezTo>
                  <a:pt x="705" y="22"/>
                  <a:pt x="708" y="29"/>
                  <a:pt x="711" y="30"/>
                </a:cubicBezTo>
                <a:cubicBezTo>
                  <a:pt x="717" y="33"/>
                  <a:pt x="729" y="36"/>
                  <a:pt x="729" y="36"/>
                </a:cubicBezTo>
                <a:cubicBezTo>
                  <a:pt x="736" y="35"/>
                  <a:pt x="743" y="35"/>
                  <a:pt x="750" y="33"/>
                </a:cubicBezTo>
                <a:cubicBezTo>
                  <a:pt x="753" y="32"/>
                  <a:pt x="756" y="26"/>
                  <a:pt x="759" y="27"/>
                </a:cubicBezTo>
                <a:cubicBezTo>
                  <a:pt x="762" y="28"/>
                  <a:pt x="760" y="34"/>
                  <a:pt x="762" y="36"/>
                </a:cubicBezTo>
                <a:cubicBezTo>
                  <a:pt x="764" y="38"/>
                  <a:pt x="768" y="38"/>
                  <a:pt x="771" y="39"/>
                </a:cubicBezTo>
                <a:cubicBezTo>
                  <a:pt x="808" y="34"/>
                  <a:pt x="790" y="26"/>
                  <a:pt x="831" y="30"/>
                </a:cubicBezTo>
                <a:cubicBezTo>
                  <a:pt x="834" y="45"/>
                  <a:pt x="843" y="58"/>
                  <a:pt x="858" y="63"/>
                </a:cubicBezTo>
                <a:cubicBezTo>
                  <a:pt x="861" y="73"/>
                  <a:pt x="873" y="90"/>
                  <a:pt x="873" y="90"/>
                </a:cubicBezTo>
                <a:cubicBezTo>
                  <a:pt x="875" y="142"/>
                  <a:pt x="878" y="189"/>
                  <a:pt x="882" y="240"/>
                </a:cubicBezTo>
                <a:cubicBezTo>
                  <a:pt x="885" y="276"/>
                  <a:pt x="877" y="298"/>
                  <a:pt x="906" y="318"/>
                </a:cubicBezTo>
                <a:cubicBezTo>
                  <a:pt x="912" y="336"/>
                  <a:pt x="919" y="347"/>
                  <a:pt x="930" y="363"/>
                </a:cubicBezTo>
                <a:cubicBezTo>
                  <a:pt x="934" y="368"/>
                  <a:pt x="932" y="376"/>
                  <a:pt x="936" y="381"/>
                </a:cubicBezTo>
                <a:cubicBezTo>
                  <a:pt x="941" y="389"/>
                  <a:pt x="948" y="408"/>
                  <a:pt x="948" y="408"/>
                </a:cubicBezTo>
                <a:cubicBezTo>
                  <a:pt x="942" y="457"/>
                  <a:pt x="954" y="422"/>
                  <a:pt x="882" y="435"/>
                </a:cubicBezTo>
                <a:cubicBezTo>
                  <a:pt x="876" y="436"/>
                  <a:pt x="875" y="445"/>
                  <a:pt x="870" y="447"/>
                </a:cubicBezTo>
                <a:cubicBezTo>
                  <a:pt x="863" y="437"/>
                  <a:pt x="858" y="433"/>
                  <a:pt x="846" y="429"/>
                </a:cubicBezTo>
                <a:cubicBezTo>
                  <a:pt x="834" y="430"/>
                  <a:pt x="822" y="428"/>
                  <a:pt x="810" y="432"/>
                </a:cubicBezTo>
                <a:cubicBezTo>
                  <a:pt x="807" y="433"/>
                  <a:pt x="809" y="438"/>
                  <a:pt x="807" y="441"/>
                </a:cubicBezTo>
                <a:cubicBezTo>
                  <a:pt x="801" y="452"/>
                  <a:pt x="792" y="468"/>
                  <a:pt x="783" y="477"/>
                </a:cubicBezTo>
                <a:cubicBezTo>
                  <a:pt x="789" y="516"/>
                  <a:pt x="777" y="486"/>
                  <a:pt x="807" y="501"/>
                </a:cubicBezTo>
                <a:cubicBezTo>
                  <a:pt x="810" y="502"/>
                  <a:pt x="808" y="508"/>
                  <a:pt x="810" y="510"/>
                </a:cubicBezTo>
                <a:cubicBezTo>
                  <a:pt x="815" y="515"/>
                  <a:pt x="828" y="522"/>
                  <a:pt x="828" y="522"/>
                </a:cubicBezTo>
                <a:cubicBezTo>
                  <a:pt x="824" y="546"/>
                  <a:pt x="814" y="543"/>
                  <a:pt x="807" y="564"/>
                </a:cubicBezTo>
                <a:cubicBezTo>
                  <a:pt x="808" y="576"/>
                  <a:pt x="816" y="628"/>
                  <a:pt x="810" y="651"/>
                </a:cubicBezTo>
                <a:cubicBezTo>
                  <a:pt x="799" y="650"/>
                  <a:pt x="786" y="652"/>
                  <a:pt x="777" y="645"/>
                </a:cubicBezTo>
                <a:cubicBezTo>
                  <a:pt x="772" y="641"/>
                  <a:pt x="773" y="631"/>
                  <a:pt x="768" y="627"/>
                </a:cubicBezTo>
                <a:cubicBezTo>
                  <a:pt x="757" y="619"/>
                  <a:pt x="743" y="616"/>
                  <a:pt x="732" y="609"/>
                </a:cubicBezTo>
                <a:cubicBezTo>
                  <a:pt x="718" y="599"/>
                  <a:pt x="726" y="604"/>
                  <a:pt x="705" y="597"/>
                </a:cubicBezTo>
                <a:cubicBezTo>
                  <a:pt x="702" y="596"/>
                  <a:pt x="696" y="594"/>
                  <a:pt x="696" y="594"/>
                </a:cubicBezTo>
                <a:cubicBezTo>
                  <a:pt x="671" y="569"/>
                  <a:pt x="686" y="540"/>
                  <a:pt x="654" y="519"/>
                </a:cubicBezTo>
                <a:cubicBezTo>
                  <a:pt x="643" y="520"/>
                  <a:pt x="632" y="519"/>
                  <a:pt x="621" y="522"/>
                </a:cubicBezTo>
                <a:cubicBezTo>
                  <a:pt x="618" y="523"/>
                  <a:pt x="618" y="528"/>
                  <a:pt x="615" y="531"/>
                </a:cubicBezTo>
                <a:cubicBezTo>
                  <a:pt x="612" y="534"/>
                  <a:pt x="609" y="536"/>
                  <a:pt x="606" y="537"/>
                </a:cubicBezTo>
                <a:cubicBezTo>
                  <a:pt x="597" y="539"/>
                  <a:pt x="588" y="539"/>
                  <a:pt x="579" y="540"/>
                </a:cubicBezTo>
                <a:cubicBezTo>
                  <a:pt x="567" y="558"/>
                  <a:pt x="563" y="577"/>
                  <a:pt x="552" y="594"/>
                </a:cubicBezTo>
                <a:cubicBezTo>
                  <a:pt x="549" y="627"/>
                  <a:pt x="547" y="651"/>
                  <a:pt x="513" y="657"/>
                </a:cubicBezTo>
                <a:cubicBezTo>
                  <a:pt x="506" y="667"/>
                  <a:pt x="501" y="671"/>
                  <a:pt x="489" y="675"/>
                </a:cubicBezTo>
                <a:cubicBezTo>
                  <a:pt x="497" y="688"/>
                  <a:pt x="494" y="693"/>
                  <a:pt x="486" y="705"/>
                </a:cubicBezTo>
                <a:cubicBezTo>
                  <a:pt x="483" y="729"/>
                  <a:pt x="482" y="739"/>
                  <a:pt x="459" y="747"/>
                </a:cubicBezTo>
                <a:cubicBezTo>
                  <a:pt x="450" y="719"/>
                  <a:pt x="440" y="691"/>
                  <a:pt x="423" y="666"/>
                </a:cubicBezTo>
                <a:cubicBezTo>
                  <a:pt x="419" y="661"/>
                  <a:pt x="419" y="654"/>
                  <a:pt x="417" y="648"/>
                </a:cubicBezTo>
                <a:cubicBezTo>
                  <a:pt x="410" y="627"/>
                  <a:pt x="392" y="612"/>
                  <a:pt x="375" y="600"/>
                </a:cubicBezTo>
                <a:cubicBezTo>
                  <a:pt x="359" y="590"/>
                  <a:pt x="356" y="576"/>
                  <a:pt x="339" y="570"/>
                </a:cubicBezTo>
                <a:cubicBezTo>
                  <a:pt x="310" y="580"/>
                  <a:pt x="344" y="612"/>
                  <a:pt x="357" y="621"/>
                </a:cubicBezTo>
                <a:cubicBezTo>
                  <a:pt x="361" y="633"/>
                  <a:pt x="369" y="636"/>
                  <a:pt x="378" y="645"/>
                </a:cubicBezTo>
                <a:cubicBezTo>
                  <a:pt x="375" y="704"/>
                  <a:pt x="387" y="716"/>
                  <a:pt x="339" y="732"/>
                </a:cubicBezTo>
                <a:cubicBezTo>
                  <a:pt x="346" y="722"/>
                  <a:pt x="353" y="718"/>
                  <a:pt x="360" y="708"/>
                </a:cubicBezTo>
                <a:cubicBezTo>
                  <a:pt x="359" y="699"/>
                  <a:pt x="361" y="689"/>
                  <a:pt x="357" y="681"/>
                </a:cubicBezTo>
                <a:cubicBezTo>
                  <a:pt x="351" y="670"/>
                  <a:pt x="330" y="668"/>
                  <a:pt x="321" y="660"/>
                </a:cubicBezTo>
                <a:cubicBezTo>
                  <a:pt x="309" y="650"/>
                  <a:pt x="304" y="636"/>
                  <a:pt x="291" y="627"/>
                </a:cubicBezTo>
                <a:cubicBezTo>
                  <a:pt x="286" y="612"/>
                  <a:pt x="286" y="599"/>
                  <a:pt x="270" y="594"/>
                </a:cubicBezTo>
                <a:cubicBezTo>
                  <a:pt x="257" y="595"/>
                  <a:pt x="244" y="594"/>
                  <a:pt x="231" y="597"/>
                </a:cubicBezTo>
                <a:cubicBezTo>
                  <a:pt x="224" y="599"/>
                  <a:pt x="213" y="609"/>
                  <a:pt x="213" y="609"/>
                </a:cubicBezTo>
                <a:cubicBezTo>
                  <a:pt x="203" y="624"/>
                  <a:pt x="198" y="632"/>
                  <a:pt x="183" y="642"/>
                </a:cubicBezTo>
                <a:cubicBezTo>
                  <a:pt x="177" y="659"/>
                  <a:pt x="158" y="667"/>
                  <a:pt x="150" y="684"/>
                </a:cubicBezTo>
                <a:cubicBezTo>
                  <a:pt x="136" y="715"/>
                  <a:pt x="129" y="742"/>
                  <a:pt x="99" y="762"/>
                </a:cubicBezTo>
                <a:cubicBezTo>
                  <a:pt x="17" y="758"/>
                  <a:pt x="49" y="767"/>
                  <a:pt x="9" y="741"/>
                </a:cubicBezTo>
                <a:cubicBezTo>
                  <a:pt x="7" y="735"/>
                  <a:pt x="5" y="729"/>
                  <a:pt x="3" y="723"/>
                </a:cubicBezTo>
                <a:cubicBezTo>
                  <a:pt x="2" y="720"/>
                  <a:pt x="0" y="714"/>
                  <a:pt x="0" y="714"/>
                </a:cubicBezTo>
                <a:cubicBezTo>
                  <a:pt x="3" y="671"/>
                  <a:pt x="3" y="681"/>
                  <a:pt x="12" y="654"/>
                </a:cubicBezTo>
                <a:cubicBezTo>
                  <a:pt x="13" y="637"/>
                  <a:pt x="9" y="619"/>
                  <a:pt x="15" y="603"/>
                </a:cubicBezTo>
                <a:cubicBezTo>
                  <a:pt x="17" y="597"/>
                  <a:pt x="33" y="597"/>
                  <a:pt x="33" y="597"/>
                </a:cubicBezTo>
                <a:cubicBezTo>
                  <a:pt x="61" y="599"/>
                  <a:pt x="76" y="604"/>
                  <a:pt x="102" y="600"/>
                </a:cubicBezTo>
                <a:cubicBezTo>
                  <a:pt x="115" y="562"/>
                  <a:pt x="119" y="608"/>
                  <a:pt x="111" y="531"/>
                </a:cubicBezTo>
                <a:cubicBezTo>
                  <a:pt x="110" y="518"/>
                  <a:pt x="101" y="518"/>
                  <a:pt x="96" y="504"/>
                </a:cubicBezTo>
                <a:cubicBezTo>
                  <a:pt x="94" y="498"/>
                  <a:pt x="90" y="486"/>
                  <a:pt x="90" y="486"/>
                </a:cubicBezTo>
                <a:cubicBezTo>
                  <a:pt x="91" y="483"/>
                  <a:pt x="90" y="479"/>
                  <a:pt x="93" y="477"/>
                </a:cubicBezTo>
                <a:cubicBezTo>
                  <a:pt x="98" y="473"/>
                  <a:pt x="111" y="471"/>
                  <a:pt x="111" y="471"/>
                </a:cubicBezTo>
                <a:cubicBezTo>
                  <a:pt x="119" y="458"/>
                  <a:pt x="147" y="440"/>
                  <a:pt x="162" y="435"/>
                </a:cubicBezTo>
                <a:cubicBezTo>
                  <a:pt x="166" y="429"/>
                  <a:pt x="170" y="423"/>
                  <a:pt x="174" y="417"/>
                </a:cubicBezTo>
                <a:cubicBezTo>
                  <a:pt x="176" y="414"/>
                  <a:pt x="180" y="408"/>
                  <a:pt x="180" y="408"/>
                </a:cubicBezTo>
                <a:cubicBezTo>
                  <a:pt x="181" y="400"/>
                  <a:pt x="180" y="392"/>
                  <a:pt x="183" y="384"/>
                </a:cubicBezTo>
                <a:cubicBezTo>
                  <a:pt x="185" y="377"/>
                  <a:pt x="195" y="366"/>
                  <a:pt x="195" y="366"/>
                </a:cubicBezTo>
                <a:cubicBezTo>
                  <a:pt x="200" y="338"/>
                  <a:pt x="206" y="349"/>
                  <a:pt x="225" y="336"/>
                </a:cubicBezTo>
                <a:cubicBezTo>
                  <a:pt x="233" y="324"/>
                  <a:pt x="235" y="312"/>
                  <a:pt x="243" y="300"/>
                </a:cubicBezTo>
                <a:cubicBezTo>
                  <a:pt x="272" y="306"/>
                  <a:pt x="259" y="324"/>
                  <a:pt x="291" y="330"/>
                </a:cubicBezTo>
                <a:cubicBezTo>
                  <a:pt x="321" y="320"/>
                  <a:pt x="289" y="262"/>
                  <a:pt x="270" y="249"/>
                </a:cubicBezTo>
                <a:cubicBezTo>
                  <a:pt x="261" y="250"/>
                  <a:pt x="252" y="250"/>
                  <a:pt x="243" y="252"/>
                </a:cubicBezTo>
                <a:cubicBezTo>
                  <a:pt x="232" y="255"/>
                  <a:pt x="230" y="266"/>
                  <a:pt x="219" y="270"/>
                </a:cubicBezTo>
                <a:cubicBezTo>
                  <a:pt x="212" y="250"/>
                  <a:pt x="213" y="246"/>
                  <a:pt x="213" y="25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9FB957-C69B-BB44-A228-131DAEB7C623}"/>
              </a:ext>
            </a:extLst>
          </p:cNvPr>
          <p:cNvSpPr/>
          <p:nvPr/>
        </p:nvSpPr>
        <p:spPr>
          <a:xfrm>
            <a:off x="7006941" y="2235253"/>
            <a:ext cx="2202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VN" sz="3200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881159-4C92-AD41-95A7-A258476C4C6F}"/>
              </a:ext>
            </a:extLst>
          </p:cNvPr>
          <p:cNvSpPr/>
          <p:nvPr/>
        </p:nvSpPr>
        <p:spPr>
          <a:xfrm>
            <a:off x="7006941" y="2845087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altLang="en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18691381-9D97-0949-8443-A4B4EA6D3A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8087">
            <a:off x="6577664" y="1524898"/>
            <a:ext cx="536348" cy="412825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6791C153-4863-A042-803F-62CA90457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8087">
            <a:off x="6593034" y="2243418"/>
            <a:ext cx="536348" cy="412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84C33D-A733-7042-AAE0-8C283E79480E}"/>
              </a:ext>
            </a:extLst>
          </p:cNvPr>
          <p:cNvSpPr txBox="1"/>
          <p:nvPr/>
        </p:nvSpPr>
        <p:spPr>
          <a:xfrm rot="944810">
            <a:off x="3298828" y="2221217"/>
            <a:ext cx="8162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900" dirty="0">
                <a:latin typeface="Calibri" panose="020F0502020204030204" pitchFamily="34" charset="0"/>
                <a:cs typeface="Calibri" panose="020F0502020204030204" pitchFamily="34" charset="0"/>
              </a:rPr>
              <a:t>Địa Trung Hải</a:t>
            </a:r>
          </a:p>
        </p:txBody>
      </p:sp>
    </p:spTree>
    <p:extLst>
      <p:ext uri="{BB962C8B-B14F-4D97-AF65-F5344CB8AC3E}">
        <p14:creationId xmlns:p14="http://schemas.microsoft.com/office/powerpoint/2010/main" val="36155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16 L 0.00078 -0.191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951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013 0.1912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/>
      <p:bldP spid="13" grpId="1"/>
      <p:bldP spid="3" grpId="0"/>
      <p:bldP spid="16" grpId="0"/>
      <p:bldP spid="16" grpId="1"/>
      <p:bldP spid="17" grpId="0"/>
      <p:bldP spid="17" grpId="1"/>
      <p:bldP spid="20" grpId="0" animBg="1"/>
      <p:bldP spid="26" grpId="0"/>
      <p:bldP spid="26" grpId="1"/>
      <p:bldP spid="21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sp>
        <p:nvSpPr>
          <p:cNvPr id="20" name="Google Shape;614;p36">
            <a:extLst>
              <a:ext uri="{FF2B5EF4-FFF2-40B4-BE49-F238E27FC236}">
                <a16:creationId xmlns:a16="http://schemas.microsoft.com/office/drawing/2014/main" id="{0F6F9FE9-9425-434F-B9C3-969211731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710" y="305078"/>
            <a:ext cx="9493853" cy="950912"/>
          </a:xfrm>
          <a:prstGeom prst="roundRect">
            <a:avLst>
              <a:gd name="adj" fmla="val 28005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0E75F04-B496-DD4A-A057-A17A49866915}"/>
              </a:ext>
            </a:extLst>
          </p:cNvPr>
          <p:cNvSpPr txBox="1">
            <a:spLocks/>
          </p:cNvSpPr>
          <p:nvPr/>
        </p:nvSpPr>
        <p:spPr bwMode="auto">
          <a:xfrm>
            <a:off x="1027578" y="5903539"/>
            <a:ext cx="10433705" cy="685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alt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greelane.com</a:t>
            </a:r>
            <a:endParaRPr lang="en-US" altLang="en-US" sz="2400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Group 67">
            <a:extLst>
              <a:ext uri="{FF2B5EF4-FFF2-40B4-BE49-F238E27FC236}">
                <a16:creationId xmlns:a16="http://schemas.microsoft.com/office/drawing/2014/main" id="{60A58ECE-9E44-5F45-910A-3D4A796E5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718815"/>
              </p:ext>
            </p:extLst>
          </p:nvPr>
        </p:nvGraphicFramePr>
        <p:xfrm>
          <a:off x="1808163" y="1502983"/>
          <a:ext cx="8656257" cy="4400556"/>
        </p:xfrm>
        <a:graphic>
          <a:graphicData uri="http://schemas.openxmlformats.org/drawingml/2006/table">
            <a:tbl>
              <a:tblPr/>
              <a:tblGrid>
                <a:gridCol w="2700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1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4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lục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Diện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triệu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km</a:t>
                      </a:r>
                      <a:r>
                        <a:rPr kumimoji="0" lang="en-US" alt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Dân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2021</a:t>
                      </a:r>
                      <a:endParaRPr kumimoji="0" lang="en-US" altLang="en-US" sz="28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44,6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4,6 tỷ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Mĩ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42,3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 triệu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Phi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1,3 tỷ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Âu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9,9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746 triệu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43 triệu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Nam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Cực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14,2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5.500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07995A90-8499-AD41-AC15-EE0050AA803D}"/>
              </a:ext>
            </a:extLst>
          </p:cNvPr>
          <p:cNvSpPr txBox="1">
            <a:spLocks/>
          </p:cNvSpPr>
          <p:nvPr/>
        </p:nvSpPr>
        <p:spPr bwMode="auto">
          <a:xfrm>
            <a:off x="1468437" y="417790"/>
            <a:ext cx="9255126" cy="685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just" eaLnBrk="1" hangingPunct="1">
              <a:defRPr/>
            </a:pP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so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utoUpdateAnimBg="0"/>
      <p:bldP spid="1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98"/>
            <a:ext cx="2341619" cy="285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698" y="-7767"/>
            <a:ext cx="3006646" cy="251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8EEE3E-0F6D-41FC-AAC1-3165E1A59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639">
            <a:off x="-141891" y="827607"/>
            <a:ext cx="4248425" cy="566257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6151C200-4F6C-1146-A103-39956180DD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1761" y="228601"/>
            <a:ext cx="12362381" cy="5941766"/>
          </a:xfrm>
          <a:custGeom>
            <a:avLst/>
            <a:gdLst>
              <a:gd name="connsiteX0" fmla="*/ 8091242 w 8196943"/>
              <a:gd name="connsiteY0" fmla="*/ 0 h 4098471"/>
              <a:gd name="connsiteX1" fmla="*/ 8196943 w 8196943"/>
              <a:gd name="connsiteY1" fmla="*/ 0 h 4098471"/>
              <a:gd name="connsiteX2" fmla="*/ 8196943 w 8196943"/>
              <a:gd name="connsiteY2" fmla="*/ 766142 h 4098471"/>
              <a:gd name="connsiteX3" fmla="*/ 7987259 w 8196943"/>
              <a:gd name="connsiteY3" fmla="*/ 796665 h 4098471"/>
              <a:gd name="connsiteX4" fmla="*/ 7989692 w 8196943"/>
              <a:gd name="connsiteY4" fmla="*/ 795419 h 4098471"/>
              <a:gd name="connsiteX5" fmla="*/ 8071252 w 8196943"/>
              <a:gd name="connsiteY5" fmla="*/ 709777 h 4098471"/>
              <a:gd name="connsiteX6" fmla="*/ 8110684 w 8196943"/>
              <a:gd name="connsiteY6" fmla="*/ 19716 h 4098471"/>
              <a:gd name="connsiteX7" fmla="*/ 1627861 w 8196943"/>
              <a:gd name="connsiteY7" fmla="*/ 0 h 4098471"/>
              <a:gd name="connsiteX8" fmla="*/ 6922112 w 8196943"/>
              <a:gd name="connsiteY8" fmla="*/ 0 h 4098471"/>
              <a:gd name="connsiteX9" fmla="*/ 6931853 w 8196943"/>
              <a:gd name="connsiteY9" fmla="*/ 66860 h 4098471"/>
              <a:gd name="connsiteX10" fmla="*/ 6957297 w 8196943"/>
              <a:gd name="connsiteY10" fmla="*/ 266167 h 4098471"/>
              <a:gd name="connsiteX11" fmla="*/ 6957297 w 8196943"/>
              <a:gd name="connsiteY11" fmla="*/ 591481 h 4098471"/>
              <a:gd name="connsiteX12" fmla="*/ 6888290 w 8196943"/>
              <a:gd name="connsiteY12" fmla="*/ 906938 h 4098471"/>
              <a:gd name="connsiteX13" fmla="*/ 6898148 w 8196943"/>
              <a:gd name="connsiteY13" fmla="*/ 1123814 h 4098471"/>
              <a:gd name="connsiteX14" fmla="*/ 6996729 w 8196943"/>
              <a:gd name="connsiteY14" fmla="*/ 1212536 h 4098471"/>
              <a:gd name="connsiteX15" fmla="*/ 7184031 w 8196943"/>
              <a:gd name="connsiteY15" fmla="*/ 1123814 h 4098471"/>
              <a:gd name="connsiteX16" fmla="*/ 7304792 w 8196943"/>
              <a:gd name="connsiteY16" fmla="*/ 1027082 h 4098471"/>
              <a:gd name="connsiteX17" fmla="*/ 7306433 w 8196943"/>
              <a:gd name="connsiteY17" fmla="*/ 1025755 h 4098471"/>
              <a:gd name="connsiteX18" fmla="*/ 7085239 w 8196943"/>
              <a:gd name="connsiteY18" fmla="*/ 1338029 h 4098471"/>
              <a:gd name="connsiteX19" fmla="*/ 6837589 w 8196943"/>
              <a:gd name="connsiteY19" fmla="*/ 1566629 h 4098471"/>
              <a:gd name="connsiteX20" fmla="*/ 6628039 w 8196943"/>
              <a:gd name="connsiteY20" fmla="*/ 1795229 h 4098471"/>
              <a:gd name="connsiteX21" fmla="*/ 6485164 w 8196943"/>
              <a:gd name="connsiteY21" fmla="*/ 2023829 h 4098471"/>
              <a:gd name="connsiteX22" fmla="*/ 6542314 w 8196943"/>
              <a:gd name="connsiteY22" fmla="*/ 2309579 h 4098471"/>
              <a:gd name="connsiteX23" fmla="*/ 6789964 w 8196943"/>
              <a:gd name="connsiteY23" fmla="*/ 2471504 h 4098471"/>
              <a:gd name="connsiteX24" fmla="*/ 6789964 w 8196943"/>
              <a:gd name="connsiteY24" fmla="*/ 2919179 h 4098471"/>
              <a:gd name="connsiteX25" fmla="*/ 6494689 w 8196943"/>
              <a:gd name="connsiteY25" fmla="*/ 3719279 h 4098471"/>
              <a:gd name="connsiteX26" fmla="*/ 6667049 w 8196943"/>
              <a:gd name="connsiteY26" fmla="*/ 4098471 h 4098471"/>
              <a:gd name="connsiteX27" fmla="*/ 1030771 w 8196943"/>
              <a:gd name="connsiteY27" fmla="*/ 4098471 h 4098471"/>
              <a:gd name="connsiteX28" fmla="*/ 1103539 w 8196943"/>
              <a:gd name="connsiteY28" fmla="*/ 4052654 h 4098471"/>
              <a:gd name="connsiteX29" fmla="*/ 1313089 w 8196943"/>
              <a:gd name="connsiteY29" fmla="*/ 3319229 h 4098471"/>
              <a:gd name="connsiteX30" fmla="*/ 1313089 w 8196943"/>
              <a:gd name="connsiteY30" fmla="*/ 2823929 h 4098471"/>
              <a:gd name="connsiteX31" fmla="*/ 1313089 w 8196943"/>
              <a:gd name="connsiteY31" fmla="*/ 2290529 h 4098471"/>
              <a:gd name="connsiteX32" fmla="*/ 1255939 w 8196943"/>
              <a:gd name="connsiteY32" fmla="*/ 1671404 h 4098471"/>
              <a:gd name="connsiteX33" fmla="*/ 1551214 w 8196943"/>
              <a:gd name="connsiteY33" fmla="*/ 1204679 h 4098471"/>
              <a:gd name="connsiteX34" fmla="*/ 1655989 w 8196943"/>
              <a:gd name="connsiteY34" fmla="*/ 833204 h 4098471"/>
              <a:gd name="connsiteX35" fmla="*/ 1732189 w 8196943"/>
              <a:gd name="connsiteY35" fmla="*/ 718904 h 4098471"/>
              <a:gd name="connsiteX36" fmla="*/ 2036989 w 8196943"/>
              <a:gd name="connsiteY36" fmla="*/ 128354 h 4098471"/>
              <a:gd name="connsiteX37" fmla="*/ 0 w 8196943"/>
              <a:gd name="connsiteY37" fmla="*/ 0 h 4098471"/>
              <a:gd name="connsiteX38" fmla="*/ 111535 w 8196943"/>
              <a:gd name="connsiteY38" fmla="*/ 0 h 4098471"/>
              <a:gd name="connsiteX39" fmla="*/ 0 w 8196943"/>
              <a:gd name="connsiteY39" fmla="*/ 50988 h 409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96943" h="4098471">
                <a:moveTo>
                  <a:pt x="8091242" y="0"/>
                </a:moveTo>
                <a:lnTo>
                  <a:pt x="8196943" y="0"/>
                </a:lnTo>
                <a:lnTo>
                  <a:pt x="8196943" y="766142"/>
                </a:lnTo>
                <a:lnTo>
                  <a:pt x="7987259" y="796665"/>
                </a:lnTo>
                <a:lnTo>
                  <a:pt x="7989692" y="795419"/>
                </a:lnTo>
                <a:cubicBezTo>
                  <a:pt x="8023708" y="773957"/>
                  <a:pt x="8052358" y="746334"/>
                  <a:pt x="8071252" y="709777"/>
                </a:cubicBezTo>
                <a:cubicBezTo>
                  <a:pt x="8146830" y="563550"/>
                  <a:pt x="8228980" y="185659"/>
                  <a:pt x="8110684" y="19716"/>
                </a:cubicBezTo>
                <a:close/>
                <a:moveTo>
                  <a:pt x="1627861" y="0"/>
                </a:moveTo>
                <a:lnTo>
                  <a:pt x="6922112" y="0"/>
                </a:lnTo>
                <a:lnTo>
                  <a:pt x="6931853" y="66860"/>
                </a:lnTo>
                <a:cubicBezTo>
                  <a:pt x="6943511" y="141556"/>
                  <a:pt x="6956065" y="213796"/>
                  <a:pt x="6957297" y="266167"/>
                </a:cubicBezTo>
                <a:cubicBezTo>
                  <a:pt x="6960583" y="405822"/>
                  <a:pt x="6968798" y="484686"/>
                  <a:pt x="6957297" y="591481"/>
                </a:cubicBezTo>
                <a:cubicBezTo>
                  <a:pt x="6945796" y="698276"/>
                  <a:pt x="6898148" y="818216"/>
                  <a:pt x="6888290" y="906938"/>
                </a:cubicBezTo>
                <a:cubicBezTo>
                  <a:pt x="6878433" y="995660"/>
                  <a:pt x="6880075" y="1072881"/>
                  <a:pt x="6898148" y="1123814"/>
                </a:cubicBezTo>
                <a:cubicBezTo>
                  <a:pt x="6916221" y="1174747"/>
                  <a:pt x="6949082" y="1212536"/>
                  <a:pt x="6996729" y="1212536"/>
                </a:cubicBezTo>
                <a:cubicBezTo>
                  <a:pt x="7044376" y="1212536"/>
                  <a:pt x="7111739" y="1169818"/>
                  <a:pt x="7184031" y="1123814"/>
                </a:cubicBezTo>
                <a:cubicBezTo>
                  <a:pt x="7220177" y="1100812"/>
                  <a:pt x="7262074" y="1063434"/>
                  <a:pt x="7304792" y="1027082"/>
                </a:cubicBezTo>
                <a:lnTo>
                  <a:pt x="7306433" y="1025755"/>
                </a:lnTo>
                <a:lnTo>
                  <a:pt x="7085239" y="1338029"/>
                </a:lnTo>
                <a:lnTo>
                  <a:pt x="6837589" y="1566629"/>
                </a:lnTo>
                <a:lnTo>
                  <a:pt x="6628039" y="1795229"/>
                </a:lnTo>
                <a:lnTo>
                  <a:pt x="6485164" y="2023829"/>
                </a:lnTo>
                <a:lnTo>
                  <a:pt x="6542314" y="2309579"/>
                </a:lnTo>
                <a:lnTo>
                  <a:pt x="6789964" y="2471504"/>
                </a:lnTo>
                <a:lnTo>
                  <a:pt x="6789964" y="2919179"/>
                </a:lnTo>
                <a:lnTo>
                  <a:pt x="6494689" y="3719279"/>
                </a:lnTo>
                <a:lnTo>
                  <a:pt x="6667049" y="4098471"/>
                </a:lnTo>
                <a:lnTo>
                  <a:pt x="1030771" y="4098471"/>
                </a:lnTo>
                <a:lnTo>
                  <a:pt x="1103539" y="4052654"/>
                </a:lnTo>
                <a:lnTo>
                  <a:pt x="1313089" y="3319229"/>
                </a:lnTo>
                <a:lnTo>
                  <a:pt x="1313089" y="2823929"/>
                </a:lnTo>
                <a:lnTo>
                  <a:pt x="1313089" y="2290529"/>
                </a:lnTo>
                <a:lnTo>
                  <a:pt x="1255939" y="1671404"/>
                </a:lnTo>
                <a:lnTo>
                  <a:pt x="1551214" y="1204679"/>
                </a:lnTo>
                <a:lnTo>
                  <a:pt x="1655989" y="833204"/>
                </a:lnTo>
                <a:lnTo>
                  <a:pt x="1732189" y="718904"/>
                </a:lnTo>
                <a:lnTo>
                  <a:pt x="2036989" y="128354"/>
                </a:lnTo>
                <a:close/>
                <a:moveTo>
                  <a:pt x="0" y="0"/>
                </a:moveTo>
                <a:lnTo>
                  <a:pt x="111535" y="0"/>
                </a:lnTo>
                <a:lnTo>
                  <a:pt x="0" y="50988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F4A5CD-8D5E-8242-8CB6-50A5A5D087A3}"/>
                  </a:ext>
                </a:extLst>
              </p:cNvPr>
              <p:cNvSpPr txBox="1"/>
              <p:nvPr/>
            </p:nvSpPr>
            <p:spPr>
              <a:xfrm>
                <a:off x="4932684" y="1753633"/>
                <a:ext cx="5582914" cy="3440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VN" sz="4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Châu Âu nằm ở bán cầu Bắc, có 3 mặt giáp với biển và đại dương. Châu Âu có diện tích gần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VN" sz="4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diện tích châu Á.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F4A5CD-8D5E-8242-8CB6-50A5A5D08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684" y="1753633"/>
                <a:ext cx="5582914" cy="3440750"/>
              </a:xfrm>
              <a:prstGeom prst="rect">
                <a:avLst/>
              </a:prstGeom>
              <a:blipFill>
                <a:blip r:embed="rId8"/>
                <a:stretch>
                  <a:fillRect l="-3628" t="-2941" r="-3628" b="-330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16">
            <a:extLst>
              <a:ext uri="{FF2B5EF4-FFF2-40B4-BE49-F238E27FC236}">
                <a16:creationId xmlns:a16="http://schemas.microsoft.com/office/drawing/2014/main" id="{9A0F76AF-05F3-3146-90F9-01E1656C5E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9"/>
            <a:ext cx="6858000" cy="12191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地球一小时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61314450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613144508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613144508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4655A"/>
      </a:accent1>
      <a:accent2>
        <a:srgbClr val="FF9A98"/>
      </a:accent2>
      <a:accent3>
        <a:srgbClr val="DD6A1C"/>
      </a:accent3>
      <a:accent4>
        <a:srgbClr val="CDA44F"/>
      </a:accent4>
      <a:accent5>
        <a:srgbClr val="04655A"/>
      </a:accent5>
      <a:accent6>
        <a:srgbClr val="FF9A98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E2E36"/>
      </a:accent1>
      <a:accent2>
        <a:srgbClr val="CB1B45"/>
      </a:accent2>
      <a:accent3>
        <a:srgbClr val="235371"/>
      </a:accent3>
      <a:accent4>
        <a:srgbClr val="B8583D"/>
      </a:accent4>
      <a:accent5>
        <a:srgbClr val="6F9FC8"/>
      </a:accent5>
      <a:accent6>
        <a:srgbClr val="CB1B45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1058</Words>
  <Application>Microsoft Office PowerPoint</Application>
  <PresentationFormat>Widescreen</PresentationFormat>
  <Paragraphs>174</Paragraphs>
  <Slides>23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Microsoft YaHei</vt:lpstr>
      <vt:lpstr>Arial</vt:lpstr>
      <vt:lpstr>Calibri</vt:lpstr>
      <vt:lpstr>Cambria</vt:lpstr>
      <vt:lpstr>Cambria Math</vt:lpstr>
      <vt:lpstr>Cooper Black</vt:lpstr>
      <vt:lpstr>Cordia New</vt:lpstr>
      <vt:lpstr>等线</vt:lpstr>
      <vt:lpstr>等线 Light</vt:lpstr>
      <vt:lpstr>Times New Roman</vt:lpstr>
      <vt:lpstr>义启小魏楷</vt:lpstr>
      <vt:lpstr>义启粗楷体</vt:lpstr>
      <vt:lpstr>华康方圆体W7(P)</vt:lpstr>
      <vt:lpstr>小美好体</vt:lpstr>
      <vt:lpstr>方正苏新诗柳楷简体</vt:lpstr>
      <vt:lpstr>Office 主题​​</vt:lpstr>
      <vt:lpstr>0</vt:lpstr>
      <vt:lpstr>1_0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地球一小时2</dc:title>
  <dc:creator>张 建春</dc:creator>
  <cp:lastModifiedBy>Windows 10</cp:lastModifiedBy>
  <cp:revision>37</cp:revision>
  <dcterms:created xsi:type="dcterms:W3CDTF">2019-02-11T04:48:00Z</dcterms:created>
  <dcterms:modified xsi:type="dcterms:W3CDTF">2023-03-06T03:42:05Z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2052-11.1.0.8404</vt:lpwstr>
  </property>
</Properties>
</file>