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93" r:id="rId2"/>
    <p:sldId id="284" r:id="rId3"/>
    <p:sldId id="313" r:id="rId4"/>
    <p:sldId id="264" r:id="rId5"/>
    <p:sldId id="306" r:id="rId6"/>
    <p:sldId id="272" r:id="rId7"/>
    <p:sldId id="303" r:id="rId8"/>
    <p:sldId id="305" r:id="rId9"/>
    <p:sldId id="274" r:id="rId10"/>
    <p:sldId id="308" r:id="rId11"/>
    <p:sldId id="279" r:id="rId12"/>
    <p:sldId id="278" r:id="rId13"/>
    <p:sldId id="261" r:id="rId14"/>
    <p:sldId id="302" r:id="rId15"/>
    <p:sldId id="307" r:id="rId16"/>
    <p:sldId id="314" r:id="rId17"/>
    <p:sldId id="315" r:id="rId18"/>
    <p:sldId id="290" r:id="rId19"/>
    <p:sldId id="309" r:id="rId20"/>
    <p:sldId id="311" r:id="rId21"/>
    <p:sldId id="316" r:id="rId22"/>
    <p:sldId id="287" r:id="rId23"/>
    <p:sldId id="268" r:id="rId24"/>
  </p:sldIdLst>
  <p:sldSz cx="18288000" cy="10287000"/>
  <p:notesSz cx="6858000" cy="9144000"/>
  <p:embeddedFontLst>
    <p:embeddedFont>
      <p:font typeface="VL Sofia Pro Soft" panose="020B0000000000000000" charset="0"/>
      <p:regular r:id="rId26"/>
      <p:bold r:id="rId27"/>
    </p:embeddedFont>
    <p:embeddedFont>
      <p:font typeface="VL Selphia" panose="02000506000000020003" charset="0"/>
      <p:regular r:id="rId28"/>
    </p:embeddedFont>
    <p:embeddedFont>
      <p:font typeface="UTM Flamenco" panose="02040603050506020204" pitchFamily="18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2E6"/>
    <a:srgbClr val="0E5B3E"/>
    <a:srgbClr val="FD7671"/>
    <a:srgbClr val="FFD6D5"/>
    <a:srgbClr val="FFBBB9"/>
    <a:srgbClr val="FFCCFF"/>
    <a:srgbClr val="FE726E"/>
    <a:srgbClr val="EEEAE6"/>
    <a:srgbClr val="6B3F6E"/>
    <a:srgbClr val="E468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364" autoAdjust="0"/>
  </p:normalViewPr>
  <p:slideViewPr>
    <p:cSldViewPr>
      <p:cViewPr varScale="1">
        <p:scale>
          <a:sx n="43" d="100"/>
          <a:sy n="43" d="100"/>
        </p:scale>
        <p:origin x="96" y="204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BF40B-1A38-402F-BB9D-6A374917EA3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37F00-0790-4C9C-8E69-54EA76AD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94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iagram, logo&#10;&#10;Description automatically generated">
            <a:extLst>
              <a:ext uri="{FF2B5EF4-FFF2-40B4-BE49-F238E27FC236}">
                <a16:creationId xmlns:a16="http://schemas.microsoft.com/office/drawing/2014/main" id="{38918367-022F-40F2-B698-A4CBF80B6EB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-24245"/>
            <a:ext cx="1579977" cy="14418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18" Type="http://schemas.openxmlformats.org/officeDocument/2006/relationships/image" Target="../media/image86.png"/><Relationship Id="rId26" Type="http://schemas.openxmlformats.org/officeDocument/2006/relationships/image" Target="../media/image91.png"/><Relationship Id="rId3" Type="http://schemas.openxmlformats.org/officeDocument/2006/relationships/image" Target="../media/image78.png"/><Relationship Id="rId21" Type="http://schemas.openxmlformats.org/officeDocument/2006/relationships/image" Target="../media/image265.svg"/><Relationship Id="rId34" Type="http://schemas.openxmlformats.org/officeDocument/2006/relationships/image" Target="../media/image94.png"/><Relationship Id="rId7" Type="http://schemas.openxmlformats.org/officeDocument/2006/relationships/image" Target="../media/image80.png"/><Relationship Id="rId12" Type="http://schemas.openxmlformats.org/officeDocument/2006/relationships/image" Target="../media/image256.svg"/><Relationship Id="rId17" Type="http://schemas.openxmlformats.org/officeDocument/2006/relationships/image" Target="../media/image261.svg"/><Relationship Id="rId25" Type="http://schemas.openxmlformats.org/officeDocument/2006/relationships/image" Target="../media/image269.svg"/><Relationship Id="rId33" Type="http://schemas.openxmlformats.org/officeDocument/2006/relationships/slide" Target="slide18.xml"/><Relationship Id="rId2" Type="http://schemas.openxmlformats.org/officeDocument/2006/relationships/image" Target="../media/image77.jpeg"/><Relationship Id="rId16" Type="http://schemas.openxmlformats.org/officeDocument/2006/relationships/image" Target="../media/image85.png"/><Relationship Id="rId20" Type="http://schemas.openxmlformats.org/officeDocument/2006/relationships/image" Target="../media/image88.png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svg"/><Relationship Id="rId11" Type="http://schemas.openxmlformats.org/officeDocument/2006/relationships/image" Target="../media/image82.png"/><Relationship Id="rId24" Type="http://schemas.openxmlformats.org/officeDocument/2006/relationships/image" Target="../media/image90.png"/><Relationship Id="rId32" Type="http://schemas.microsoft.com/office/2007/relationships/hdphoto" Target="../media/hdphoto3.wdp"/><Relationship Id="rId5" Type="http://schemas.openxmlformats.org/officeDocument/2006/relationships/image" Target="../media/image79.png"/><Relationship Id="rId15" Type="http://schemas.openxmlformats.org/officeDocument/2006/relationships/image" Target="../media/image84.png"/><Relationship Id="rId23" Type="http://schemas.openxmlformats.org/officeDocument/2006/relationships/image" Target="../media/image267.svg"/><Relationship Id="rId28" Type="http://schemas.openxmlformats.org/officeDocument/2006/relationships/image" Target="../media/image272.svg"/><Relationship Id="rId10" Type="http://schemas.openxmlformats.org/officeDocument/2006/relationships/image" Target="../media/image254.svg"/><Relationship Id="rId19" Type="http://schemas.openxmlformats.org/officeDocument/2006/relationships/image" Target="../media/image87.png"/><Relationship Id="rId31" Type="http://schemas.openxmlformats.org/officeDocument/2006/relationships/image" Target="../media/image93.png"/><Relationship Id="rId4" Type="http://schemas.openxmlformats.org/officeDocument/2006/relationships/image" Target="../media/image248.svg"/><Relationship Id="rId9" Type="http://schemas.openxmlformats.org/officeDocument/2006/relationships/image" Target="../media/image81.png"/><Relationship Id="rId14" Type="http://schemas.openxmlformats.org/officeDocument/2006/relationships/image" Target="../media/image258.svg"/><Relationship Id="rId22" Type="http://schemas.openxmlformats.org/officeDocument/2006/relationships/image" Target="../media/image89.png"/><Relationship Id="rId27" Type="http://schemas.openxmlformats.org/officeDocument/2006/relationships/image" Target="../media/image92.png"/><Relationship Id="rId30" Type="http://schemas.openxmlformats.org/officeDocument/2006/relationships/image" Target="../media/image60.svg"/><Relationship Id="rId35" Type="http://schemas.openxmlformats.org/officeDocument/2006/relationships/image" Target="../media/image95.png"/><Relationship Id="rId8" Type="http://schemas.openxmlformats.org/officeDocument/2006/relationships/image" Target="../media/image252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18" Type="http://schemas.openxmlformats.org/officeDocument/2006/relationships/image" Target="../media/image86.png"/><Relationship Id="rId26" Type="http://schemas.openxmlformats.org/officeDocument/2006/relationships/image" Target="../media/image91.png"/><Relationship Id="rId3" Type="http://schemas.openxmlformats.org/officeDocument/2006/relationships/image" Target="../media/image78.png"/><Relationship Id="rId21" Type="http://schemas.openxmlformats.org/officeDocument/2006/relationships/image" Target="../media/image265.svg"/><Relationship Id="rId34" Type="http://schemas.openxmlformats.org/officeDocument/2006/relationships/image" Target="../media/image96.png"/><Relationship Id="rId7" Type="http://schemas.openxmlformats.org/officeDocument/2006/relationships/image" Target="../media/image80.png"/><Relationship Id="rId12" Type="http://schemas.openxmlformats.org/officeDocument/2006/relationships/image" Target="../media/image256.svg"/><Relationship Id="rId17" Type="http://schemas.openxmlformats.org/officeDocument/2006/relationships/image" Target="../media/image261.svg"/><Relationship Id="rId25" Type="http://schemas.openxmlformats.org/officeDocument/2006/relationships/image" Target="../media/image269.svg"/><Relationship Id="rId33" Type="http://schemas.openxmlformats.org/officeDocument/2006/relationships/slide" Target="slide18.xml"/><Relationship Id="rId2" Type="http://schemas.openxmlformats.org/officeDocument/2006/relationships/image" Target="../media/image77.jpeg"/><Relationship Id="rId16" Type="http://schemas.openxmlformats.org/officeDocument/2006/relationships/image" Target="../media/image85.png"/><Relationship Id="rId20" Type="http://schemas.openxmlformats.org/officeDocument/2006/relationships/image" Target="../media/image88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svg"/><Relationship Id="rId11" Type="http://schemas.openxmlformats.org/officeDocument/2006/relationships/image" Target="../media/image82.png"/><Relationship Id="rId24" Type="http://schemas.openxmlformats.org/officeDocument/2006/relationships/image" Target="../media/image90.png"/><Relationship Id="rId32" Type="http://schemas.openxmlformats.org/officeDocument/2006/relationships/image" Target="../media/image60.svg"/><Relationship Id="rId5" Type="http://schemas.openxmlformats.org/officeDocument/2006/relationships/image" Target="../media/image79.png"/><Relationship Id="rId15" Type="http://schemas.openxmlformats.org/officeDocument/2006/relationships/image" Target="../media/image84.png"/><Relationship Id="rId23" Type="http://schemas.openxmlformats.org/officeDocument/2006/relationships/image" Target="../media/image267.svg"/><Relationship Id="rId28" Type="http://schemas.openxmlformats.org/officeDocument/2006/relationships/image" Target="../media/image272.svg"/><Relationship Id="rId10" Type="http://schemas.openxmlformats.org/officeDocument/2006/relationships/image" Target="../media/image254.svg"/><Relationship Id="rId19" Type="http://schemas.openxmlformats.org/officeDocument/2006/relationships/image" Target="../media/image87.png"/><Relationship Id="rId31" Type="http://schemas.openxmlformats.org/officeDocument/2006/relationships/image" Target="../media/image7.png"/><Relationship Id="rId4" Type="http://schemas.openxmlformats.org/officeDocument/2006/relationships/image" Target="../media/image248.svg"/><Relationship Id="rId9" Type="http://schemas.openxmlformats.org/officeDocument/2006/relationships/image" Target="../media/image81.png"/><Relationship Id="rId14" Type="http://schemas.openxmlformats.org/officeDocument/2006/relationships/image" Target="../media/image258.svg"/><Relationship Id="rId22" Type="http://schemas.openxmlformats.org/officeDocument/2006/relationships/image" Target="../media/image89.png"/><Relationship Id="rId27" Type="http://schemas.openxmlformats.org/officeDocument/2006/relationships/image" Target="../media/image92.png"/><Relationship Id="rId30" Type="http://schemas.openxmlformats.org/officeDocument/2006/relationships/image" Target="../media/image237.svg"/><Relationship Id="rId8" Type="http://schemas.openxmlformats.org/officeDocument/2006/relationships/image" Target="../media/image25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0.svg"/><Relationship Id="rId3" Type="http://schemas.openxmlformats.org/officeDocument/2006/relationships/image" Target="../media/image30.png"/><Relationship Id="rId7" Type="http://schemas.openxmlformats.org/officeDocument/2006/relationships/image" Target="../media/image124.svg"/><Relationship Id="rId12" Type="http://schemas.openxmlformats.org/officeDocument/2006/relationships/image" Target="../media/image7.png"/><Relationship Id="rId17" Type="http://schemas.openxmlformats.org/officeDocument/2006/relationships/image" Target="../media/image99.png"/><Relationship Id="rId2" Type="http://schemas.openxmlformats.org/officeDocument/2006/relationships/image" Target="../media/image28.jpe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28.svg"/><Relationship Id="rId5" Type="http://schemas.openxmlformats.org/officeDocument/2006/relationships/image" Target="../media/image213.svg"/><Relationship Id="rId15" Type="http://schemas.openxmlformats.org/officeDocument/2006/relationships/image" Target="../media/image97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126.svg"/><Relationship Id="rId14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11.sv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3.png"/><Relationship Id="rId5" Type="http://schemas.openxmlformats.org/officeDocument/2006/relationships/image" Target="../media/image282.svg"/><Relationship Id="rId10" Type="http://schemas.openxmlformats.org/officeDocument/2006/relationships/slide" Target="slide18.xml"/><Relationship Id="rId4" Type="http://schemas.openxmlformats.org/officeDocument/2006/relationships/image" Target="../media/image101.png"/><Relationship Id="rId9" Type="http://schemas.openxmlformats.org/officeDocument/2006/relationships/image" Target="../media/image6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2.png"/><Relationship Id="rId18" Type="http://schemas.openxmlformats.org/officeDocument/2006/relationships/image" Target="../media/image202.svg"/><Relationship Id="rId3" Type="http://schemas.openxmlformats.org/officeDocument/2006/relationships/image" Target="../media/image48.png"/><Relationship Id="rId21" Type="http://schemas.openxmlformats.org/officeDocument/2006/relationships/slide" Target="slide18.xml"/><Relationship Id="rId7" Type="http://schemas.openxmlformats.org/officeDocument/2006/relationships/image" Target="../media/image237.svg"/><Relationship Id="rId12" Type="http://schemas.openxmlformats.org/officeDocument/2006/relationships/image" Target="../media/image124.svg"/><Relationship Id="rId17" Type="http://schemas.openxmlformats.org/officeDocument/2006/relationships/image" Target="../media/image54.png"/><Relationship Id="rId2" Type="http://schemas.openxmlformats.org/officeDocument/2006/relationships/image" Target="../media/image47.jpeg"/><Relationship Id="rId16" Type="http://schemas.openxmlformats.org/officeDocument/2006/relationships/image" Target="../media/image200.svg"/><Relationship Id="rId20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31.png"/><Relationship Id="rId5" Type="http://schemas.openxmlformats.org/officeDocument/2006/relationships/image" Target="../media/image196.svg"/><Relationship Id="rId15" Type="http://schemas.openxmlformats.org/officeDocument/2006/relationships/image" Target="../media/image53.png"/><Relationship Id="rId23" Type="http://schemas.openxmlformats.org/officeDocument/2006/relationships/image" Target="../media/image106.png"/><Relationship Id="rId10" Type="http://schemas.openxmlformats.org/officeDocument/2006/relationships/image" Target="../media/image104.png"/><Relationship Id="rId19" Type="http://schemas.openxmlformats.org/officeDocument/2006/relationships/image" Target="../media/image7.png"/><Relationship Id="rId4" Type="http://schemas.openxmlformats.org/officeDocument/2006/relationships/image" Target="../media/image49.png"/><Relationship Id="rId9" Type="http://schemas.openxmlformats.org/officeDocument/2006/relationships/image" Target="../media/image198.svg"/><Relationship Id="rId14" Type="http://schemas.openxmlformats.org/officeDocument/2006/relationships/image" Target="../media/image205.svg"/><Relationship Id="rId22" Type="http://schemas.openxmlformats.org/officeDocument/2006/relationships/image" Target="../media/image10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63.png"/><Relationship Id="rId18" Type="http://schemas.openxmlformats.org/officeDocument/2006/relationships/image" Target="../media/image66.png"/><Relationship Id="rId26" Type="http://schemas.openxmlformats.org/officeDocument/2006/relationships/image" Target="../media/image71.png"/><Relationship Id="rId3" Type="http://schemas.openxmlformats.org/officeDocument/2006/relationships/image" Target="../media/image58.png"/><Relationship Id="rId21" Type="http://schemas.openxmlformats.org/officeDocument/2006/relationships/image" Target="../media/image68.png"/><Relationship Id="rId7" Type="http://schemas.openxmlformats.org/officeDocument/2006/relationships/image" Target="../media/image60.png"/><Relationship Id="rId12" Type="http://schemas.openxmlformats.org/officeDocument/2006/relationships/image" Target="../media/image39.svg"/><Relationship Id="rId17" Type="http://schemas.openxmlformats.org/officeDocument/2006/relationships/image" Target="../media/image44.svg"/><Relationship Id="rId25" Type="http://schemas.openxmlformats.org/officeDocument/2006/relationships/image" Target="../media/image70.png"/><Relationship Id="rId2" Type="http://schemas.openxmlformats.org/officeDocument/2006/relationships/image" Target="../media/image57.jpeg"/><Relationship Id="rId16" Type="http://schemas.openxmlformats.org/officeDocument/2006/relationships/image" Target="../media/image65.png"/><Relationship Id="rId20" Type="http://schemas.openxmlformats.org/officeDocument/2006/relationships/image" Target="../media/image47.svg"/><Relationship Id="rId29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62.png"/><Relationship Id="rId24" Type="http://schemas.openxmlformats.org/officeDocument/2006/relationships/image" Target="../media/image51.svg"/><Relationship Id="rId5" Type="http://schemas.openxmlformats.org/officeDocument/2006/relationships/image" Target="../media/image59.png"/><Relationship Id="rId15" Type="http://schemas.openxmlformats.org/officeDocument/2006/relationships/image" Target="../media/image64.png"/><Relationship Id="rId23" Type="http://schemas.openxmlformats.org/officeDocument/2006/relationships/image" Target="../media/image69.png"/><Relationship Id="rId28" Type="http://schemas.openxmlformats.org/officeDocument/2006/relationships/image" Target="../media/image7.png"/><Relationship Id="rId10" Type="http://schemas.openxmlformats.org/officeDocument/2006/relationships/image" Target="../media/image37.svg"/><Relationship Id="rId19" Type="http://schemas.openxmlformats.org/officeDocument/2006/relationships/image" Target="../media/image67.png"/><Relationship Id="rId31" Type="http://schemas.openxmlformats.org/officeDocument/2006/relationships/image" Target="../media/image107.png"/><Relationship Id="rId4" Type="http://schemas.openxmlformats.org/officeDocument/2006/relationships/image" Target="../media/image29.svg"/><Relationship Id="rId9" Type="http://schemas.openxmlformats.org/officeDocument/2006/relationships/image" Target="../media/image61.png"/><Relationship Id="rId14" Type="http://schemas.openxmlformats.org/officeDocument/2006/relationships/image" Target="../media/image41.svg"/><Relationship Id="rId22" Type="http://schemas.openxmlformats.org/officeDocument/2006/relationships/image" Target="../media/image49.svg"/><Relationship Id="rId27" Type="http://schemas.openxmlformats.org/officeDocument/2006/relationships/image" Target="../media/image54.svg"/><Relationship Id="rId30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svg"/><Relationship Id="rId13" Type="http://schemas.openxmlformats.org/officeDocument/2006/relationships/image" Target="../media/image19.png"/><Relationship Id="rId18" Type="http://schemas.openxmlformats.org/officeDocument/2006/relationships/image" Target="../media/image183.svg"/><Relationship Id="rId26" Type="http://schemas.openxmlformats.org/officeDocument/2006/relationships/image" Target="../media/image191.svg"/><Relationship Id="rId3" Type="http://schemas.openxmlformats.org/officeDocument/2006/relationships/image" Target="../media/image14.png"/><Relationship Id="rId21" Type="http://schemas.openxmlformats.org/officeDocument/2006/relationships/image" Target="../media/image23.png"/><Relationship Id="rId7" Type="http://schemas.openxmlformats.org/officeDocument/2006/relationships/image" Target="../media/image16.png"/><Relationship Id="rId12" Type="http://schemas.openxmlformats.org/officeDocument/2006/relationships/image" Target="../media/image177.svg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2" Type="http://schemas.openxmlformats.org/officeDocument/2006/relationships/image" Target="../media/image13.jpeg"/><Relationship Id="rId16" Type="http://schemas.openxmlformats.org/officeDocument/2006/relationships/image" Target="../media/image181.svg"/><Relationship Id="rId20" Type="http://schemas.openxmlformats.org/officeDocument/2006/relationships/image" Target="../media/image185.svg"/><Relationship Id="rId29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svg"/><Relationship Id="rId11" Type="http://schemas.openxmlformats.org/officeDocument/2006/relationships/image" Target="../media/image18.png"/><Relationship Id="rId24" Type="http://schemas.openxmlformats.org/officeDocument/2006/relationships/image" Target="../media/image189.sv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28" Type="http://schemas.openxmlformats.org/officeDocument/2006/relationships/image" Target="../media/image193.svg"/><Relationship Id="rId10" Type="http://schemas.openxmlformats.org/officeDocument/2006/relationships/image" Target="../media/image175.svg"/><Relationship Id="rId19" Type="http://schemas.openxmlformats.org/officeDocument/2006/relationships/image" Target="../media/image22.png"/><Relationship Id="rId4" Type="http://schemas.openxmlformats.org/officeDocument/2006/relationships/image" Target="../media/image169.svg"/><Relationship Id="rId9" Type="http://schemas.openxmlformats.org/officeDocument/2006/relationships/image" Target="../media/image17.png"/><Relationship Id="rId14" Type="http://schemas.openxmlformats.org/officeDocument/2006/relationships/image" Target="../media/image179.svg"/><Relationship Id="rId22" Type="http://schemas.openxmlformats.org/officeDocument/2006/relationships/image" Target="../media/image187.svg"/><Relationship Id="rId27" Type="http://schemas.openxmlformats.org/officeDocument/2006/relationships/image" Target="../media/image26.png"/><Relationship Id="rId30" Type="http://schemas.openxmlformats.org/officeDocument/2006/relationships/image" Target="../media/image1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297.svg"/><Relationship Id="rId3" Type="http://schemas.openxmlformats.org/officeDocument/2006/relationships/image" Target="../media/image291.svg"/><Relationship Id="rId7" Type="http://schemas.openxmlformats.org/officeDocument/2006/relationships/image" Target="../media/image68.svg"/><Relationship Id="rId12" Type="http://schemas.openxmlformats.org/officeDocument/2006/relationships/image" Target="../media/image115.png"/><Relationship Id="rId2" Type="http://schemas.openxmlformats.org/officeDocument/2006/relationships/image" Target="../media/image111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95.svg"/><Relationship Id="rId5" Type="http://schemas.openxmlformats.org/officeDocument/2006/relationships/image" Target="../media/image60.svg"/><Relationship Id="rId15" Type="http://schemas.openxmlformats.org/officeDocument/2006/relationships/image" Target="../media/image299.svg"/><Relationship Id="rId10" Type="http://schemas.openxmlformats.org/officeDocument/2006/relationships/image" Target="../media/image114.png"/><Relationship Id="rId4" Type="http://schemas.openxmlformats.org/officeDocument/2006/relationships/image" Target="../media/image7.png"/><Relationship Id="rId9" Type="http://schemas.openxmlformats.org/officeDocument/2006/relationships/image" Target="../media/image293.svg"/><Relationship Id="rId14" Type="http://schemas.openxmlformats.org/officeDocument/2006/relationships/image" Target="../media/image1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4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41.svg"/><Relationship Id="rId4" Type="http://schemas.openxmlformats.org/officeDocument/2006/relationships/image" Target="../media/image66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297.svg"/><Relationship Id="rId3" Type="http://schemas.openxmlformats.org/officeDocument/2006/relationships/image" Target="../media/image291.svg"/><Relationship Id="rId7" Type="http://schemas.openxmlformats.org/officeDocument/2006/relationships/image" Target="../media/image68.svg"/><Relationship Id="rId12" Type="http://schemas.openxmlformats.org/officeDocument/2006/relationships/image" Target="../media/image115.png"/><Relationship Id="rId2" Type="http://schemas.openxmlformats.org/officeDocument/2006/relationships/image" Target="../media/image111.png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95.svg"/><Relationship Id="rId5" Type="http://schemas.openxmlformats.org/officeDocument/2006/relationships/image" Target="../media/image60.svg"/><Relationship Id="rId15" Type="http://schemas.openxmlformats.org/officeDocument/2006/relationships/image" Target="../media/image299.svg"/><Relationship Id="rId10" Type="http://schemas.openxmlformats.org/officeDocument/2006/relationships/image" Target="../media/image114.png"/><Relationship Id="rId4" Type="http://schemas.openxmlformats.org/officeDocument/2006/relationships/image" Target="../media/image7.png"/><Relationship Id="rId9" Type="http://schemas.openxmlformats.org/officeDocument/2006/relationships/image" Target="../media/image293.svg"/><Relationship Id="rId14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6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.png"/><Relationship Id="rId12" Type="http://schemas.openxmlformats.org/officeDocument/2006/relationships/image" Target="../media/image124.png"/><Relationship Id="rId2" Type="http://schemas.microsoft.com/office/2007/relationships/media" Target="../media/media1.mp3"/><Relationship Id="rId16" Type="http://schemas.openxmlformats.org/officeDocument/2006/relationships/image" Target="../media/image126.png"/><Relationship Id="rId1" Type="http://schemas.openxmlformats.org/officeDocument/2006/relationships/audio" Target="NULL" TargetMode="External"/><Relationship Id="rId6" Type="http://schemas.openxmlformats.org/officeDocument/2006/relationships/image" Target="../media/image291.svg"/><Relationship Id="rId11" Type="http://schemas.openxmlformats.org/officeDocument/2006/relationships/image" Target="../media/image141.svg"/><Relationship Id="rId5" Type="http://schemas.openxmlformats.org/officeDocument/2006/relationships/image" Target="../media/image111.png"/><Relationship Id="rId15" Type="http://schemas.openxmlformats.org/officeDocument/2006/relationships/image" Target="../media/image107.svg"/><Relationship Id="rId10" Type="http://schemas.openxmlformats.org/officeDocument/2006/relationships/image" Target="../media/image9.png"/><Relationship Id="rId4" Type="http://schemas.openxmlformats.org/officeDocument/2006/relationships/image" Target="../media/image47.jpeg"/><Relationship Id="rId9" Type="http://schemas.openxmlformats.org/officeDocument/2006/relationships/image" Target="../media/image308.svg"/><Relationship Id="rId14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svg"/><Relationship Id="rId13" Type="http://schemas.openxmlformats.org/officeDocument/2006/relationships/image" Target="../media/image132.png"/><Relationship Id="rId18" Type="http://schemas.openxmlformats.org/officeDocument/2006/relationships/image" Target="../media/image324.svg"/><Relationship Id="rId3" Type="http://schemas.openxmlformats.org/officeDocument/2006/relationships/image" Target="../media/image128.png"/><Relationship Id="rId21" Type="http://schemas.openxmlformats.org/officeDocument/2006/relationships/image" Target="../media/image136.png"/><Relationship Id="rId7" Type="http://schemas.openxmlformats.org/officeDocument/2006/relationships/image" Target="../media/image129.png"/><Relationship Id="rId12" Type="http://schemas.openxmlformats.org/officeDocument/2006/relationships/image" Target="../media/image318.svg"/><Relationship Id="rId17" Type="http://schemas.openxmlformats.org/officeDocument/2006/relationships/image" Target="../media/image134.png"/><Relationship Id="rId2" Type="http://schemas.openxmlformats.org/officeDocument/2006/relationships/image" Target="../media/image127.jpeg"/><Relationship Id="rId16" Type="http://schemas.openxmlformats.org/officeDocument/2006/relationships/image" Target="../media/image322.svg"/><Relationship Id="rId20" Type="http://schemas.openxmlformats.org/officeDocument/2006/relationships/image" Target="../media/image3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svg"/><Relationship Id="rId11" Type="http://schemas.openxmlformats.org/officeDocument/2006/relationships/image" Target="../media/image131.png"/><Relationship Id="rId5" Type="http://schemas.openxmlformats.org/officeDocument/2006/relationships/image" Target="../media/image15.png"/><Relationship Id="rId15" Type="http://schemas.openxmlformats.org/officeDocument/2006/relationships/image" Target="../media/image133.png"/><Relationship Id="rId23" Type="http://schemas.openxmlformats.org/officeDocument/2006/relationships/image" Target="../media/image137.png"/><Relationship Id="rId10" Type="http://schemas.openxmlformats.org/officeDocument/2006/relationships/image" Target="../media/image316.svg"/><Relationship Id="rId19" Type="http://schemas.openxmlformats.org/officeDocument/2006/relationships/image" Target="../media/image135.png"/><Relationship Id="rId4" Type="http://schemas.openxmlformats.org/officeDocument/2006/relationships/image" Target="../media/image312.svg"/><Relationship Id="rId9" Type="http://schemas.openxmlformats.org/officeDocument/2006/relationships/image" Target="../media/image130.png"/><Relationship Id="rId14" Type="http://schemas.openxmlformats.org/officeDocument/2006/relationships/image" Target="../media/image320.svg"/><Relationship Id="rId22" Type="http://schemas.openxmlformats.org/officeDocument/2006/relationships/image" Target="../media/image32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4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41.svg"/><Relationship Id="rId4" Type="http://schemas.openxmlformats.org/officeDocument/2006/relationships/image" Target="../media/image66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svg"/><Relationship Id="rId13" Type="http://schemas.openxmlformats.org/officeDocument/2006/relationships/image" Target="../media/image19.png"/><Relationship Id="rId18" Type="http://schemas.openxmlformats.org/officeDocument/2006/relationships/image" Target="../media/image183.svg"/><Relationship Id="rId26" Type="http://schemas.openxmlformats.org/officeDocument/2006/relationships/image" Target="../media/image191.svg"/><Relationship Id="rId3" Type="http://schemas.openxmlformats.org/officeDocument/2006/relationships/image" Target="../media/image14.png"/><Relationship Id="rId21" Type="http://schemas.openxmlformats.org/officeDocument/2006/relationships/image" Target="../media/image23.png"/><Relationship Id="rId7" Type="http://schemas.openxmlformats.org/officeDocument/2006/relationships/image" Target="../media/image16.png"/><Relationship Id="rId12" Type="http://schemas.openxmlformats.org/officeDocument/2006/relationships/image" Target="../media/image177.svg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2" Type="http://schemas.openxmlformats.org/officeDocument/2006/relationships/image" Target="../media/image13.jpeg"/><Relationship Id="rId16" Type="http://schemas.openxmlformats.org/officeDocument/2006/relationships/image" Target="../media/image181.svg"/><Relationship Id="rId20" Type="http://schemas.openxmlformats.org/officeDocument/2006/relationships/image" Target="../media/image185.sv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svg"/><Relationship Id="rId11" Type="http://schemas.openxmlformats.org/officeDocument/2006/relationships/image" Target="../media/image18.png"/><Relationship Id="rId24" Type="http://schemas.openxmlformats.org/officeDocument/2006/relationships/image" Target="../media/image189.sv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28" Type="http://schemas.openxmlformats.org/officeDocument/2006/relationships/image" Target="../media/image193.svg"/><Relationship Id="rId10" Type="http://schemas.openxmlformats.org/officeDocument/2006/relationships/image" Target="../media/image175.svg"/><Relationship Id="rId19" Type="http://schemas.openxmlformats.org/officeDocument/2006/relationships/image" Target="../media/image22.png"/><Relationship Id="rId4" Type="http://schemas.openxmlformats.org/officeDocument/2006/relationships/image" Target="../media/image169.svg"/><Relationship Id="rId9" Type="http://schemas.openxmlformats.org/officeDocument/2006/relationships/image" Target="../media/image17.png"/><Relationship Id="rId14" Type="http://schemas.openxmlformats.org/officeDocument/2006/relationships/image" Target="../media/image179.svg"/><Relationship Id="rId22" Type="http://schemas.openxmlformats.org/officeDocument/2006/relationships/image" Target="../media/image187.svg"/><Relationship Id="rId27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0.svg"/><Relationship Id="rId3" Type="http://schemas.openxmlformats.org/officeDocument/2006/relationships/image" Target="../media/image29.png"/><Relationship Id="rId7" Type="http://schemas.openxmlformats.org/officeDocument/2006/relationships/image" Target="../media/image124.svg"/><Relationship Id="rId12" Type="http://schemas.openxmlformats.org/officeDocument/2006/relationships/image" Target="../media/image7.png"/><Relationship Id="rId2" Type="http://schemas.openxmlformats.org/officeDocument/2006/relationships/image" Target="../media/image28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28.sv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33.png"/><Relationship Id="rId4" Type="http://schemas.openxmlformats.org/officeDocument/2006/relationships/image" Target="../media/image213.svg"/><Relationship Id="rId9" Type="http://schemas.openxmlformats.org/officeDocument/2006/relationships/image" Target="../media/image126.svg"/><Relationship Id="rId14" Type="http://schemas.openxmlformats.org/officeDocument/2006/relationships/slide" Target="slide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svg"/><Relationship Id="rId13" Type="http://schemas.openxmlformats.org/officeDocument/2006/relationships/image" Target="../media/image42.png"/><Relationship Id="rId18" Type="http://schemas.openxmlformats.org/officeDocument/2006/relationships/image" Target="../media/image232.svg"/><Relationship Id="rId3" Type="http://schemas.openxmlformats.org/officeDocument/2006/relationships/image" Target="../media/image37.png"/><Relationship Id="rId21" Type="http://schemas.openxmlformats.org/officeDocument/2006/relationships/image" Target="../media/image7.png"/><Relationship Id="rId7" Type="http://schemas.openxmlformats.org/officeDocument/2006/relationships/image" Target="../media/image39.png"/><Relationship Id="rId12" Type="http://schemas.openxmlformats.org/officeDocument/2006/relationships/image" Target="../media/image226.svg"/><Relationship Id="rId17" Type="http://schemas.openxmlformats.org/officeDocument/2006/relationships/image" Target="../media/image44.png"/><Relationship Id="rId2" Type="http://schemas.openxmlformats.org/officeDocument/2006/relationships/image" Target="../media/image36.jpeg"/><Relationship Id="rId16" Type="http://schemas.openxmlformats.org/officeDocument/2006/relationships/image" Target="../media/image230.svg"/><Relationship Id="rId20" Type="http://schemas.openxmlformats.org/officeDocument/2006/relationships/image" Target="../media/image2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svg"/><Relationship Id="rId11" Type="http://schemas.openxmlformats.org/officeDocument/2006/relationships/image" Target="../media/image41.png"/><Relationship Id="rId24" Type="http://schemas.openxmlformats.org/officeDocument/2006/relationships/image" Target="../media/image46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23" Type="http://schemas.openxmlformats.org/officeDocument/2006/relationships/slide" Target="slide18.xml"/><Relationship Id="rId10" Type="http://schemas.openxmlformats.org/officeDocument/2006/relationships/image" Target="../media/image224.svg"/><Relationship Id="rId19" Type="http://schemas.openxmlformats.org/officeDocument/2006/relationships/image" Target="../media/image45.png"/><Relationship Id="rId4" Type="http://schemas.openxmlformats.org/officeDocument/2006/relationships/image" Target="../media/image218.svg"/><Relationship Id="rId9" Type="http://schemas.openxmlformats.org/officeDocument/2006/relationships/image" Target="../media/image40.png"/><Relationship Id="rId14" Type="http://schemas.openxmlformats.org/officeDocument/2006/relationships/image" Target="../media/image228.svg"/><Relationship Id="rId22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00.svg"/><Relationship Id="rId18" Type="http://schemas.openxmlformats.org/officeDocument/2006/relationships/image" Target="../media/image55.jpg"/><Relationship Id="rId3" Type="http://schemas.openxmlformats.org/officeDocument/2006/relationships/image" Target="../media/image48.png"/><Relationship Id="rId7" Type="http://schemas.openxmlformats.org/officeDocument/2006/relationships/image" Target="../media/image237.svg"/><Relationship Id="rId12" Type="http://schemas.openxmlformats.org/officeDocument/2006/relationships/image" Target="../media/image53.png"/><Relationship Id="rId17" Type="http://schemas.openxmlformats.org/officeDocument/2006/relationships/image" Target="../media/image60.svg"/><Relationship Id="rId2" Type="http://schemas.openxmlformats.org/officeDocument/2006/relationships/image" Target="../media/image47.jpeg"/><Relationship Id="rId16" Type="http://schemas.openxmlformats.org/officeDocument/2006/relationships/image" Target="../media/image7.png"/><Relationship Id="rId20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205.svg"/><Relationship Id="rId5" Type="http://schemas.openxmlformats.org/officeDocument/2006/relationships/image" Target="../media/image196.svg"/><Relationship Id="rId15" Type="http://schemas.openxmlformats.org/officeDocument/2006/relationships/image" Target="../media/image202.svg"/><Relationship Id="rId10" Type="http://schemas.openxmlformats.org/officeDocument/2006/relationships/image" Target="../media/image52.png"/><Relationship Id="rId19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198.sv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63.png"/><Relationship Id="rId18" Type="http://schemas.openxmlformats.org/officeDocument/2006/relationships/image" Target="../media/image66.png"/><Relationship Id="rId26" Type="http://schemas.openxmlformats.org/officeDocument/2006/relationships/image" Target="../media/image71.png"/><Relationship Id="rId3" Type="http://schemas.openxmlformats.org/officeDocument/2006/relationships/image" Target="../media/image58.png"/><Relationship Id="rId21" Type="http://schemas.openxmlformats.org/officeDocument/2006/relationships/image" Target="../media/image68.png"/><Relationship Id="rId7" Type="http://schemas.openxmlformats.org/officeDocument/2006/relationships/image" Target="../media/image60.png"/><Relationship Id="rId12" Type="http://schemas.openxmlformats.org/officeDocument/2006/relationships/image" Target="../media/image39.svg"/><Relationship Id="rId17" Type="http://schemas.openxmlformats.org/officeDocument/2006/relationships/image" Target="../media/image44.svg"/><Relationship Id="rId25" Type="http://schemas.openxmlformats.org/officeDocument/2006/relationships/image" Target="../media/image70.png"/><Relationship Id="rId2" Type="http://schemas.openxmlformats.org/officeDocument/2006/relationships/image" Target="../media/image57.jpeg"/><Relationship Id="rId16" Type="http://schemas.openxmlformats.org/officeDocument/2006/relationships/image" Target="../media/image65.png"/><Relationship Id="rId20" Type="http://schemas.openxmlformats.org/officeDocument/2006/relationships/image" Target="../media/image47.svg"/><Relationship Id="rId29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62.png"/><Relationship Id="rId24" Type="http://schemas.openxmlformats.org/officeDocument/2006/relationships/image" Target="../media/image51.svg"/><Relationship Id="rId32" Type="http://schemas.openxmlformats.org/officeDocument/2006/relationships/image" Target="../media/image73.png"/><Relationship Id="rId5" Type="http://schemas.openxmlformats.org/officeDocument/2006/relationships/image" Target="../media/image59.png"/><Relationship Id="rId15" Type="http://schemas.openxmlformats.org/officeDocument/2006/relationships/image" Target="../media/image64.png"/><Relationship Id="rId23" Type="http://schemas.openxmlformats.org/officeDocument/2006/relationships/image" Target="../media/image69.png"/><Relationship Id="rId28" Type="http://schemas.openxmlformats.org/officeDocument/2006/relationships/image" Target="../media/image7.png"/><Relationship Id="rId10" Type="http://schemas.openxmlformats.org/officeDocument/2006/relationships/image" Target="../media/image37.svg"/><Relationship Id="rId19" Type="http://schemas.openxmlformats.org/officeDocument/2006/relationships/image" Target="../media/image67.png"/><Relationship Id="rId31" Type="http://schemas.openxmlformats.org/officeDocument/2006/relationships/slide" Target="slide18.xml"/><Relationship Id="rId4" Type="http://schemas.openxmlformats.org/officeDocument/2006/relationships/image" Target="../media/image29.svg"/><Relationship Id="rId9" Type="http://schemas.openxmlformats.org/officeDocument/2006/relationships/image" Target="../media/image61.png"/><Relationship Id="rId14" Type="http://schemas.openxmlformats.org/officeDocument/2006/relationships/image" Target="../media/image41.svg"/><Relationship Id="rId22" Type="http://schemas.openxmlformats.org/officeDocument/2006/relationships/image" Target="../media/image49.svg"/><Relationship Id="rId27" Type="http://schemas.openxmlformats.org/officeDocument/2006/relationships/image" Target="../media/image54.svg"/><Relationship Id="rId30" Type="http://schemas.openxmlformats.org/officeDocument/2006/relationships/image" Target="../media/image7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svg"/><Relationship Id="rId13" Type="http://schemas.openxmlformats.org/officeDocument/2006/relationships/image" Target="../media/image7.png"/><Relationship Id="rId3" Type="http://schemas.openxmlformats.org/officeDocument/2006/relationships/image" Target="../media/image29.png"/><Relationship Id="rId7" Type="http://schemas.openxmlformats.org/officeDocument/2006/relationships/image" Target="../media/image74.png"/><Relationship Id="rId12" Type="http://schemas.openxmlformats.org/officeDocument/2006/relationships/image" Target="../media/image128.svg"/><Relationship Id="rId17" Type="http://schemas.openxmlformats.org/officeDocument/2006/relationships/image" Target="../media/image76.png"/><Relationship Id="rId2" Type="http://schemas.openxmlformats.org/officeDocument/2006/relationships/image" Target="../media/image28.jpeg"/><Relationship Id="rId16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sv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5" Type="http://schemas.openxmlformats.org/officeDocument/2006/relationships/image" Target="../media/image75.jpg"/><Relationship Id="rId10" Type="http://schemas.openxmlformats.org/officeDocument/2006/relationships/image" Target="../media/image126.svg"/><Relationship Id="rId4" Type="http://schemas.openxmlformats.org/officeDocument/2006/relationships/image" Target="../media/image213.svg"/><Relationship Id="rId9" Type="http://schemas.openxmlformats.org/officeDocument/2006/relationships/image" Target="../media/image32.png"/><Relationship Id="rId14" Type="http://schemas.openxmlformats.org/officeDocument/2006/relationships/image" Target="../media/image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" y="0"/>
            <a:ext cx="18287664" cy="10286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46" b="82433" l="29079" r="3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3" t="59235" r="62396" b="22161"/>
          <a:stretch/>
        </p:blipFill>
        <p:spPr>
          <a:xfrm flipH="1">
            <a:off x="1062681" y="1409700"/>
            <a:ext cx="156519" cy="160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62" b="89691" l="9653" r="89961">
                        <a14:foregroundMark x1="44402" y1="24742" x2="44402" y2="24742"/>
                        <a14:backgroundMark x1="52124" y1="46392" x2="52124" y2="46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71" t="16139" r="37997" b="58570"/>
          <a:stretch/>
        </p:blipFill>
        <p:spPr>
          <a:xfrm>
            <a:off x="3733799" y="308300"/>
            <a:ext cx="457201" cy="37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5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857104" y="6191317"/>
            <a:ext cx="7069922" cy="29394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849938" y="5526441"/>
            <a:ext cx="8235168" cy="3423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82941" y="6416898"/>
            <a:ext cx="6321172" cy="2628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343905" y="7238400"/>
            <a:ext cx="4345305" cy="18066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400000">
            <a:off x="9813189" y="-1577013"/>
            <a:ext cx="2653259" cy="228014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127574" y="658593"/>
            <a:ext cx="2748661" cy="9345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-951190" y="1396430"/>
            <a:ext cx="3164183" cy="10758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92294" y="7071997"/>
            <a:ext cx="1435218" cy="30014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48145" r="2918"/>
          <a:stretch>
            <a:fillRect/>
          </a:stretch>
        </p:blipFill>
        <p:spPr>
          <a:xfrm rot="-377999">
            <a:off x="7206651" y="9707779"/>
            <a:ext cx="799350" cy="3353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b="47941"/>
          <a:stretch>
            <a:fillRect/>
          </a:stretch>
        </p:blipFill>
        <p:spPr>
          <a:xfrm rot="-377999">
            <a:off x="9501919" y="9687345"/>
            <a:ext cx="666987" cy="2727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592101" y="5351671"/>
            <a:ext cx="1662814" cy="56535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790328">
            <a:off x="4522522" y="-309398"/>
            <a:ext cx="660207" cy="6711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4962903" y="7123503"/>
            <a:ext cx="1411018" cy="4797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790328">
            <a:off x="17877502" y="4066551"/>
            <a:ext cx="585866" cy="5956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790328">
            <a:off x="618327" y="3636895"/>
            <a:ext cx="636186" cy="64676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790328">
            <a:off x="13518470" y="514815"/>
            <a:ext cx="636186" cy="64676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48145" r="2918"/>
          <a:stretch>
            <a:fillRect/>
          </a:stretch>
        </p:blipFill>
        <p:spPr>
          <a:xfrm rot="-377999">
            <a:off x="4561426" y="9653574"/>
            <a:ext cx="653162" cy="27402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48145" r="2918"/>
          <a:stretch>
            <a:fillRect/>
          </a:stretch>
        </p:blipFill>
        <p:spPr>
          <a:xfrm rot="-377999">
            <a:off x="12527352" y="9630996"/>
            <a:ext cx="771133" cy="32351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031794" y="7055167"/>
            <a:ext cx="1435218" cy="300140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2524849" y="8728483"/>
            <a:ext cx="1607372" cy="132809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4058378" y="8728483"/>
            <a:ext cx="1607372" cy="132809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5803612" y="9340693"/>
            <a:ext cx="578530" cy="79115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304721">
            <a:off x="11148986" y="9315006"/>
            <a:ext cx="547138" cy="74822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-357060">
            <a:off x="8776476" y="9003949"/>
            <a:ext cx="555661" cy="759878"/>
          </a:xfrm>
          <a:prstGeom prst="rect">
            <a:avLst/>
          </a:prstGeom>
        </p:spPr>
      </p:pic>
      <p:grpSp>
        <p:nvGrpSpPr>
          <p:cNvPr id="33" name="Group 4"/>
          <p:cNvGrpSpPr/>
          <p:nvPr/>
        </p:nvGrpSpPr>
        <p:grpSpPr>
          <a:xfrm>
            <a:off x="782941" y="3468652"/>
            <a:ext cx="16722117" cy="4484571"/>
            <a:chOff x="0" y="0"/>
            <a:chExt cx="12956587" cy="4320406"/>
          </a:xfrm>
        </p:grpSpPr>
        <p:sp>
          <p:nvSpPr>
            <p:cNvPr id="34" name="Freeform 5"/>
            <p:cNvSpPr/>
            <p:nvPr/>
          </p:nvSpPr>
          <p:spPr>
            <a:xfrm>
              <a:off x="0" y="-4073"/>
              <a:ext cx="12962978" cy="4327009"/>
            </a:xfrm>
            <a:custGeom>
              <a:avLst/>
              <a:gdLst/>
              <a:ahLst/>
              <a:cxnLst/>
              <a:rect l="l" t="t" r="r" b="b"/>
              <a:pathLst>
                <a:path w="12962978" h="4327009">
                  <a:moveTo>
                    <a:pt x="12335201" y="4272531"/>
                  </a:moveTo>
                  <a:cubicBezTo>
                    <a:pt x="12335201" y="4272531"/>
                    <a:pt x="11604326" y="4327009"/>
                    <a:pt x="9843168" y="4324387"/>
                  </a:cubicBezTo>
                  <a:cubicBezTo>
                    <a:pt x="4754291" y="4322225"/>
                    <a:pt x="1057074" y="4314400"/>
                    <a:pt x="1057074" y="4314400"/>
                  </a:cubicBezTo>
                  <a:cubicBezTo>
                    <a:pt x="812932" y="4305566"/>
                    <a:pt x="449110" y="4284335"/>
                    <a:pt x="282371" y="4226158"/>
                  </a:cubicBezTo>
                  <a:cubicBezTo>
                    <a:pt x="4469" y="4129195"/>
                    <a:pt x="0" y="3955916"/>
                    <a:pt x="0" y="3206247"/>
                  </a:cubicBezTo>
                  <a:lnTo>
                    <a:pt x="0" y="320621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619048" y="15681"/>
                    <a:pt x="7966728" y="7673"/>
                  </a:cubicBezTo>
                  <a:cubicBezTo>
                    <a:pt x="11385398" y="0"/>
                    <a:pt x="12102131" y="6979"/>
                    <a:pt x="12102131" y="6979"/>
                  </a:cubicBezTo>
                  <a:cubicBezTo>
                    <a:pt x="12470439" y="14458"/>
                    <a:pt x="12608699" y="42638"/>
                    <a:pt x="12806438" y="165219"/>
                  </a:cubicBezTo>
                  <a:cubicBezTo>
                    <a:pt x="12957456" y="258836"/>
                    <a:pt x="12962978" y="476157"/>
                    <a:pt x="12953837" y="3206214"/>
                  </a:cubicBezTo>
                  <a:lnTo>
                    <a:pt x="12953837" y="3206247"/>
                  </a:lnTo>
                  <a:cubicBezTo>
                    <a:pt x="12953836" y="4073881"/>
                    <a:pt x="12911053" y="4222469"/>
                    <a:pt x="12335201" y="427253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6" name="Rectangle 5"/>
          <p:cNvSpPr/>
          <p:nvPr/>
        </p:nvSpPr>
        <p:spPr>
          <a:xfrm>
            <a:off x="1281475" y="4439268"/>
            <a:ext cx="1018489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4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4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>
              <a:defRPr/>
            </a:pPr>
            <a:r>
              <a:rPr lang="vi-VN" sz="4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là một trong những người đầu tiên xây dựng và là </a:t>
            </a:r>
            <a:r>
              <a:rPr lang="nl-NL" sz="4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 đốc Xưởng Quân giới ở chiến khu Việt Bắc</a:t>
            </a:r>
            <a:r>
              <a:rPr lang="nl-NL" sz="4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  <a:endParaRPr lang="en-US" sz="4400" b="1" dirty="0">
              <a:solidFill>
                <a:srgbClr val="0E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 l="28456" b="28048"/>
          <a:stretch>
            <a:fillRect/>
          </a:stretch>
        </p:blipFill>
        <p:spPr>
          <a:xfrm flipH="1">
            <a:off x="15661587" y="8023352"/>
            <a:ext cx="2515303" cy="21122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8585" l="2101" r="962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41" y="2403812"/>
            <a:ext cx="2509514" cy="2235365"/>
          </a:xfrm>
          <a:prstGeom prst="rect">
            <a:avLst/>
          </a:prstGeom>
        </p:spPr>
      </p:pic>
      <p:sp>
        <p:nvSpPr>
          <p:cNvPr id="38" name="Right Arrow 11">
            <a:hlinkClick r:id="rId33" action="ppaction://hlinksldjump"/>
            <a:extLst>
              <a:ext uri="{FF2B5EF4-FFF2-40B4-BE49-F238E27FC236}">
                <a16:creationId xmlns:a16="http://schemas.microsoft.com/office/drawing/2014/main" id="{E66E559E-6421-4337-914A-3781BD303940}"/>
              </a:ext>
            </a:extLst>
          </p:cNvPr>
          <p:cNvSpPr/>
          <p:nvPr/>
        </p:nvSpPr>
        <p:spPr>
          <a:xfrm>
            <a:off x="16191623" y="8492082"/>
            <a:ext cx="2151932" cy="1200651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tx1"/>
                </a:solidFill>
              </a:rPr>
              <a:t>Trở về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3EB2577-9199-4F01-B01C-B926EBC6A03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321293" y="2006530"/>
            <a:ext cx="6846401" cy="25666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9135DC2-25AF-4C92-98C3-5E191BAAB6E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1636206" y="2906719"/>
            <a:ext cx="5400675" cy="4343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3094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857104" y="6191317"/>
            <a:ext cx="7069922" cy="29394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849938" y="5526441"/>
            <a:ext cx="8235168" cy="3423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82941" y="6416898"/>
            <a:ext cx="6321172" cy="2628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343905" y="7238400"/>
            <a:ext cx="4345305" cy="18066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400000">
            <a:off x="9813189" y="-1577013"/>
            <a:ext cx="2653259" cy="228014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127574" y="658593"/>
            <a:ext cx="2748661" cy="9345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-951190" y="1396430"/>
            <a:ext cx="3164183" cy="10758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92294" y="7071997"/>
            <a:ext cx="1435218" cy="30014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48145" r="2918"/>
          <a:stretch>
            <a:fillRect/>
          </a:stretch>
        </p:blipFill>
        <p:spPr>
          <a:xfrm rot="-377999">
            <a:off x="7206651" y="9707779"/>
            <a:ext cx="799350" cy="3353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b="47941"/>
          <a:stretch>
            <a:fillRect/>
          </a:stretch>
        </p:blipFill>
        <p:spPr>
          <a:xfrm rot="-377999">
            <a:off x="9501919" y="9687345"/>
            <a:ext cx="666987" cy="2727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592101" y="5351671"/>
            <a:ext cx="1662814" cy="56535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790328">
            <a:off x="4522522" y="-309398"/>
            <a:ext cx="660207" cy="6711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4962903" y="7123503"/>
            <a:ext cx="1411018" cy="4797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790328">
            <a:off x="17877502" y="4066551"/>
            <a:ext cx="585866" cy="5956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790328">
            <a:off x="618327" y="3636895"/>
            <a:ext cx="636186" cy="64676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790328">
            <a:off x="13518470" y="514815"/>
            <a:ext cx="636186" cy="64676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48145" r="2918"/>
          <a:stretch>
            <a:fillRect/>
          </a:stretch>
        </p:blipFill>
        <p:spPr>
          <a:xfrm rot="-377999">
            <a:off x="4561426" y="9653574"/>
            <a:ext cx="653162" cy="27402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48145" r="2918"/>
          <a:stretch>
            <a:fillRect/>
          </a:stretch>
        </p:blipFill>
        <p:spPr>
          <a:xfrm rot="-377999">
            <a:off x="12527352" y="9630996"/>
            <a:ext cx="771133" cy="32351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855896" y="7326914"/>
            <a:ext cx="1435218" cy="300140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2524849" y="8728483"/>
            <a:ext cx="1607372" cy="132809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4058378" y="8728483"/>
            <a:ext cx="1607372" cy="132809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5803612" y="9340693"/>
            <a:ext cx="578530" cy="79115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304721">
            <a:off x="11148986" y="9315006"/>
            <a:ext cx="547138" cy="74822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-357060">
            <a:off x="8776476" y="9003949"/>
            <a:ext cx="555661" cy="759878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 l="59086" t="9333" b="31146"/>
          <a:stretch>
            <a:fillRect/>
          </a:stretch>
        </p:blipFill>
        <p:spPr>
          <a:xfrm rot="5400000">
            <a:off x="6089996" y="-1178769"/>
            <a:ext cx="6716852" cy="1305044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784305" y="3572493"/>
            <a:ext cx="11904905" cy="319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nl-NL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àng ngang gồm 8 chữ cái) </a:t>
            </a:r>
            <a:endParaRPr lang="en-GB" sz="4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nl-NL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1950, chiến thắng nào tạo chuyển biến cơ bản cho cuộc kháng chiến</a:t>
            </a:r>
            <a:r>
              <a:rPr lang="nl-NL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nl-NL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lang="nl-NL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ta nắm </a:t>
            </a:r>
            <a:r>
              <a:rPr lang="nl-NL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 “</a:t>
            </a:r>
            <a:r>
              <a:rPr lang="vi-VN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nl-NL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hủ </a:t>
            </a:r>
            <a:r>
              <a:rPr lang="nl-NL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trên chiến trường?”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 l="28456" b="28048"/>
          <a:stretch>
            <a:fillRect/>
          </a:stretch>
        </p:blipFill>
        <p:spPr>
          <a:xfrm flipH="1">
            <a:off x="15661587" y="8023352"/>
            <a:ext cx="2515303" cy="2112264"/>
          </a:xfrm>
          <a:prstGeom prst="rect">
            <a:avLst/>
          </a:prstGeom>
        </p:spPr>
      </p:pic>
      <p:sp>
        <p:nvSpPr>
          <p:cNvPr id="35" name="Right Arrow 11">
            <a:hlinkClick r:id="rId33" action="ppaction://hlinksldjump"/>
            <a:extLst>
              <a:ext uri="{FF2B5EF4-FFF2-40B4-BE49-F238E27FC236}">
                <a16:creationId xmlns:a16="http://schemas.microsoft.com/office/drawing/2014/main" id="{4F5F2F3C-3223-4435-A798-014ACD24CF73}"/>
              </a:ext>
            </a:extLst>
          </p:cNvPr>
          <p:cNvSpPr/>
          <p:nvPr/>
        </p:nvSpPr>
        <p:spPr>
          <a:xfrm>
            <a:off x="16191623" y="8492082"/>
            <a:ext cx="2151932" cy="1200651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tx1"/>
                </a:solidFill>
              </a:rPr>
              <a:t>Trở về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987911-1BBF-4D9B-9AF8-EC91CF7C732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701266" y="469457"/>
            <a:ext cx="780965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145462">
            <a:off x="14898183" y="5811883"/>
            <a:ext cx="1883391" cy="349585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419546" y="2400579"/>
            <a:ext cx="13448908" cy="4484571"/>
            <a:chOff x="0" y="0"/>
            <a:chExt cx="12956587" cy="4320406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962978" cy="4327009"/>
            </a:xfrm>
            <a:custGeom>
              <a:avLst/>
              <a:gdLst/>
              <a:ahLst/>
              <a:cxnLst/>
              <a:rect l="l" t="t" r="r" b="b"/>
              <a:pathLst>
                <a:path w="12962978" h="4327009">
                  <a:moveTo>
                    <a:pt x="12335201" y="4272531"/>
                  </a:moveTo>
                  <a:cubicBezTo>
                    <a:pt x="12335201" y="4272531"/>
                    <a:pt x="11604326" y="4327009"/>
                    <a:pt x="9843168" y="4324387"/>
                  </a:cubicBezTo>
                  <a:cubicBezTo>
                    <a:pt x="4754291" y="4322225"/>
                    <a:pt x="1057074" y="4314400"/>
                    <a:pt x="1057074" y="4314400"/>
                  </a:cubicBezTo>
                  <a:cubicBezTo>
                    <a:pt x="812932" y="4305566"/>
                    <a:pt x="449110" y="4284335"/>
                    <a:pt x="282371" y="4226158"/>
                  </a:cubicBezTo>
                  <a:cubicBezTo>
                    <a:pt x="4469" y="4129195"/>
                    <a:pt x="0" y="3955916"/>
                    <a:pt x="0" y="3206247"/>
                  </a:cubicBezTo>
                  <a:lnTo>
                    <a:pt x="0" y="320621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619048" y="15681"/>
                    <a:pt x="7966728" y="7673"/>
                  </a:cubicBezTo>
                  <a:cubicBezTo>
                    <a:pt x="11385398" y="0"/>
                    <a:pt x="12102131" y="6979"/>
                    <a:pt x="12102131" y="6979"/>
                  </a:cubicBezTo>
                  <a:cubicBezTo>
                    <a:pt x="12470439" y="14458"/>
                    <a:pt x="12608699" y="42638"/>
                    <a:pt x="12806438" y="165219"/>
                  </a:cubicBezTo>
                  <a:cubicBezTo>
                    <a:pt x="12957456" y="258836"/>
                    <a:pt x="12962978" y="476157"/>
                    <a:pt x="12953837" y="3206214"/>
                  </a:cubicBezTo>
                  <a:lnTo>
                    <a:pt x="12953837" y="3206247"/>
                  </a:lnTo>
                  <a:cubicBezTo>
                    <a:pt x="12953836" y="4073881"/>
                    <a:pt x="12911053" y="4222469"/>
                    <a:pt x="12335201" y="427253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897941" y="1231419"/>
            <a:ext cx="649938" cy="5963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738126" y="1231419"/>
            <a:ext cx="649938" cy="5963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02997">
            <a:off x="1409195" y="5352528"/>
            <a:ext cx="2037838" cy="37825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97897" y="9683678"/>
            <a:ext cx="11408768" cy="6417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566922" y="9683678"/>
            <a:ext cx="11408768" cy="6417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259169">
            <a:off x="17198693" y="8427086"/>
            <a:ext cx="1251379" cy="68939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1645" y="8427086"/>
            <a:ext cx="1251379" cy="68939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428114" y="3239648"/>
            <a:ext cx="13455542" cy="2381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vi-VN" sz="4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(Hàng ngang gồm </a:t>
            </a:r>
            <a:r>
              <a:rPr lang="en-US" sz="4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vi-VN" sz="4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chữ cái)</a:t>
            </a:r>
            <a:r>
              <a:rPr lang="en-US" sz="4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lấp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</a:p>
        </p:txBody>
      </p:sp>
      <p:pic>
        <p:nvPicPr>
          <p:cNvPr id="25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28456" b="28048"/>
          <a:stretch>
            <a:fillRect/>
          </a:stretch>
        </p:blipFill>
        <p:spPr>
          <a:xfrm flipH="1">
            <a:off x="15661587" y="8023352"/>
            <a:ext cx="2515303" cy="2112264"/>
          </a:xfrm>
          <a:prstGeom prst="rect">
            <a:avLst/>
          </a:prstGeom>
        </p:spPr>
      </p:pic>
      <p:sp>
        <p:nvSpPr>
          <p:cNvPr id="22" name="Right Arrow 11">
            <a:hlinkClick r:id="rId14" action="ppaction://hlinksldjump"/>
            <a:extLst>
              <a:ext uri="{FF2B5EF4-FFF2-40B4-BE49-F238E27FC236}">
                <a16:creationId xmlns:a16="http://schemas.microsoft.com/office/drawing/2014/main" id="{C60A7E43-E7B0-48C2-B950-4D333362023D}"/>
              </a:ext>
            </a:extLst>
          </p:cNvPr>
          <p:cNvSpPr/>
          <p:nvPr/>
        </p:nvSpPr>
        <p:spPr>
          <a:xfrm>
            <a:off x="16191623" y="8492082"/>
            <a:ext cx="2151932" cy="1200651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tx1"/>
                </a:solidFill>
              </a:rPr>
              <a:t>Trở về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3007AD-56F2-4A47-9BD2-BF4B85956B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40268" y="419570"/>
            <a:ext cx="10565284" cy="3078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BAA898-7CA0-46C5-B66B-F1B1673471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34648" y="5859005"/>
            <a:ext cx="3147390" cy="410909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A04084-B923-4EF0-A37D-54B5D5A550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17909" y="5858687"/>
            <a:ext cx="7258990" cy="41094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851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35474" y="-6400569"/>
            <a:ext cx="20622818" cy="157506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24837">
            <a:off x="16819117" y="8248869"/>
            <a:ext cx="1453636" cy="22024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12440" flipH="1">
            <a:off x="-3025354" y="4882060"/>
            <a:ext cx="4822950" cy="539150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412130" y="3520518"/>
            <a:ext cx="13507108" cy="376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48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8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8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8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8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8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800" i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4800" i="1">
              <a:solidFill>
                <a:srgbClr val="0E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vi-VN" sz="480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từ thích hợp vào chỗ chấm:</a:t>
            </a:r>
            <a:r>
              <a:rPr lang="en-US" sz="480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>
              <a:solidFill>
                <a:srgbClr val="0E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sz="54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5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5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5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5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1947 </a:t>
            </a:r>
            <a:r>
              <a:rPr lang="en-US" sz="54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5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5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5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5400" b="1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5400" b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chôn</a:t>
            </a:r>
            <a:r>
              <a:rPr lang="vi-VN" sz="5400" b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..................</a:t>
            </a:r>
            <a:r>
              <a:rPr lang="en-US" sz="5400" b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…”?</a:t>
            </a:r>
            <a:endParaRPr lang="en-US" sz="5400" b="1" dirty="0">
              <a:solidFill>
                <a:srgbClr val="0E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8456" b="28048"/>
          <a:stretch>
            <a:fillRect/>
          </a:stretch>
        </p:blipFill>
        <p:spPr>
          <a:xfrm flipH="1">
            <a:off x="15661587" y="8023352"/>
            <a:ext cx="2515303" cy="2112264"/>
          </a:xfrm>
          <a:prstGeom prst="rect">
            <a:avLst/>
          </a:prstGeom>
        </p:spPr>
      </p:pic>
      <p:sp>
        <p:nvSpPr>
          <p:cNvPr id="10" name="Right Arrow 11">
            <a:hlinkClick r:id="rId10" action="ppaction://hlinksldjump"/>
            <a:extLst>
              <a:ext uri="{FF2B5EF4-FFF2-40B4-BE49-F238E27FC236}">
                <a16:creationId xmlns:a16="http://schemas.microsoft.com/office/drawing/2014/main" id="{B19D7889-DE0D-45FC-9C07-01FC1070D081}"/>
              </a:ext>
            </a:extLst>
          </p:cNvPr>
          <p:cNvSpPr/>
          <p:nvPr/>
        </p:nvSpPr>
        <p:spPr>
          <a:xfrm>
            <a:off x="16191623" y="8492082"/>
            <a:ext cx="2151932" cy="1200651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tx1"/>
                </a:solidFill>
              </a:rPr>
              <a:t>Trở về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D7515-D775-4E75-8172-CDBE457EE8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741" y="243386"/>
            <a:ext cx="10931075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6326" y="5559008"/>
            <a:ext cx="1588201" cy="16806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422210" flipH="1">
            <a:off x="6093796" y="8416221"/>
            <a:ext cx="1469991" cy="13069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237513" flipH="1" flipV="1">
            <a:off x="7671370" y="-1341932"/>
            <a:ext cx="2189334" cy="19465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59086" t="9333" b="31146"/>
          <a:stretch>
            <a:fillRect/>
          </a:stretch>
        </p:blipFill>
        <p:spPr>
          <a:xfrm rot="5400000">
            <a:off x="5654479" y="-2451517"/>
            <a:ext cx="6716852" cy="1649279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44952" y="3075063"/>
            <a:ext cx="11300651" cy="3094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4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4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400" b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</a:t>
            </a:r>
            <a:r>
              <a:rPr lang="vi-VN" sz="4800" b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4800" b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800" b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800" b="1">
              <a:solidFill>
                <a:srgbClr val="0E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4800" b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154477" y="2258004"/>
            <a:ext cx="2283889" cy="5849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452594">
            <a:off x="14265232" y="6695624"/>
            <a:ext cx="2046094" cy="25028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2253"/>
          <a:stretch>
            <a:fillRect/>
          </a:stretch>
        </p:blipFill>
        <p:spPr>
          <a:xfrm>
            <a:off x="1403766" y="1677143"/>
            <a:ext cx="4663026" cy="2683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790328">
            <a:off x="588339" y="1054614"/>
            <a:ext cx="503726" cy="5121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790328">
            <a:off x="14205220" y="566130"/>
            <a:ext cx="466293" cy="4740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790328">
            <a:off x="431328" y="8019215"/>
            <a:ext cx="627249" cy="6376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790328">
            <a:off x="17918109" y="5155345"/>
            <a:ext cx="503726" cy="5121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259300" y="1519096"/>
            <a:ext cx="1684116" cy="149733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66812" flipH="1">
            <a:off x="-1124966" y="3429091"/>
            <a:ext cx="1904946" cy="169367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6138191" y="-473668"/>
            <a:ext cx="1121109" cy="94733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-537112" y="-473668"/>
            <a:ext cx="1377315" cy="116383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1089244">
            <a:off x="10381700" y="972956"/>
            <a:ext cx="992623" cy="83876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1421546" flipV="1">
            <a:off x="17167135" y="9369699"/>
            <a:ext cx="1507538" cy="127387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88216">
            <a:off x="1275848" y="9665533"/>
            <a:ext cx="1302525" cy="110063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790328">
            <a:off x="11134694" y="9776316"/>
            <a:ext cx="660207" cy="671190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l="28456" b="28048"/>
          <a:stretch>
            <a:fillRect/>
          </a:stretch>
        </p:blipFill>
        <p:spPr>
          <a:xfrm flipH="1">
            <a:off x="15661587" y="8023352"/>
            <a:ext cx="2515303" cy="2112264"/>
          </a:xfrm>
          <a:prstGeom prst="rect">
            <a:avLst/>
          </a:prstGeom>
        </p:spPr>
      </p:pic>
      <p:sp>
        <p:nvSpPr>
          <p:cNvPr id="27" name="Right Arrow 11">
            <a:hlinkClick r:id="rId21" action="ppaction://hlinksldjump"/>
            <a:extLst>
              <a:ext uri="{FF2B5EF4-FFF2-40B4-BE49-F238E27FC236}">
                <a16:creationId xmlns:a16="http://schemas.microsoft.com/office/drawing/2014/main" id="{AF18866D-63FE-49AE-9F3C-489A10EE3519}"/>
              </a:ext>
            </a:extLst>
          </p:cNvPr>
          <p:cNvSpPr/>
          <p:nvPr/>
        </p:nvSpPr>
        <p:spPr>
          <a:xfrm>
            <a:off x="16191623" y="8492082"/>
            <a:ext cx="2151932" cy="1200651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tx1"/>
                </a:solidFill>
              </a:rPr>
              <a:t>Trở về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hiến thắng lịch sử Điện Biên Phủ (7/5/1954) | Hồ sơ - Sự kiện - Nhân chứng">
            <a:extLst>
              <a:ext uri="{FF2B5EF4-FFF2-40B4-BE49-F238E27FC236}">
                <a16:creationId xmlns:a16="http://schemas.microsoft.com/office/drawing/2014/main" id="{340909E6-7D88-4F3D-960E-C2892C5CB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146" y="380871"/>
            <a:ext cx="4705896" cy="74696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A71A85-9A5D-4C87-938C-28BC8013DEB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65420" y="164684"/>
            <a:ext cx="519424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874458" y="6197992"/>
            <a:ext cx="6985139" cy="29041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849938" y="5526441"/>
            <a:ext cx="8235168" cy="3423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82941" y="6416898"/>
            <a:ext cx="6321172" cy="26281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365095" y="7248520"/>
            <a:ext cx="4296706" cy="17864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4954682" y="7117912"/>
            <a:ext cx="1427460" cy="4853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400000">
            <a:off x="9813189" y="-1577013"/>
            <a:ext cx="2653259" cy="228014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27574" y="658593"/>
            <a:ext cx="2748661" cy="9345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-951190" y="1396430"/>
            <a:ext cx="3164183" cy="10758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92294" y="7123503"/>
            <a:ext cx="1435218" cy="30014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48145" r="2918"/>
          <a:stretch>
            <a:fillRect/>
          </a:stretch>
        </p:blipFill>
        <p:spPr>
          <a:xfrm rot="-377999">
            <a:off x="7121841" y="9712447"/>
            <a:ext cx="886427" cy="37188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b="47941"/>
          <a:stretch>
            <a:fillRect/>
          </a:stretch>
        </p:blipFill>
        <p:spPr>
          <a:xfrm rot="-377999">
            <a:off x="9501919" y="9687345"/>
            <a:ext cx="666987" cy="2727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592101" y="5359208"/>
            <a:ext cx="1662814" cy="565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790328">
            <a:off x="4522522" y="-309398"/>
            <a:ext cx="660207" cy="6711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790328">
            <a:off x="17877502" y="4066551"/>
            <a:ext cx="585866" cy="5956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790328">
            <a:off x="618327" y="3636895"/>
            <a:ext cx="636186" cy="64676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790328">
            <a:off x="13518470" y="514815"/>
            <a:ext cx="636186" cy="64676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169795" y="7123503"/>
            <a:ext cx="1435218" cy="300140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48145" r="2918"/>
          <a:stretch>
            <a:fillRect/>
          </a:stretch>
        </p:blipFill>
        <p:spPr>
          <a:xfrm rot="-377999">
            <a:off x="4561426" y="9747542"/>
            <a:ext cx="653162" cy="27402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48145" r="2918"/>
          <a:stretch>
            <a:fillRect/>
          </a:stretch>
        </p:blipFill>
        <p:spPr>
          <a:xfrm rot="-377999">
            <a:off x="12415060" y="9731203"/>
            <a:ext cx="886427" cy="37188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2524849" y="8728483"/>
            <a:ext cx="1607372" cy="132809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4058378" y="8728483"/>
            <a:ext cx="1607372" cy="132809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flipH="1">
            <a:off x="5803612" y="9340693"/>
            <a:ext cx="578530" cy="79115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304721">
            <a:off x="11148986" y="9315006"/>
            <a:ext cx="547138" cy="74822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rot="-357060">
            <a:off x="8776476" y="9003949"/>
            <a:ext cx="555661" cy="759878"/>
          </a:xfrm>
          <a:prstGeom prst="rect">
            <a:avLst/>
          </a:prstGeom>
        </p:spPr>
      </p:pic>
      <p:grpSp>
        <p:nvGrpSpPr>
          <p:cNvPr id="30" name="Group 3"/>
          <p:cNvGrpSpPr/>
          <p:nvPr/>
        </p:nvGrpSpPr>
        <p:grpSpPr>
          <a:xfrm>
            <a:off x="2844646" y="1895166"/>
            <a:ext cx="13050772" cy="4484571"/>
            <a:chOff x="0" y="0"/>
            <a:chExt cx="12573026" cy="4320406"/>
          </a:xfrm>
        </p:grpSpPr>
        <p:sp>
          <p:nvSpPr>
            <p:cNvPr id="31" name="Freeform 4"/>
            <p:cNvSpPr/>
            <p:nvPr/>
          </p:nvSpPr>
          <p:spPr>
            <a:xfrm>
              <a:off x="0" y="-4073"/>
              <a:ext cx="12579417" cy="4327009"/>
            </a:xfrm>
            <a:custGeom>
              <a:avLst/>
              <a:gdLst/>
              <a:ahLst/>
              <a:cxnLst/>
              <a:rect l="l" t="t" r="r" b="b"/>
              <a:pathLst>
                <a:path w="12579417" h="4327009">
                  <a:moveTo>
                    <a:pt x="11951639" y="4272531"/>
                  </a:moveTo>
                  <a:cubicBezTo>
                    <a:pt x="11951639" y="4272531"/>
                    <a:pt x="11220764" y="4327009"/>
                    <a:pt x="9514655" y="4324387"/>
                  </a:cubicBezTo>
                  <a:cubicBezTo>
                    <a:pt x="4625319" y="4322225"/>
                    <a:pt x="1057074" y="4314400"/>
                    <a:pt x="1057074" y="4314400"/>
                  </a:cubicBezTo>
                  <a:cubicBezTo>
                    <a:pt x="812932" y="4305566"/>
                    <a:pt x="449110" y="4284335"/>
                    <a:pt x="282371" y="4226158"/>
                  </a:cubicBezTo>
                  <a:cubicBezTo>
                    <a:pt x="4469" y="4129195"/>
                    <a:pt x="0" y="3955916"/>
                    <a:pt x="0" y="3206247"/>
                  </a:cubicBezTo>
                  <a:lnTo>
                    <a:pt x="0" y="320621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73802" y="15681"/>
                    <a:pt x="7711793" y="7673"/>
                  </a:cubicBezTo>
                  <a:cubicBezTo>
                    <a:pt x="11001836" y="0"/>
                    <a:pt x="11718570" y="6979"/>
                    <a:pt x="11718570" y="6979"/>
                  </a:cubicBezTo>
                  <a:cubicBezTo>
                    <a:pt x="12086878" y="14458"/>
                    <a:pt x="12225138" y="42638"/>
                    <a:pt x="12422877" y="165219"/>
                  </a:cubicBezTo>
                  <a:cubicBezTo>
                    <a:pt x="12573895" y="258836"/>
                    <a:pt x="12579417" y="476157"/>
                    <a:pt x="12570276" y="3206214"/>
                  </a:cubicBezTo>
                  <a:lnTo>
                    <a:pt x="12570276" y="3206247"/>
                  </a:lnTo>
                  <a:cubicBezTo>
                    <a:pt x="12570275" y="4073881"/>
                    <a:pt x="12527491" y="4222469"/>
                    <a:pt x="11951639" y="427253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8" name="Rectangle 7"/>
          <p:cNvSpPr/>
          <p:nvPr/>
        </p:nvSpPr>
        <p:spPr>
          <a:xfrm>
            <a:off x="3033085" y="2706540"/>
            <a:ext cx="128689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40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i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0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000" i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4000" b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4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r>
              <a:rPr lang="vi-VN" sz="4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.............. </a:t>
            </a:r>
            <a:r>
              <a:rPr lang="en-US" sz="4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33" name="Picture 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 l="28456" b="28048"/>
          <a:stretch>
            <a:fillRect/>
          </a:stretch>
        </p:blipFill>
        <p:spPr>
          <a:xfrm flipH="1">
            <a:off x="15661587" y="8023352"/>
            <a:ext cx="2515303" cy="2112264"/>
          </a:xfrm>
          <a:prstGeom prst="rect">
            <a:avLst/>
          </a:prstGeom>
        </p:spPr>
      </p:pic>
      <p:sp>
        <p:nvSpPr>
          <p:cNvPr id="35" name="Right Arrow 11">
            <a:hlinkClick r:id="rId30" action="ppaction://hlinksldjump"/>
            <a:extLst>
              <a:ext uri="{FF2B5EF4-FFF2-40B4-BE49-F238E27FC236}">
                <a16:creationId xmlns:a16="http://schemas.microsoft.com/office/drawing/2014/main" id="{AD084D6A-94B2-427B-9C09-545F371A8370}"/>
              </a:ext>
            </a:extLst>
          </p:cNvPr>
          <p:cNvSpPr/>
          <p:nvPr/>
        </p:nvSpPr>
        <p:spPr>
          <a:xfrm>
            <a:off x="16191623" y="8492082"/>
            <a:ext cx="2151932" cy="1200651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tx1"/>
                </a:solidFill>
              </a:rPr>
              <a:t>Trở về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E581C1-C2F8-4753-B8D4-DAF7AB6AD8C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452385" y="379965"/>
            <a:ext cx="596240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fographic – 60 năm Chiến thắng Điện Biên Phủ | Nhà Văn hóa Thanh niên">
            <a:extLst>
              <a:ext uri="{FF2B5EF4-FFF2-40B4-BE49-F238E27FC236}">
                <a16:creationId xmlns:a16="http://schemas.microsoft.com/office/drawing/2014/main" id="{152AB323-851D-4414-860E-ED3BD39ED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232"/>
            <a:ext cx="18288000" cy="1027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5BEA47-7789-4BA8-A586-314FD5A8847B}"/>
              </a:ext>
            </a:extLst>
          </p:cNvPr>
          <p:cNvSpPr txBox="1"/>
          <p:nvPr/>
        </p:nvSpPr>
        <p:spPr>
          <a:xfrm>
            <a:off x="1828800" y="2628900"/>
            <a:ext cx="731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VL Selphia" panose="02000506000000020003" pitchFamily="50" charset="0"/>
                <a:cs typeface="Arial" panose="020B0604020202020204" pitchFamily="34" charset="0"/>
              </a:rPr>
              <a:t>Từ khóa:</a:t>
            </a:r>
            <a:endParaRPr lang="en-US" sz="8800" b="1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UTM Flamenc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84C675-3842-433E-9E39-2E4BAEBD05FD}"/>
              </a:ext>
            </a:extLst>
          </p:cNvPr>
          <p:cNvSpPr txBox="1"/>
          <p:nvPr/>
        </p:nvSpPr>
        <p:spPr>
          <a:xfrm>
            <a:off x="2133600" y="4888112"/>
            <a:ext cx="15240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600" b="1">
                <a:ln w="38100">
                  <a:solidFill>
                    <a:srgbClr val="0E5B3E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 Sofia Pro Soft" panose="020B0000000000000000" pitchFamily="34" charset="0"/>
                <a:cs typeface="Arial" panose="020B0604020202020204" pitchFamily="34" charset="0"/>
              </a:rPr>
              <a:t>ĐIỆN BIÊN PHỦ</a:t>
            </a:r>
            <a:endParaRPr lang="en-US" sz="16600" b="1">
              <a:ln w="38100">
                <a:solidFill>
                  <a:srgbClr val="0E5B3E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L Sofia Pro Soft" panose="020B00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6870879-3BC2-4709-A699-A31EB33FCA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836A2AB-86F2-4CF5-9B73-572185BCD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856DB0B-1FE6-40B5-AEFB-B919F439D4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85310" b="69818"/>
          <a:stretch>
            <a:fillRect/>
          </a:stretch>
        </p:blipFill>
        <p:spPr>
          <a:xfrm rot="16626976" flipV="1">
            <a:off x="12655644" y="410466"/>
            <a:ext cx="1009864" cy="231941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B8A6578-25C2-4BF8-A499-D85006180A5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50204" r="65342"/>
          <a:stretch>
            <a:fillRect/>
          </a:stretch>
        </p:blipFill>
        <p:spPr>
          <a:xfrm rot="8234701" flipH="1">
            <a:off x="3512419" y="5840432"/>
            <a:ext cx="2006001" cy="322200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79F2F26-DE37-4B11-8929-DB7981BDA92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1549039">
            <a:off x="-2767655" y="-2062158"/>
            <a:ext cx="5864832" cy="446460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49CDB6F-D1B4-402E-ACF5-C29464D24A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33216"/>
          <a:stretch>
            <a:fillRect/>
          </a:stretch>
        </p:blipFill>
        <p:spPr>
          <a:xfrm rot="5400000">
            <a:off x="5663355" y="-1575399"/>
            <a:ext cx="6649058" cy="13297036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B6EB271-237D-4504-AAD3-6575CEE18DB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3434269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E6F7434F-8136-49A9-AE3E-AF41E4DE1C8B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2054930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41393CD-F45E-435A-AE91-749315E8873E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9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86C458D7-D604-4318-B105-844C4370E47B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16887D04-4BEA-42EC-BDD0-52EC8463D03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3EA397F1-316F-4359-BC93-1E26EB62E752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2078956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70DF28B4-FC3E-4A37-8585-01707DEF055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8002347" y="1417510"/>
            <a:ext cx="2283306" cy="662159"/>
          </a:xfrm>
          <a:prstGeom prst="rect">
            <a:avLst/>
          </a:prstGeom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A2B778B5-02B7-433A-B0A7-DB43E2A298E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5317790" y="6684036"/>
            <a:ext cx="1359564" cy="1448271"/>
          </a:xfrm>
          <a:prstGeom prst="rect">
            <a:avLst/>
          </a:prstGeom>
        </p:spPr>
      </p:pic>
      <p:pic>
        <p:nvPicPr>
          <p:cNvPr id="16" name="Picture 38">
            <a:extLst>
              <a:ext uri="{FF2B5EF4-FFF2-40B4-BE49-F238E27FC236}">
                <a16:creationId xmlns:a16="http://schemas.microsoft.com/office/drawing/2014/main" id="{FCB2DE85-34E3-4AC3-A416-167350E4D8E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488222" y="4047522"/>
            <a:ext cx="3967756" cy="72742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A1D82E-56F3-4A76-90C3-1EC963530F3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490176" y="3819894"/>
            <a:ext cx="11656562" cy="2743438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D9CAE0-2332-4AF9-9E03-25380232718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3252060" y="8795012"/>
            <a:ext cx="4584589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25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1637" r="11923" b="76499"/>
          <a:stretch>
            <a:fillRect/>
          </a:stretch>
        </p:blipFill>
        <p:spPr>
          <a:xfrm>
            <a:off x="0" y="7844727"/>
            <a:ext cx="12329582" cy="24422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28338"/>
          <a:stretch>
            <a:fillRect/>
          </a:stretch>
        </p:blipFill>
        <p:spPr>
          <a:xfrm>
            <a:off x="14140854" y="525230"/>
            <a:ext cx="3515786" cy="21037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8456" b="28048"/>
          <a:stretch>
            <a:fillRect/>
          </a:stretch>
        </p:blipFill>
        <p:spPr>
          <a:xfrm>
            <a:off x="-4029" y="388108"/>
            <a:ext cx="2256138" cy="18946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28338"/>
          <a:stretch>
            <a:fillRect/>
          </a:stretch>
        </p:blipFill>
        <p:spPr>
          <a:xfrm>
            <a:off x="3416891" y="935817"/>
            <a:ext cx="11454218" cy="73520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-350205" y="7274274"/>
            <a:ext cx="2771372" cy="31448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782682" flipH="1">
            <a:off x="15155589" y="2477621"/>
            <a:ext cx="4207421" cy="6561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220154" y="8632358"/>
            <a:ext cx="2467666" cy="20358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785053" y="8632358"/>
            <a:ext cx="2467666" cy="20358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354260" y="8632358"/>
            <a:ext cx="2467666" cy="20358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924521" y="8632358"/>
            <a:ext cx="2467666" cy="20358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46643" flipH="1">
            <a:off x="3123795" y="2016634"/>
            <a:ext cx="1028145" cy="9998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85294" y="3315039"/>
            <a:ext cx="3024552" cy="662750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45300" y="4714898"/>
            <a:ext cx="9732699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Hãy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nối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mốc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thời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gian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ở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cột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>
                <a:solidFill>
                  <a:srgbClr val="000000"/>
                </a:solidFill>
                <a:latin typeface="Arial"/>
              </a:rPr>
              <a:t>A </a:t>
            </a:r>
            <a:r>
              <a:rPr lang="vi-VN" sz="3600" kern="0">
                <a:solidFill>
                  <a:srgbClr val="000000"/>
                </a:solidFill>
                <a:latin typeface="Arial"/>
              </a:rPr>
              <a:t>với </a:t>
            </a:r>
            <a:r>
              <a:rPr lang="en-US" sz="3600" kern="0">
                <a:solidFill>
                  <a:srgbClr val="000000"/>
                </a:solidFill>
                <a:latin typeface="Arial"/>
              </a:rPr>
              <a:t>nhân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vật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lịch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tương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ứng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ở </a:t>
            </a:r>
            <a:r>
              <a:rPr lang="en-US" sz="3600" kern="0" err="1">
                <a:solidFill>
                  <a:srgbClr val="000000"/>
                </a:solidFill>
                <a:latin typeface="Arial"/>
              </a:rPr>
              <a:t>cột</a:t>
            </a:r>
            <a:r>
              <a:rPr lang="en-US" sz="3600" kern="0">
                <a:solidFill>
                  <a:srgbClr val="000000"/>
                </a:solidFill>
                <a:latin typeface="Arial"/>
              </a:rPr>
              <a:t> </a:t>
            </a:r>
            <a:r>
              <a:rPr lang="vi-VN" sz="3600" kern="0">
                <a:solidFill>
                  <a:srgbClr val="000000"/>
                </a:solidFill>
                <a:latin typeface="Arial"/>
              </a:rPr>
              <a:t>B.</a:t>
            </a: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GB" sz="3600" kern="0" dirty="0" err="1">
                <a:solidFill>
                  <a:srgbClr val="000000"/>
                </a:solidFill>
                <a:latin typeface="Arial"/>
              </a:rPr>
              <a:t>Mỗi</a:t>
            </a:r>
            <a:r>
              <a:rPr lang="en-GB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3600" kern="0" dirty="0" err="1">
                <a:solidFill>
                  <a:srgbClr val="000000"/>
                </a:solidFill>
                <a:latin typeface="Arial"/>
              </a:rPr>
              <a:t>đáp</a:t>
            </a:r>
            <a:r>
              <a:rPr lang="en-GB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3600" kern="0" dirty="0" err="1">
                <a:solidFill>
                  <a:srgbClr val="000000"/>
                </a:solidFill>
                <a:latin typeface="Arial"/>
              </a:rPr>
              <a:t>án</a:t>
            </a:r>
            <a:r>
              <a:rPr lang="en-GB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3600" kern="0" dirty="0" err="1">
                <a:solidFill>
                  <a:srgbClr val="000000"/>
                </a:solidFill>
                <a:latin typeface="Arial"/>
              </a:rPr>
              <a:t>đúng</a:t>
            </a:r>
            <a:r>
              <a:rPr lang="en-GB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3600" kern="0" dirty="0" err="1">
                <a:solidFill>
                  <a:srgbClr val="000000"/>
                </a:solidFill>
                <a:latin typeface="Arial"/>
              </a:rPr>
              <a:t>được</a:t>
            </a:r>
            <a:r>
              <a:rPr lang="en-GB" sz="3600" kern="0" dirty="0">
                <a:solidFill>
                  <a:srgbClr val="000000"/>
                </a:solidFill>
                <a:latin typeface="Arial"/>
              </a:rPr>
              <a:t> 10 </a:t>
            </a:r>
            <a:r>
              <a:rPr lang="en-GB" sz="3600" kern="0" dirty="0" err="1">
                <a:solidFill>
                  <a:srgbClr val="000000"/>
                </a:solidFill>
                <a:latin typeface="Arial"/>
              </a:rPr>
              <a:t>điểm</a:t>
            </a:r>
            <a:r>
              <a:rPr lang="en-GB" sz="3600" kern="0" dirty="0">
                <a:solidFill>
                  <a:srgbClr val="000000"/>
                </a:solidFill>
                <a:latin typeface="Arial"/>
              </a:rPr>
              <a:t>.</a:t>
            </a:r>
            <a:endParaRPr lang="en-US" sz="36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27038" y="3786305"/>
            <a:ext cx="3993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E053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  <a:endParaRPr lang="en-US" sz="4800" b="1" dirty="0">
              <a:solidFill>
                <a:srgbClr val="E053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617EE1-6C82-4A79-8833-88D3FDB5B72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41443" y="1415107"/>
            <a:ext cx="6029467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26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192733" y="5702329"/>
            <a:ext cx="6048503" cy="21169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27136"/>
          <a:stretch>
            <a:fillRect/>
          </a:stretch>
        </p:blipFill>
        <p:spPr>
          <a:xfrm>
            <a:off x="-304800" y="-1638300"/>
            <a:ext cx="3754889" cy="228451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27136"/>
          <a:stretch>
            <a:fillRect/>
          </a:stretch>
        </p:blipFill>
        <p:spPr>
          <a:xfrm>
            <a:off x="-2455907" y="9144740"/>
            <a:ext cx="3754889" cy="22845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0173" y="311762"/>
            <a:ext cx="3962400" cy="992081"/>
          </a:xfrm>
          <a:prstGeom prst="rect">
            <a:avLst/>
          </a:prstGeom>
          <a:solidFill>
            <a:srgbClr val="C0E2E6"/>
          </a:solidFill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GB" sz="4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gian</a:t>
            </a:r>
            <a:r>
              <a:rPr lang="vi-VN" sz="4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46234" y="294538"/>
            <a:ext cx="7765255" cy="992081"/>
          </a:xfrm>
          <a:prstGeom prst="rect">
            <a:avLst/>
          </a:prstGeom>
          <a:solidFill>
            <a:srgbClr val="C0E2E6"/>
          </a:solidFill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GB" sz="4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biểu</a:t>
            </a:r>
            <a:r>
              <a:rPr lang="vi-VN" sz="4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22797" y="1677415"/>
            <a:ext cx="2924198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1951</a:t>
            </a:r>
            <a:r>
              <a:rPr lang="vi-VN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1953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2797" y="2949603"/>
            <a:ext cx="289534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1947</a:t>
            </a:r>
          </a:p>
        </p:txBody>
      </p:sp>
      <p:sp>
        <p:nvSpPr>
          <p:cNvPr id="8" name="Rectangle 7"/>
          <p:cNvSpPr/>
          <p:nvPr/>
        </p:nvSpPr>
        <p:spPr>
          <a:xfrm>
            <a:off x="1122797" y="4147776"/>
            <a:ext cx="2924198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1945 -</a:t>
            </a:r>
            <a:r>
              <a:rPr lang="vi-VN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1946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22797" y="5230604"/>
            <a:ext cx="289534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20/12/1946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22797" y="6406722"/>
            <a:ext cx="289534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1950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22797" y="7651817"/>
            <a:ext cx="289534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7/5/1954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22797" y="8896912"/>
            <a:ext cx="3804247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1946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7794698" y="1591099"/>
            <a:ext cx="10344559" cy="882944"/>
            <a:chOff x="7826631" y="1591099"/>
            <a:chExt cx="9815982" cy="882944"/>
          </a:xfrm>
        </p:grpSpPr>
        <p:sp>
          <p:nvSpPr>
            <p:cNvPr id="33" name="Rectangle 32"/>
            <p:cNvSpPr/>
            <p:nvPr/>
          </p:nvSpPr>
          <p:spPr>
            <a:xfrm>
              <a:off x="7826631" y="1591099"/>
              <a:ext cx="9686985" cy="88294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0625" y="1674585"/>
              <a:ext cx="980198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Đẩy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lùi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đói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dốt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ngoại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xâm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794698" y="2770640"/>
            <a:ext cx="10208613" cy="882944"/>
            <a:chOff x="7866069" y="3238627"/>
            <a:chExt cx="9725226" cy="882944"/>
          </a:xfrm>
        </p:grpSpPr>
        <p:sp>
          <p:nvSpPr>
            <p:cNvPr id="37" name="Rectangle 36"/>
            <p:cNvSpPr/>
            <p:nvPr/>
          </p:nvSpPr>
          <p:spPr>
            <a:xfrm>
              <a:off x="7866069" y="3238627"/>
              <a:ext cx="9725226" cy="88294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971308" y="3322316"/>
              <a:ext cx="778610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Kêu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gọi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kháng</a:t>
              </a:r>
              <a:r>
                <a:rPr lang="en-US" sz="40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chiến</a:t>
              </a:r>
              <a:r>
                <a:rPr lang="vi-VN" sz="40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777897" y="3950181"/>
            <a:ext cx="10255765" cy="882944"/>
            <a:chOff x="7408011" y="4045186"/>
            <a:chExt cx="9770145" cy="882944"/>
          </a:xfrm>
        </p:grpSpPr>
        <p:sp>
          <p:nvSpPr>
            <p:cNvPr id="38" name="Rectangle 37"/>
            <p:cNvSpPr/>
            <p:nvPr/>
          </p:nvSpPr>
          <p:spPr>
            <a:xfrm>
              <a:off x="7408011" y="4045186"/>
              <a:ext cx="9725226" cy="88294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428848" y="4122550"/>
              <a:ext cx="974930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loạt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nổ</a:t>
              </a:r>
              <a:r>
                <a:rPr lang="en-US" sz="40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</a:t>
              </a:r>
              <a:r>
                <a:rPr lang="vi-VN" sz="40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ú</a:t>
              </a:r>
              <a:r>
                <a:rPr lang="en-US" sz="40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chống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Pháp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776159" y="5129722"/>
            <a:ext cx="10208613" cy="882944"/>
            <a:chOff x="7704980" y="5135414"/>
            <a:chExt cx="9725226" cy="882944"/>
          </a:xfrm>
        </p:grpSpPr>
        <p:sp>
          <p:nvSpPr>
            <p:cNvPr id="36" name="Rectangle 35"/>
            <p:cNvSpPr/>
            <p:nvPr/>
          </p:nvSpPr>
          <p:spPr>
            <a:xfrm>
              <a:off x="7704980" y="5135414"/>
              <a:ext cx="9725226" cy="88294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795548" y="5222943"/>
              <a:ext cx="746102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Bắc</a:t>
              </a:r>
              <a:r>
                <a:rPr lang="en-US" sz="40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40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 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771491" y="6309263"/>
            <a:ext cx="10208613" cy="882944"/>
            <a:chOff x="7622257" y="6256109"/>
            <a:chExt cx="9725226" cy="882944"/>
          </a:xfrm>
        </p:grpSpPr>
        <p:sp>
          <p:nvSpPr>
            <p:cNvPr id="39" name="Rectangle 38"/>
            <p:cNvSpPr/>
            <p:nvPr/>
          </p:nvSpPr>
          <p:spPr>
            <a:xfrm>
              <a:off x="7622257" y="6256109"/>
              <a:ext cx="9725226" cy="88294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761998" y="6323308"/>
              <a:ext cx="757624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Biên</a:t>
              </a:r>
              <a:r>
                <a:rPr lang="en-US" sz="40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sz="40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iới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771491" y="7529988"/>
            <a:ext cx="10231821" cy="1442167"/>
            <a:chOff x="7756908" y="7336181"/>
            <a:chExt cx="9725226" cy="1442167"/>
          </a:xfrm>
        </p:grpSpPr>
        <p:sp>
          <p:nvSpPr>
            <p:cNvPr id="40" name="Rectangle 39"/>
            <p:cNvSpPr/>
            <p:nvPr/>
          </p:nvSpPr>
          <p:spPr>
            <a:xfrm>
              <a:off x="7756908" y="7336181"/>
              <a:ext cx="9725226" cy="144216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96332" y="7412985"/>
              <a:ext cx="9158276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hội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II. </a:t>
              </a:r>
            </a:p>
            <a:p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hội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đua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771490" y="9268751"/>
            <a:ext cx="10231821" cy="882944"/>
            <a:chOff x="7918064" y="9140500"/>
            <a:chExt cx="9725226" cy="882944"/>
          </a:xfrm>
        </p:grpSpPr>
        <p:sp>
          <p:nvSpPr>
            <p:cNvPr id="35" name="Rectangle 34"/>
            <p:cNvSpPr/>
            <p:nvPr/>
          </p:nvSpPr>
          <p:spPr>
            <a:xfrm>
              <a:off x="7918064" y="9140500"/>
              <a:ext cx="9725226" cy="88294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095518" y="9262728"/>
              <a:ext cx="88376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Biên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Phủ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thắng</a:t>
              </a:r>
              <a:r>
                <a:rPr lang="en-US" sz="4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cxnSp>
        <p:nvCxnSpPr>
          <p:cNvPr id="51" name="Straight Arrow Connector 50"/>
          <p:cNvCxnSpPr>
            <a:cxnSpLocks/>
            <a:stCxn id="8" idx="3"/>
            <a:endCxn id="26" idx="1"/>
          </p:cNvCxnSpPr>
          <p:nvPr/>
        </p:nvCxnSpPr>
        <p:spPr>
          <a:xfrm flipV="1">
            <a:off x="4046995" y="2028528"/>
            <a:ext cx="3762451" cy="247319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/>
            <a:stCxn id="5" idx="3"/>
            <a:endCxn id="40" idx="1"/>
          </p:cNvCxnSpPr>
          <p:nvPr/>
        </p:nvCxnSpPr>
        <p:spPr>
          <a:xfrm>
            <a:off x="4046995" y="2031358"/>
            <a:ext cx="3724496" cy="6219714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cxnSpLocks/>
            <a:stCxn id="6" idx="3"/>
            <a:endCxn id="36" idx="1"/>
          </p:cNvCxnSpPr>
          <p:nvPr/>
        </p:nvCxnSpPr>
        <p:spPr>
          <a:xfrm>
            <a:off x="4018141" y="3303546"/>
            <a:ext cx="3758018" cy="2267648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cxnSpLocks/>
            <a:stCxn id="9" idx="3"/>
          </p:cNvCxnSpPr>
          <p:nvPr/>
        </p:nvCxnSpPr>
        <p:spPr>
          <a:xfrm flipV="1">
            <a:off x="4018141" y="3303547"/>
            <a:ext cx="3723045" cy="228100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cxnSpLocks/>
            <a:stCxn id="10" idx="3"/>
          </p:cNvCxnSpPr>
          <p:nvPr/>
        </p:nvCxnSpPr>
        <p:spPr>
          <a:xfrm flipV="1">
            <a:off x="4018141" y="6727623"/>
            <a:ext cx="3723045" cy="3304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cxnSpLocks/>
            <a:stCxn id="15" idx="3"/>
            <a:endCxn id="35" idx="1"/>
          </p:cNvCxnSpPr>
          <p:nvPr/>
        </p:nvCxnSpPr>
        <p:spPr>
          <a:xfrm>
            <a:off x="4018141" y="8005760"/>
            <a:ext cx="3753349" cy="17044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cxnSpLocks/>
            <a:stCxn id="25" idx="3"/>
            <a:endCxn id="38" idx="1"/>
          </p:cNvCxnSpPr>
          <p:nvPr/>
        </p:nvCxnSpPr>
        <p:spPr>
          <a:xfrm flipV="1">
            <a:off x="4927044" y="4391653"/>
            <a:ext cx="2850853" cy="485920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1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390162" y="-2095500"/>
            <a:ext cx="20622818" cy="157506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16452" b="79546"/>
          <a:stretch>
            <a:fillRect/>
          </a:stretch>
        </p:blipFill>
        <p:spPr>
          <a:xfrm flipH="1">
            <a:off x="7700409" y="8835527"/>
            <a:ext cx="10587591" cy="14514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28338"/>
          <a:stretch>
            <a:fillRect/>
          </a:stretch>
        </p:blipFill>
        <p:spPr>
          <a:xfrm>
            <a:off x="4231848" y="215136"/>
            <a:ext cx="10548746" cy="43478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465337" y="42185"/>
            <a:ext cx="2236304" cy="205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8456" b="28048"/>
          <a:stretch>
            <a:fillRect/>
          </a:stretch>
        </p:blipFill>
        <p:spPr>
          <a:xfrm>
            <a:off x="68186" y="489496"/>
            <a:ext cx="2515303" cy="21122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365713" y="3695700"/>
            <a:ext cx="5066067" cy="80763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13633" b="6292"/>
          <a:stretch>
            <a:fillRect/>
          </a:stretch>
        </p:blipFill>
        <p:spPr>
          <a:xfrm>
            <a:off x="-109770" y="7712720"/>
            <a:ext cx="4878117" cy="25669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98085" y="4729391"/>
            <a:ext cx="12877801" cy="334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800" b="1" dirty="0">
                <a:solidFill>
                  <a:srgbClr val="E053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  <a:p>
            <a:pPr marL="857250" indent="-8572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Chọn câu trả lời đúng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 nhất</a:t>
            </a:r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 trong 4 đáp án.</a:t>
            </a:r>
            <a:endParaRPr lang="vi-VN" sz="4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Thời gian suy nghĩ mỗi câu hỏi là 1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 giây.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440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 câu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GB" sz="440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8456" b="28048"/>
          <a:stretch>
            <a:fillRect/>
          </a:stretch>
        </p:blipFill>
        <p:spPr>
          <a:xfrm flipH="1">
            <a:off x="15898746" y="-223736"/>
            <a:ext cx="2515303" cy="21122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D282FA-9F64-468C-83CC-EDA8ADAA42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5828" y="1389422"/>
            <a:ext cx="984589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85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aphicFrame>
        <p:nvGraphicFramePr>
          <p:cNvPr id="27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336976"/>
              </p:ext>
            </p:extLst>
          </p:nvPr>
        </p:nvGraphicFramePr>
        <p:xfrm>
          <a:off x="1752600" y="1445648"/>
          <a:ext cx="15163800" cy="835471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182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0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3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kumimoji="0" lang="en-US" sz="4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kumimoji="0" lang="en-US" sz="4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kiện</a:t>
                      </a:r>
                      <a:r>
                        <a:rPr kumimoji="0" lang="en-US" sz="4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kumimoji="0" lang="en-US" sz="4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kumimoji="0" lang="en-US" sz="4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kumimoji="0" lang="en-US" sz="4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5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1945</a:t>
                      </a:r>
                      <a:r>
                        <a:rPr kumimoji="0" lang="vi-VN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vi-VN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1946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Đẩy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lùi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giặc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đói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giặc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dốt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giặc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ngoại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xâm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9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20/12/1946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Kêu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gọi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quốc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kháng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chiến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65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Cuối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1946</a:t>
                      </a: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loạt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nổ</a:t>
                      </a: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kumimoji="0" lang="vi-VN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</a:t>
                      </a: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Pháp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1947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Chiến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dịch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Việt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Bắc</a:t>
                      </a:r>
                      <a:r>
                        <a:rPr kumimoji="0" lang="en-US" sz="440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vi-VN" sz="440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kumimoji="0" lang="en-US" sz="440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 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3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1950   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Chiến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dịch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kumimoji="0" lang="en-US" sz="440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vi-VN" sz="440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kumimoji="0" lang="en-US" sz="440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iới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25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1951</a:t>
                      </a:r>
                      <a:r>
                        <a:rPr kumimoji="0" lang="vi-VN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vi-VN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1953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hội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quốc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</a:t>
                      </a: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kumimoji="0" lang="vi-VN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hội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chiến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sĩ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đua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quốc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269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7/5/1954</a:t>
                      </a: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Chiến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dịch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Phủ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thắng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A24539B-164B-41CF-B9A6-EEBEC602F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9" y="186330"/>
            <a:ext cx="1828348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86360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49B6250-C103-4F0D-B4FA-1BAEA6F6F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1637" r="11923" b="76499"/>
          <a:stretch>
            <a:fillRect/>
          </a:stretch>
        </p:blipFill>
        <p:spPr>
          <a:xfrm>
            <a:off x="0" y="7844727"/>
            <a:ext cx="12329582" cy="24422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765A6B-E910-4763-B77A-FA71E4733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28338"/>
          <a:stretch>
            <a:fillRect/>
          </a:stretch>
        </p:blipFill>
        <p:spPr>
          <a:xfrm>
            <a:off x="14140854" y="525230"/>
            <a:ext cx="3515786" cy="210374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151E8E9-C134-4F8C-B1C6-D70B3C0BE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8456" b="28048"/>
          <a:stretch>
            <a:fillRect/>
          </a:stretch>
        </p:blipFill>
        <p:spPr>
          <a:xfrm>
            <a:off x="-4029" y="388108"/>
            <a:ext cx="2256138" cy="189462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A12F327-5247-4575-9E53-BB5A8F26D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28338"/>
          <a:stretch>
            <a:fillRect/>
          </a:stretch>
        </p:blipFill>
        <p:spPr>
          <a:xfrm>
            <a:off x="3416891" y="935817"/>
            <a:ext cx="11454218" cy="735208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26BF53B-CA26-4713-A505-D41E67C6D7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-350205" y="7274274"/>
            <a:ext cx="2771372" cy="314482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843F66A-9116-429E-BEB6-2171F0D013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9817318" flipH="1">
            <a:off x="15155589" y="2477621"/>
            <a:ext cx="4207421" cy="656128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E7DDA48-9DE3-4C5D-8541-F0F565F371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220154" y="8632358"/>
            <a:ext cx="2467666" cy="203582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4E13F22-E12D-4F37-8937-5D31501FE2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785053" y="8632358"/>
            <a:ext cx="2467666" cy="203582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9C10B2C-B321-4436-ABB4-A8E9A29B5A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354260" y="8632358"/>
            <a:ext cx="2467666" cy="2035825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AD72C174-085D-4604-B0E7-65A91DFB09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924521" y="8632358"/>
            <a:ext cx="2467666" cy="2035825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8EE649F8-DC17-486E-913A-5777874EFA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0553357" flipH="1">
            <a:off x="3123795" y="2016634"/>
            <a:ext cx="1028145" cy="99987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133AB35C-CF6E-47E0-B96E-FD153E74C2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85294" y="3315039"/>
            <a:ext cx="3024552" cy="66275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EE02BA-F310-4243-8FF0-21BA97AFC4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02226" y="3394628"/>
            <a:ext cx="9730059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3007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"/>
          <p:cNvPicPr>
            <a:picLocks noChangeAspect="1"/>
          </p:cNvPicPr>
          <p:nvPr/>
        </p:nvPicPr>
        <p:blipFill>
          <a:blip r:embed="rId4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90" name="Graphic 3"/>
          <p:cNvSpPr/>
          <p:nvPr/>
        </p:nvSpPr>
        <p:spPr>
          <a:xfrm>
            <a:off x="1442853" y="7208541"/>
            <a:ext cx="14558373" cy="3083902"/>
          </a:xfrm>
          <a:custGeom>
            <a:avLst/>
            <a:gdLst>
              <a:gd name="connsiteX0" fmla="*/ 7209875 w 7209874"/>
              <a:gd name="connsiteY0" fmla="*/ 1334357 h 1334356"/>
              <a:gd name="connsiteX1" fmla="*/ 6000157 w 7209874"/>
              <a:gd name="connsiteY1" fmla="*/ 688696 h 1334356"/>
              <a:gd name="connsiteX2" fmla="*/ 3742267 w 7209874"/>
              <a:gd name="connsiteY2" fmla="*/ 2190 h 1334356"/>
              <a:gd name="connsiteX3" fmla="*/ 1247648 w 7209874"/>
              <a:gd name="connsiteY3" fmla="*/ 969773 h 1334356"/>
              <a:gd name="connsiteX4" fmla="*/ 0 w 7209874"/>
              <a:gd name="connsiteY4" fmla="*/ 1334357 h 1334356"/>
              <a:gd name="connsiteX5" fmla="*/ 7209875 w 7209874"/>
              <a:gd name="connsiteY5" fmla="*/ 1334357 h 133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9874" h="1334356">
                <a:moveTo>
                  <a:pt x="7209875" y="1334357"/>
                </a:moveTo>
                <a:cubicBezTo>
                  <a:pt x="7209875" y="1334357"/>
                  <a:pt x="7013448" y="553755"/>
                  <a:pt x="6000157" y="688696"/>
                </a:cubicBezTo>
                <a:cubicBezTo>
                  <a:pt x="4986867" y="823637"/>
                  <a:pt x="5113867" y="-49245"/>
                  <a:pt x="3742267" y="2190"/>
                </a:cubicBezTo>
                <a:cubicBezTo>
                  <a:pt x="2370667" y="53625"/>
                  <a:pt x="2347299" y="1602424"/>
                  <a:pt x="1247648" y="969773"/>
                </a:cubicBezTo>
                <a:cubicBezTo>
                  <a:pt x="147997" y="337123"/>
                  <a:pt x="0" y="1334357"/>
                  <a:pt x="0" y="1334357"/>
                </a:cubicBezTo>
                <a:lnTo>
                  <a:pt x="7209875" y="1334357"/>
                </a:lnTo>
                <a:close/>
              </a:path>
            </a:pathLst>
          </a:custGeom>
          <a:solidFill>
            <a:srgbClr val="18BCBE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1" name="Graphic 3"/>
          <p:cNvSpPr/>
          <p:nvPr/>
        </p:nvSpPr>
        <p:spPr>
          <a:xfrm>
            <a:off x="11015776" y="2839730"/>
            <a:ext cx="851387" cy="432142"/>
          </a:xfrm>
          <a:custGeom>
            <a:avLst/>
            <a:gdLst>
              <a:gd name="connsiteX0" fmla="*/ 421640 w 421640"/>
              <a:gd name="connsiteY0" fmla="*/ 186981 h 186981"/>
              <a:gd name="connsiteX1" fmla="*/ 164931 w 421640"/>
              <a:gd name="connsiteY1" fmla="*/ 0 h 186981"/>
              <a:gd name="connsiteX2" fmla="*/ 0 w 421640"/>
              <a:gd name="connsiteY2" fmla="*/ 55973 h 186981"/>
              <a:gd name="connsiteX3" fmla="*/ 293285 w 421640"/>
              <a:gd name="connsiteY3" fmla="*/ 186981 h 18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640" h="186981">
                <a:moveTo>
                  <a:pt x="421640" y="186981"/>
                </a:moveTo>
                <a:lnTo>
                  <a:pt x="164931" y="0"/>
                </a:lnTo>
                <a:lnTo>
                  <a:pt x="0" y="55973"/>
                </a:lnTo>
                <a:lnTo>
                  <a:pt x="293285" y="186981"/>
                </a:lnTo>
                <a:close/>
              </a:path>
            </a:pathLst>
          </a:custGeom>
          <a:solidFill>
            <a:srgbClr val="1BEB73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2" name="Graphic 3"/>
          <p:cNvSpPr/>
          <p:nvPr/>
        </p:nvSpPr>
        <p:spPr>
          <a:xfrm>
            <a:off x="10328512" y="4331251"/>
            <a:ext cx="554597" cy="399975"/>
          </a:xfrm>
          <a:custGeom>
            <a:avLst/>
            <a:gdLst>
              <a:gd name="connsiteX0" fmla="*/ 162221 w 274658"/>
              <a:gd name="connsiteY0" fmla="*/ 173064 h 173063"/>
              <a:gd name="connsiteX1" fmla="*/ 274659 w 274658"/>
              <a:gd name="connsiteY1" fmla="*/ 0 h 173063"/>
              <a:gd name="connsiteX2" fmla="*/ 162221 w 274658"/>
              <a:gd name="connsiteY2" fmla="*/ 0 h 173063"/>
              <a:gd name="connsiteX3" fmla="*/ 0 w 274658"/>
              <a:gd name="connsiteY3" fmla="*/ 156725 h 17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658" h="173063">
                <a:moveTo>
                  <a:pt x="162221" y="173064"/>
                </a:moveTo>
                <a:lnTo>
                  <a:pt x="274659" y="0"/>
                </a:lnTo>
                <a:lnTo>
                  <a:pt x="162221" y="0"/>
                </a:lnTo>
                <a:lnTo>
                  <a:pt x="0" y="156725"/>
                </a:lnTo>
                <a:close/>
              </a:path>
            </a:pathLst>
          </a:custGeom>
          <a:solidFill>
            <a:srgbClr val="F25995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3" name="Graphic 3"/>
          <p:cNvSpPr/>
          <p:nvPr/>
        </p:nvSpPr>
        <p:spPr>
          <a:xfrm>
            <a:off x="4258241" y="4698364"/>
            <a:ext cx="389107" cy="374802"/>
          </a:xfrm>
          <a:custGeom>
            <a:avLst/>
            <a:gdLst>
              <a:gd name="connsiteX0" fmla="*/ 192701 w 192701"/>
              <a:gd name="connsiteY0" fmla="*/ 114972 h 162171"/>
              <a:gd name="connsiteX1" fmla="*/ 47413 w 192701"/>
              <a:gd name="connsiteY1" fmla="*/ 0 h 162171"/>
              <a:gd name="connsiteX2" fmla="*/ 0 w 192701"/>
              <a:gd name="connsiteY2" fmla="*/ 57486 h 162171"/>
              <a:gd name="connsiteX3" fmla="*/ 122936 w 192701"/>
              <a:gd name="connsiteY3" fmla="*/ 162171 h 16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701" h="162171">
                <a:moveTo>
                  <a:pt x="192701" y="114972"/>
                </a:moveTo>
                <a:lnTo>
                  <a:pt x="47413" y="0"/>
                </a:lnTo>
                <a:lnTo>
                  <a:pt x="0" y="57486"/>
                </a:lnTo>
                <a:lnTo>
                  <a:pt x="122936" y="162171"/>
                </a:lnTo>
                <a:close/>
              </a:path>
            </a:pathLst>
          </a:custGeom>
          <a:solidFill>
            <a:srgbClr val="00B9EB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4" name="Graphic 3"/>
          <p:cNvSpPr/>
          <p:nvPr/>
        </p:nvSpPr>
        <p:spPr>
          <a:xfrm>
            <a:off x="5623196" y="3187263"/>
            <a:ext cx="321406" cy="299981"/>
          </a:xfrm>
          <a:custGeom>
            <a:avLst/>
            <a:gdLst>
              <a:gd name="connsiteX0" fmla="*/ 47413 w 159173"/>
              <a:gd name="connsiteY0" fmla="*/ 129798 h 129797"/>
              <a:gd name="connsiteX1" fmla="*/ 159173 w 159173"/>
              <a:gd name="connsiteY1" fmla="*/ 0 h 129797"/>
              <a:gd name="connsiteX2" fmla="*/ 47413 w 159173"/>
              <a:gd name="connsiteY2" fmla="*/ 2723 h 129797"/>
              <a:gd name="connsiteX3" fmla="*/ 0 w 159173"/>
              <a:gd name="connsiteY3" fmla="*/ 124957 h 12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73" h="129797">
                <a:moveTo>
                  <a:pt x="47413" y="129798"/>
                </a:moveTo>
                <a:lnTo>
                  <a:pt x="159173" y="0"/>
                </a:lnTo>
                <a:lnTo>
                  <a:pt x="47413" y="2723"/>
                </a:lnTo>
                <a:lnTo>
                  <a:pt x="0" y="124957"/>
                </a:lnTo>
                <a:close/>
              </a:path>
            </a:pathLst>
          </a:custGeom>
          <a:solidFill>
            <a:srgbClr val="1BEB73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5" name="Graphic 3"/>
          <p:cNvSpPr/>
          <p:nvPr/>
        </p:nvSpPr>
        <p:spPr>
          <a:xfrm>
            <a:off x="5623196" y="4888563"/>
            <a:ext cx="321406" cy="132859"/>
          </a:xfrm>
          <a:custGeom>
            <a:avLst/>
            <a:gdLst>
              <a:gd name="connsiteX0" fmla="*/ 159173 w 159173"/>
              <a:gd name="connsiteY0" fmla="*/ 57486 h 57486"/>
              <a:gd name="connsiteX1" fmla="*/ 0 w 159173"/>
              <a:gd name="connsiteY1" fmla="*/ 57486 h 57486"/>
              <a:gd name="connsiteX2" fmla="*/ 0 w 159173"/>
              <a:gd name="connsiteY2" fmla="*/ 0 h 5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173" h="57486">
                <a:moveTo>
                  <a:pt x="159173" y="57486"/>
                </a:moveTo>
                <a:lnTo>
                  <a:pt x="0" y="57486"/>
                </a:lnTo>
                <a:lnTo>
                  <a:pt x="0" y="0"/>
                </a:lnTo>
                <a:close/>
              </a:path>
            </a:pathLst>
          </a:custGeom>
          <a:solidFill>
            <a:srgbClr val="DB8F3B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6" name="Graphic 3"/>
          <p:cNvSpPr/>
          <p:nvPr/>
        </p:nvSpPr>
        <p:spPr>
          <a:xfrm>
            <a:off x="4258241" y="6509447"/>
            <a:ext cx="1364953" cy="697860"/>
          </a:xfrm>
          <a:custGeom>
            <a:avLst/>
            <a:gdLst>
              <a:gd name="connsiteX0" fmla="*/ 279400 w 675978"/>
              <a:gd name="connsiteY0" fmla="*/ 301954 h 301953"/>
              <a:gd name="connsiteX1" fmla="*/ 675979 w 675978"/>
              <a:gd name="connsiteY1" fmla="*/ 0 h 301953"/>
              <a:gd name="connsiteX2" fmla="*/ 477520 w 675978"/>
              <a:gd name="connsiteY2" fmla="*/ 0 h 301953"/>
              <a:gd name="connsiteX3" fmla="*/ 0 w 675978"/>
              <a:gd name="connsiteY3" fmla="*/ 189704 h 3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978" h="301953">
                <a:moveTo>
                  <a:pt x="279400" y="301954"/>
                </a:moveTo>
                <a:lnTo>
                  <a:pt x="675979" y="0"/>
                </a:lnTo>
                <a:lnTo>
                  <a:pt x="477520" y="0"/>
                </a:lnTo>
                <a:lnTo>
                  <a:pt x="0" y="189704"/>
                </a:ln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7" name="Graphic 3"/>
          <p:cNvSpPr/>
          <p:nvPr/>
        </p:nvSpPr>
        <p:spPr>
          <a:xfrm>
            <a:off x="2074041" y="2046070"/>
            <a:ext cx="638027" cy="558007"/>
          </a:xfrm>
          <a:custGeom>
            <a:avLst/>
            <a:gdLst>
              <a:gd name="connsiteX0" fmla="*/ 24384 w 315976"/>
              <a:gd name="connsiteY0" fmla="*/ 158843 h 241441"/>
              <a:gd name="connsiteX1" fmla="*/ 315976 w 315976"/>
              <a:gd name="connsiteY1" fmla="*/ 241442 h 241441"/>
              <a:gd name="connsiteX2" fmla="*/ 254339 w 315976"/>
              <a:gd name="connsiteY2" fmla="*/ 153095 h 241441"/>
              <a:gd name="connsiteX3" fmla="*/ 0 w 315976"/>
              <a:gd name="connsiteY3" fmla="*/ 0 h 241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976" h="241441">
                <a:moveTo>
                  <a:pt x="24384" y="158843"/>
                </a:moveTo>
                <a:lnTo>
                  <a:pt x="315976" y="241442"/>
                </a:lnTo>
                <a:lnTo>
                  <a:pt x="254339" y="153095"/>
                </a:lnTo>
                <a:lnTo>
                  <a:pt x="0" y="0"/>
                </a:ln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8" name="Graphic 3"/>
          <p:cNvSpPr/>
          <p:nvPr/>
        </p:nvSpPr>
        <p:spPr>
          <a:xfrm>
            <a:off x="11020564" y="6259812"/>
            <a:ext cx="660594" cy="648912"/>
          </a:xfrm>
          <a:custGeom>
            <a:avLst/>
            <a:gdLst>
              <a:gd name="connsiteX0" fmla="*/ 75861 w 327152"/>
              <a:gd name="connsiteY0" fmla="*/ 280775 h 280774"/>
              <a:gd name="connsiteX1" fmla="*/ 327152 w 327152"/>
              <a:gd name="connsiteY1" fmla="*/ 63235 h 280774"/>
              <a:gd name="connsiteX2" fmla="*/ 227923 w 327152"/>
              <a:gd name="connsiteY2" fmla="*/ 0 h 280774"/>
              <a:gd name="connsiteX3" fmla="*/ 0 w 327152"/>
              <a:gd name="connsiteY3" fmla="*/ 229340 h 280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152" h="280774">
                <a:moveTo>
                  <a:pt x="75861" y="280775"/>
                </a:moveTo>
                <a:lnTo>
                  <a:pt x="327152" y="63235"/>
                </a:lnTo>
                <a:lnTo>
                  <a:pt x="227923" y="0"/>
                </a:lnTo>
                <a:lnTo>
                  <a:pt x="0" y="229340"/>
                </a:ln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9" name="Graphic 3"/>
          <p:cNvSpPr/>
          <p:nvPr/>
        </p:nvSpPr>
        <p:spPr>
          <a:xfrm>
            <a:off x="12946491" y="5145892"/>
            <a:ext cx="422616" cy="97896"/>
          </a:xfrm>
          <a:custGeom>
            <a:avLst/>
            <a:gdLst>
              <a:gd name="connsiteX0" fmla="*/ 209296 w 209296"/>
              <a:gd name="connsiteY0" fmla="*/ 42358 h 42358"/>
              <a:gd name="connsiteX1" fmla="*/ 57573 w 209296"/>
              <a:gd name="connsiteY1" fmla="*/ 42358 h 42358"/>
              <a:gd name="connsiteX2" fmla="*/ 0 w 209296"/>
              <a:gd name="connsiteY2" fmla="*/ 0 h 42358"/>
              <a:gd name="connsiteX3" fmla="*/ 172720 w 209296"/>
              <a:gd name="connsiteY3" fmla="*/ 0 h 4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96" h="42358">
                <a:moveTo>
                  <a:pt x="209296" y="42358"/>
                </a:moveTo>
                <a:lnTo>
                  <a:pt x="57573" y="42358"/>
                </a:lnTo>
                <a:lnTo>
                  <a:pt x="0" y="0"/>
                </a:lnTo>
                <a:lnTo>
                  <a:pt x="172720" y="0"/>
                </a:lnTo>
                <a:close/>
              </a:path>
            </a:pathLst>
          </a:custGeom>
          <a:solidFill>
            <a:srgbClr val="00B9EB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0" name="Graphic 3"/>
          <p:cNvSpPr/>
          <p:nvPr/>
        </p:nvSpPr>
        <p:spPr>
          <a:xfrm>
            <a:off x="3870501" y="3081675"/>
            <a:ext cx="183954" cy="296486"/>
          </a:xfrm>
          <a:custGeom>
            <a:avLst/>
            <a:gdLst>
              <a:gd name="connsiteX0" fmla="*/ 83651 w 91101"/>
              <a:gd name="connsiteY0" fmla="*/ 128285 h 128285"/>
              <a:gd name="connsiteX1" fmla="*/ 3725 w 91101"/>
              <a:gd name="connsiteY1" fmla="*/ 51435 h 128285"/>
              <a:gd name="connsiteX2" fmla="*/ 0 w 91101"/>
              <a:gd name="connsiteY2" fmla="*/ 0 h 128285"/>
              <a:gd name="connsiteX3" fmla="*/ 91101 w 91101"/>
              <a:gd name="connsiteY3" fmla="*/ 87440 h 12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01" h="128285">
                <a:moveTo>
                  <a:pt x="83651" y="128285"/>
                </a:moveTo>
                <a:lnTo>
                  <a:pt x="3725" y="51435"/>
                </a:lnTo>
                <a:lnTo>
                  <a:pt x="0" y="0"/>
                </a:lnTo>
                <a:lnTo>
                  <a:pt x="91101" y="87440"/>
                </a:lnTo>
                <a:close/>
              </a:path>
            </a:pathLst>
          </a:custGeom>
          <a:solidFill>
            <a:srgbClr val="CB457D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1" name="Graphic 3"/>
          <p:cNvSpPr/>
          <p:nvPr/>
        </p:nvSpPr>
        <p:spPr>
          <a:xfrm>
            <a:off x="5132195" y="1105567"/>
            <a:ext cx="812406" cy="761493"/>
          </a:xfrm>
          <a:custGeom>
            <a:avLst/>
            <a:gdLst>
              <a:gd name="connsiteX0" fmla="*/ 128693 w 402335"/>
              <a:gd name="connsiteY0" fmla="*/ 297113 h 329486"/>
              <a:gd name="connsiteX1" fmla="*/ 402336 w 402335"/>
              <a:gd name="connsiteY1" fmla="*/ 0 h 329486"/>
              <a:gd name="connsiteX2" fmla="*/ 97875 w 402335"/>
              <a:gd name="connsiteY2" fmla="*/ 42358 h 329486"/>
              <a:gd name="connsiteX3" fmla="*/ 0 w 402335"/>
              <a:gd name="connsiteY3" fmla="*/ 329487 h 32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335" h="329486">
                <a:moveTo>
                  <a:pt x="128693" y="297113"/>
                </a:moveTo>
                <a:lnTo>
                  <a:pt x="402336" y="0"/>
                </a:lnTo>
                <a:lnTo>
                  <a:pt x="97875" y="42358"/>
                </a:lnTo>
                <a:lnTo>
                  <a:pt x="0" y="329487"/>
                </a:ln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2" name="Graphic 3"/>
          <p:cNvSpPr/>
          <p:nvPr/>
        </p:nvSpPr>
        <p:spPr>
          <a:xfrm>
            <a:off x="10001171" y="869915"/>
            <a:ext cx="335083" cy="545421"/>
          </a:xfrm>
          <a:custGeom>
            <a:avLst/>
            <a:gdLst>
              <a:gd name="connsiteX0" fmla="*/ 165947 w 165946"/>
              <a:gd name="connsiteY0" fmla="*/ 136151 h 235995"/>
              <a:gd name="connsiteX1" fmla="*/ 84667 w 165946"/>
              <a:gd name="connsiteY1" fmla="*/ 0 h 235995"/>
              <a:gd name="connsiteX2" fmla="*/ 0 w 165946"/>
              <a:gd name="connsiteY2" fmla="*/ 51435 h 235995"/>
              <a:gd name="connsiteX3" fmla="*/ 165947 w 165946"/>
              <a:gd name="connsiteY3" fmla="*/ 235996 h 23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946" h="235995">
                <a:moveTo>
                  <a:pt x="165947" y="136151"/>
                </a:moveTo>
                <a:lnTo>
                  <a:pt x="84667" y="0"/>
                </a:lnTo>
                <a:lnTo>
                  <a:pt x="0" y="51435"/>
                </a:lnTo>
                <a:lnTo>
                  <a:pt x="165947" y="235996"/>
                </a:lnTo>
                <a:close/>
              </a:path>
            </a:pathLst>
          </a:custGeom>
          <a:solidFill>
            <a:srgbClr val="CB457D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3" name="Graphic 3"/>
          <p:cNvSpPr/>
          <p:nvPr/>
        </p:nvSpPr>
        <p:spPr>
          <a:xfrm>
            <a:off x="14605280" y="6856980"/>
            <a:ext cx="1020295" cy="810441"/>
          </a:xfrm>
          <a:custGeom>
            <a:avLst/>
            <a:gdLst>
              <a:gd name="connsiteX0" fmla="*/ 107357 w 505290"/>
              <a:gd name="connsiteY0" fmla="*/ 350666 h 350665"/>
              <a:gd name="connsiteX1" fmla="*/ 505291 w 505290"/>
              <a:gd name="connsiteY1" fmla="*/ 88650 h 350665"/>
              <a:gd name="connsiteX2" fmla="*/ 254000 w 505290"/>
              <a:gd name="connsiteY2" fmla="*/ 0 h 350665"/>
              <a:gd name="connsiteX3" fmla="*/ 0 w 505290"/>
              <a:gd name="connsiteY3" fmla="*/ 296810 h 35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290" h="350665">
                <a:moveTo>
                  <a:pt x="107357" y="350666"/>
                </a:moveTo>
                <a:lnTo>
                  <a:pt x="505291" y="88650"/>
                </a:lnTo>
                <a:lnTo>
                  <a:pt x="254000" y="0"/>
                </a:lnTo>
                <a:lnTo>
                  <a:pt x="0" y="296810"/>
                </a:lnTo>
                <a:close/>
              </a:path>
            </a:pathLst>
          </a:custGeom>
          <a:solidFill>
            <a:srgbClr val="DB8F3B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4" name="Graphic 3"/>
          <p:cNvSpPr/>
          <p:nvPr/>
        </p:nvSpPr>
        <p:spPr>
          <a:xfrm>
            <a:off x="8917961" y="9697002"/>
            <a:ext cx="5035833" cy="591944"/>
          </a:xfrm>
          <a:custGeom>
            <a:avLst/>
            <a:gdLst>
              <a:gd name="connsiteX0" fmla="*/ 2493942 w 2493941"/>
              <a:gd name="connsiteY0" fmla="*/ 256126 h 256125"/>
              <a:gd name="connsiteX1" fmla="*/ 0 w 2493941"/>
              <a:gd name="connsiteY1" fmla="*/ 256126 h 256125"/>
              <a:gd name="connsiteX2" fmla="*/ 231648 w 2493941"/>
              <a:gd name="connsiteY2" fmla="*/ 123000 h 256125"/>
              <a:gd name="connsiteX3" fmla="*/ 580475 w 2493941"/>
              <a:gd name="connsiteY3" fmla="*/ 1976 h 256125"/>
              <a:gd name="connsiteX4" fmla="*/ 1247648 w 2493941"/>
              <a:gd name="connsiteY4" fmla="*/ 129051 h 256125"/>
              <a:gd name="connsiteX5" fmla="*/ 2239942 w 2493941"/>
              <a:gd name="connsiteY5" fmla="*/ 174435 h 256125"/>
              <a:gd name="connsiteX6" fmla="*/ 2493942 w 2493941"/>
              <a:gd name="connsiteY6" fmla="*/ 256126 h 25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3941" h="256125">
                <a:moveTo>
                  <a:pt x="2493942" y="256126"/>
                </a:moveTo>
                <a:lnTo>
                  <a:pt x="0" y="256126"/>
                </a:lnTo>
                <a:cubicBezTo>
                  <a:pt x="0" y="256126"/>
                  <a:pt x="102955" y="80642"/>
                  <a:pt x="231648" y="123000"/>
                </a:cubicBezTo>
                <a:cubicBezTo>
                  <a:pt x="360341" y="165358"/>
                  <a:pt x="285835" y="32232"/>
                  <a:pt x="580475" y="1976"/>
                </a:cubicBezTo>
                <a:cubicBezTo>
                  <a:pt x="875115" y="-28280"/>
                  <a:pt x="932688" y="301509"/>
                  <a:pt x="1247648" y="129051"/>
                </a:cubicBezTo>
                <a:cubicBezTo>
                  <a:pt x="1562608" y="-43408"/>
                  <a:pt x="2016421" y="262177"/>
                  <a:pt x="2239942" y="174435"/>
                </a:cubicBezTo>
                <a:cubicBezTo>
                  <a:pt x="2463462" y="86693"/>
                  <a:pt x="2493942" y="256126"/>
                  <a:pt x="2493942" y="256126"/>
                </a:cubicBez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5" name="Graphic 3"/>
          <p:cNvSpPr/>
          <p:nvPr/>
        </p:nvSpPr>
        <p:spPr>
          <a:xfrm>
            <a:off x="7424444" y="2900511"/>
            <a:ext cx="383635" cy="247397"/>
          </a:xfrm>
          <a:custGeom>
            <a:avLst/>
            <a:gdLst>
              <a:gd name="connsiteX0" fmla="*/ 189992 w 189991"/>
              <a:gd name="connsiteY0" fmla="*/ 101986 h 107045"/>
              <a:gd name="connsiteX1" fmla="*/ 38608 w 189991"/>
              <a:gd name="connsiteY1" fmla="*/ 24 h 107045"/>
              <a:gd name="connsiteX2" fmla="*/ 0 w 189991"/>
              <a:gd name="connsiteY2" fmla="*/ 41474 h 107045"/>
              <a:gd name="connsiteX3" fmla="*/ 189992 w 189991"/>
              <a:gd name="connsiteY3" fmla="*/ 101986 h 1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991" h="107045">
                <a:moveTo>
                  <a:pt x="189992" y="101986"/>
                </a:moveTo>
                <a:cubicBezTo>
                  <a:pt x="189992" y="101986"/>
                  <a:pt x="78571" y="64771"/>
                  <a:pt x="38608" y="24"/>
                </a:cubicBezTo>
                <a:cubicBezTo>
                  <a:pt x="38608" y="24"/>
                  <a:pt x="13208" y="-2397"/>
                  <a:pt x="0" y="41474"/>
                </a:cubicBezTo>
                <a:cubicBezTo>
                  <a:pt x="0" y="41474"/>
                  <a:pt x="109389" y="128611"/>
                  <a:pt x="189992" y="101986"/>
                </a:cubicBezTo>
                <a:close/>
              </a:path>
            </a:pathLst>
          </a:custGeom>
          <a:solidFill>
            <a:srgbClr val="F3AC45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6" name="Graphic 3"/>
          <p:cNvSpPr/>
          <p:nvPr/>
        </p:nvSpPr>
        <p:spPr>
          <a:xfrm>
            <a:off x="8533640" y="4642423"/>
            <a:ext cx="415093" cy="816734"/>
          </a:xfrm>
          <a:custGeom>
            <a:avLst/>
            <a:gdLst>
              <a:gd name="connsiteX0" fmla="*/ 181525 w 205570"/>
              <a:gd name="connsiteY0" fmla="*/ 0 h 353388"/>
              <a:gd name="connsiteX1" fmla="*/ 0 w 205570"/>
              <a:gd name="connsiteY1" fmla="*/ 353389 h 353388"/>
              <a:gd name="connsiteX2" fmla="*/ 90762 w 205570"/>
              <a:gd name="connsiteY2" fmla="*/ 353389 h 353388"/>
              <a:gd name="connsiteX3" fmla="*/ 205571 w 205570"/>
              <a:gd name="connsiteY3" fmla="*/ 6354 h 35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570" h="353388">
                <a:moveTo>
                  <a:pt x="181525" y="0"/>
                </a:moveTo>
                <a:lnTo>
                  <a:pt x="0" y="353389"/>
                </a:lnTo>
                <a:lnTo>
                  <a:pt x="90762" y="353389"/>
                </a:lnTo>
                <a:lnTo>
                  <a:pt x="205571" y="6354"/>
                </a:lnTo>
                <a:close/>
              </a:path>
            </a:pathLst>
          </a:custGeom>
          <a:solidFill>
            <a:srgbClr val="2A335D">
              <a:alpha val="29000"/>
            </a:srgbClr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7" name="Graphic 3"/>
          <p:cNvSpPr/>
          <p:nvPr/>
        </p:nvSpPr>
        <p:spPr>
          <a:xfrm>
            <a:off x="7079101" y="5903888"/>
            <a:ext cx="746074" cy="138452"/>
          </a:xfrm>
          <a:custGeom>
            <a:avLst/>
            <a:gdLst>
              <a:gd name="connsiteX0" fmla="*/ 369485 w 369485"/>
              <a:gd name="connsiteY0" fmla="*/ 0 h 59906"/>
              <a:gd name="connsiteX1" fmla="*/ 0 w 369485"/>
              <a:gd name="connsiteY1" fmla="*/ 302 h 59906"/>
              <a:gd name="connsiteX2" fmla="*/ 6096 w 369485"/>
              <a:gd name="connsiteY2" fmla="*/ 59906 h 59906"/>
              <a:gd name="connsiteX3" fmla="*/ 351536 w 369485"/>
              <a:gd name="connsiteY3" fmla="*/ 59906 h 5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485" h="59906">
                <a:moveTo>
                  <a:pt x="369485" y="0"/>
                </a:moveTo>
                <a:lnTo>
                  <a:pt x="0" y="302"/>
                </a:lnTo>
                <a:lnTo>
                  <a:pt x="6096" y="59906"/>
                </a:lnTo>
                <a:lnTo>
                  <a:pt x="351536" y="59906"/>
                </a:lnTo>
                <a:close/>
              </a:path>
            </a:pathLst>
          </a:custGeom>
          <a:solidFill>
            <a:srgbClr val="2A335D">
              <a:alpha val="42000"/>
            </a:srgbClr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8" name="Graphic 3"/>
          <p:cNvSpPr/>
          <p:nvPr/>
        </p:nvSpPr>
        <p:spPr>
          <a:xfrm>
            <a:off x="8515957" y="3039021"/>
            <a:ext cx="225570" cy="590877"/>
          </a:xfrm>
          <a:custGeom>
            <a:avLst/>
            <a:gdLst>
              <a:gd name="connsiteX0" fmla="*/ 1983 w 111711"/>
              <a:gd name="connsiteY0" fmla="*/ 0 h 255663"/>
              <a:gd name="connsiteX1" fmla="*/ 111712 w 111711"/>
              <a:gd name="connsiteY1" fmla="*/ 248703 h 255663"/>
              <a:gd name="connsiteX2" fmla="*/ 48719 w 111711"/>
              <a:gd name="connsiteY2" fmla="*/ 255662 h 255663"/>
              <a:gd name="connsiteX3" fmla="*/ 1983 w 111711"/>
              <a:gd name="connsiteY3" fmla="*/ 0 h 25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711" h="255663">
                <a:moveTo>
                  <a:pt x="1983" y="0"/>
                </a:moveTo>
                <a:cubicBezTo>
                  <a:pt x="1983" y="0"/>
                  <a:pt x="37543" y="212396"/>
                  <a:pt x="111712" y="248703"/>
                </a:cubicBezTo>
                <a:lnTo>
                  <a:pt x="48719" y="255662"/>
                </a:lnTo>
                <a:cubicBezTo>
                  <a:pt x="48719" y="255965"/>
                  <a:pt x="-11563" y="175787"/>
                  <a:pt x="1983" y="0"/>
                </a:cubicBezTo>
                <a:close/>
              </a:path>
            </a:pathLst>
          </a:custGeom>
          <a:solidFill>
            <a:srgbClr val="2A335D">
              <a:alpha val="31000"/>
            </a:srgbClr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9" name="Graphic 3"/>
          <p:cNvSpPr/>
          <p:nvPr/>
        </p:nvSpPr>
        <p:spPr>
          <a:xfrm>
            <a:off x="7226129" y="-537696"/>
            <a:ext cx="484160" cy="498571"/>
          </a:xfrm>
          <a:custGeom>
            <a:avLst/>
            <a:gdLst>
              <a:gd name="connsiteX0" fmla="*/ 239776 w 239775"/>
              <a:gd name="connsiteY0" fmla="*/ 104080 h 215724"/>
              <a:gd name="connsiteX1" fmla="*/ 123275 w 239775"/>
              <a:gd name="connsiteY1" fmla="*/ 0 h 215724"/>
              <a:gd name="connsiteX2" fmla="*/ 0 w 239775"/>
              <a:gd name="connsiteY2" fmla="*/ 110131 h 215724"/>
              <a:gd name="connsiteX3" fmla="*/ 118195 w 239775"/>
              <a:gd name="connsiteY3" fmla="*/ 215724 h 215724"/>
              <a:gd name="connsiteX4" fmla="*/ 239776 w 239775"/>
              <a:gd name="connsiteY4" fmla="*/ 104080 h 21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75" h="215724">
                <a:moveTo>
                  <a:pt x="239776" y="104080"/>
                </a:moveTo>
                <a:cubicBezTo>
                  <a:pt x="239776" y="104080"/>
                  <a:pt x="123275" y="93793"/>
                  <a:pt x="123275" y="0"/>
                </a:cubicBezTo>
                <a:cubicBezTo>
                  <a:pt x="123275" y="0"/>
                  <a:pt x="115485" y="110131"/>
                  <a:pt x="0" y="110131"/>
                </a:cubicBezTo>
                <a:cubicBezTo>
                  <a:pt x="0" y="110131"/>
                  <a:pt x="118195" y="130100"/>
                  <a:pt x="118195" y="215724"/>
                </a:cubicBezTo>
                <a:cubicBezTo>
                  <a:pt x="118533" y="215422"/>
                  <a:pt x="128693" y="104080"/>
                  <a:pt x="239776" y="104080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0" name="Graphic 3"/>
          <p:cNvSpPr/>
          <p:nvPr/>
        </p:nvSpPr>
        <p:spPr>
          <a:xfrm>
            <a:off x="9220221" y="1118154"/>
            <a:ext cx="212675" cy="219567"/>
          </a:xfrm>
          <a:custGeom>
            <a:avLst/>
            <a:gdLst>
              <a:gd name="connsiteX0" fmla="*/ 105325 w 105325"/>
              <a:gd name="connsiteY0" fmla="*/ 45686 h 95003"/>
              <a:gd name="connsiteX1" fmla="*/ 54187 w 105325"/>
              <a:gd name="connsiteY1" fmla="*/ 0 h 95003"/>
              <a:gd name="connsiteX2" fmla="*/ 0 w 105325"/>
              <a:gd name="connsiteY2" fmla="*/ 48409 h 95003"/>
              <a:gd name="connsiteX3" fmla="*/ 52154 w 105325"/>
              <a:gd name="connsiteY3" fmla="*/ 95003 h 95003"/>
              <a:gd name="connsiteX4" fmla="*/ 105325 w 105325"/>
              <a:gd name="connsiteY4" fmla="*/ 45686 h 9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325" h="95003">
                <a:moveTo>
                  <a:pt x="105325" y="45686"/>
                </a:moveTo>
                <a:cubicBezTo>
                  <a:pt x="105325" y="45686"/>
                  <a:pt x="54187" y="41148"/>
                  <a:pt x="54187" y="0"/>
                </a:cubicBezTo>
                <a:cubicBezTo>
                  <a:pt x="54187" y="0"/>
                  <a:pt x="50800" y="48409"/>
                  <a:pt x="0" y="48409"/>
                </a:cubicBezTo>
                <a:cubicBezTo>
                  <a:pt x="0" y="48409"/>
                  <a:pt x="52154" y="57184"/>
                  <a:pt x="52154" y="95003"/>
                </a:cubicBezTo>
                <a:cubicBezTo>
                  <a:pt x="51816" y="95003"/>
                  <a:pt x="56219" y="45686"/>
                  <a:pt x="105325" y="45686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1" name="Graphic 3"/>
          <p:cNvSpPr/>
          <p:nvPr/>
        </p:nvSpPr>
        <p:spPr>
          <a:xfrm>
            <a:off x="9087554" y="2801272"/>
            <a:ext cx="432189" cy="445429"/>
          </a:xfrm>
          <a:custGeom>
            <a:avLst/>
            <a:gdLst>
              <a:gd name="connsiteX0" fmla="*/ 214037 w 214037"/>
              <a:gd name="connsiteY0" fmla="*/ 92886 h 192730"/>
              <a:gd name="connsiteX1" fmla="*/ 110067 w 214037"/>
              <a:gd name="connsiteY1" fmla="*/ 0 h 192730"/>
              <a:gd name="connsiteX2" fmla="*/ 0 w 214037"/>
              <a:gd name="connsiteY2" fmla="*/ 98332 h 192730"/>
              <a:gd name="connsiteX3" fmla="*/ 105664 w 214037"/>
              <a:gd name="connsiteY3" fmla="*/ 192730 h 192730"/>
              <a:gd name="connsiteX4" fmla="*/ 214037 w 214037"/>
              <a:gd name="connsiteY4" fmla="*/ 92886 h 19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37" h="192730">
                <a:moveTo>
                  <a:pt x="214037" y="92886"/>
                </a:moveTo>
                <a:cubicBezTo>
                  <a:pt x="214037" y="92886"/>
                  <a:pt x="110067" y="83809"/>
                  <a:pt x="110067" y="0"/>
                </a:cubicBezTo>
                <a:cubicBezTo>
                  <a:pt x="110067" y="0"/>
                  <a:pt x="103293" y="98332"/>
                  <a:pt x="0" y="98332"/>
                </a:cubicBezTo>
                <a:cubicBezTo>
                  <a:pt x="0" y="98332"/>
                  <a:pt x="105664" y="116182"/>
                  <a:pt x="105664" y="192730"/>
                </a:cubicBezTo>
                <a:cubicBezTo>
                  <a:pt x="105325" y="192730"/>
                  <a:pt x="114469" y="92886"/>
                  <a:pt x="214037" y="92886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2" name="Graphic 3"/>
          <p:cNvSpPr/>
          <p:nvPr/>
        </p:nvSpPr>
        <p:spPr>
          <a:xfrm>
            <a:off x="7046961" y="2110404"/>
            <a:ext cx="212675" cy="219567"/>
          </a:xfrm>
          <a:custGeom>
            <a:avLst/>
            <a:gdLst>
              <a:gd name="connsiteX0" fmla="*/ 105325 w 105325"/>
              <a:gd name="connsiteY0" fmla="*/ 45686 h 95003"/>
              <a:gd name="connsiteX1" fmla="*/ 54187 w 105325"/>
              <a:gd name="connsiteY1" fmla="*/ 0 h 95003"/>
              <a:gd name="connsiteX2" fmla="*/ 0 w 105325"/>
              <a:gd name="connsiteY2" fmla="*/ 48409 h 95003"/>
              <a:gd name="connsiteX3" fmla="*/ 52155 w 105325"/>
              <a:gd name="connsiteY3" fmla="*/ 95003 h 95003"/>
              <a:gd name="connsiteX4" fmla="*/ 105325 w 105325"/>
              <a:gd name="connsiteY4" fmla="*/ 45686 h 9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325" h="95003">
                <a:moveTo>
                  <a:pt x="105325" y="45686"/>
                </a:moveTo>
                <a:cubicBezTo>
                  <a:pt x="105325" y="45686"/>
                  <a:pt x="54187" y="41148"/>
                  <a:pt x="54187" y="0"/>
                </a:cubicBezTo>
                <a:cubicBezTo>
                  <a:pt x="54187" y="0"/>
                  <a:pt x="50800" y="48409"/>
                  <a:pt x="0" y="48409"/>
                </a:cubicBezTo>
                <a:cubicBezTo>
                  <a:pt x="0" y="48409"/>
                  <a:pt x="52155" y="57184"/>
                  <a:pt x="52155" y="95003"/>
                </a:cubicBezTo>
                <a:cubicBezTo>
                  <a:pt x="51816" y="94701"/>
                  <a:pt x="56557" y="45686"/>
                  <a:pt x="105325" y="45686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Graphic 3"/>
          <p:cNvSpPr/>
          <p:nvPr/>
        </p:nvSpPr>
        <p:spPr>
          <a:xfrm>
            <a:off x="6772056" y="1360097"/>
            <a:ext cx="104626" cy="107686"/>
          </a:xfrm>
          <a:custGeom>
            <a:avLst/>
            <a:gdLst>
              <a:gd name="connsiteX0" fmla="*/ 51816 w 51815"/>
              <a:gd name="connsiteY0" fmla="*/ 22389 h 46594"/>
              <a:gd name="connsiteX1" fmla="*/ 26755 w 51815"/>
              <a:gd name="connsiteY1" fmla="*/ 0 h 46594"/>
              <a:gd name="connsiteX2" fmla="*/ 0 w 51815"/>
              <a:gd name="connsiteY2" fmla="*/ 23902 h 46594"/>
              <a:gd name="connsiteX3" fmla="*/ 25400 w 51815"/>
              <a:gd name="connsiteY3" fmla="*/ 46594 h 46594"/>
              <a:gd name="connsiteX4" fmla="*/ 51816 w 51815"/>
              <a:gd name="connsiteY4" fmla="*/ 22389 h 46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5" h="46594">
                <a:moveTo>
                  <a:pt x="51816" y="22389"/>
                </a:moveTo>
                <a:cubicBezTo>
                  <a:pt x="51816" y="22389"/>
                  <a:pt x="26755" y="20271"/>
                  <a:pt x="26755" y="0"/>
                </a:cubicBezTo>
                <a:cubicBezTo>
                  <a:pt x="26755" y="0"/>
                  <a:pt x="25061" y="23902"/>
                  <a:pt x="0" y="23902"/>
                </a:cubicBezTo>
                <a:cubicBezTo>
                  <a:pt x="0" y="23902"/>
                  <a:pt x="25400" y="28138"/>
                  <a:pt x="25400" y="46594"/>
                </a:cubicBezTo>
                <a:cubicBezTo>
                  <a:pt x="25400" y="46291"/>
                  <a:pt x="27771" y="22389"/>
                  <a:pt x="51816" y="22389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4" name="Graphic 3"/>
          <p:cNvSpPr/>
          <p:nvPr/>
        </p:nvSpPr>
        <p:spPr>
          <a:xfrm>
            <a:off x="8814310" y="-777813"/>
            <a:ext cx="657271" cy="480235"/>
          </a:xfrm>
          <a:custGeom>
            <a:avLst/>
            <a:gdLst>
              <a:gd name="connsiteX0" fmla="*/ 3580 w 325506"/>
              <a:gd name="connsiteY0" fmla="*/ 196781 h 207790"/>
              <a:gd name="connsiteX1" fmla="*/ 196620 w 325506"/>
              <a:gd name="connsiteY1" fmla="*/ 150187 h 207790"/>
              <a:gd name="connsiteX2" fmla="*/ 321927 w 325506"/>
              <a:gd name="connsiteY2" fmla="*/ 11010 h 207790"/>
              <a:gd name="connsiteX3" fmla="*/ 128887 w 325506"/>
              <a:gd name="connsiteY3" fmla="*/ 57604 h 207790"/>
              <a:gd name="connsiteX4" fmla="*/ 3580 w 325506"/>
              <a:gd name="connsiteY4" fmla="*/ 196781 h 20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506" h="207790">
                <a:moveTo>
                  <a:pt x="3580" y="196781"/>
                </a:moveTo>
                <a:cubicBezTo>
                  <a:pt x="22207" y="222498"/>
                  <a:pt x="108905" y="201622"/>
                  <a:pt x="196620" y="150187"/>
                </a:cubicBezTo>
                <a:cubicBezTo>
                  <a:pt x="284673" y="98752"/>
                  <a:pt x="340553" y="36425"/>
                  <a:pt x="321927" y="11010"/>
                </a:cubicBezTo>
                <a:cubicBezTo>
                  <a:pt x="303300" y="-14708"/>
                  <a:pt x="216601" y="6169"/>
                  <a:pt x="128887" y="57604"/>
                </a:cubicBezTo>
                <a:cubicBezTo>
                  <a:pt x="40833" y="108736"/>
                  <a:pt x="-15047" y="171063"/>
                  <a:pt x="3580" y="196781"/>
                </a:cubicBezTo>
                <a:close/>
              </a:path>
            </a:pathLst>
          </a:custGeom>
          <a:solidFill>
            <a:srgbClr val="D45689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5" name="Graphic 3"/>
          <p:cNvSpPr/>
          <p:nvPr/>
        </p:nvSpPr>
        <p:spPr>
          <a:xfrm>
            <a:off x="10809819" y="8110238"/>
            <a:ext cx="606810" cy="620182"/>
          </a:xfrm>
          <a:custGeom>
            <a:avLst/>
            <a:gdLst>
              <a:gd name="connsiteX0" fmla="*/ 15977 w 300516"/>
              <a:gd name="connsiteY0" fmla="*/ 254070 h 268343"/>
              <a:gd name="connsiteX1" fmla="*/ 217484 w 300516"/>
              <a:gd name="connsiteY1" fmla="*/ 194163 h 268343"/>
              <a:gd name="connsiteX2" fmla="*/ 284540 w 300516"/>
              <a:gd name="connsiteY2" fmla="*/ 14141 h 268343"/>
              <a:gd name="connsiteX3" fmla="*/ 83033 w 300516"/>
              <a:gd name="connsiteY3" fmla="*/ 74047 h 268343"/>
              <a:gd name="connsiteX4" fmla="*/ 15977 w 300516"/>
              <a:gd name="connsiteY4" fmla="*/ 254070 h 26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16" h="268343">
                <a:moveTo>
                  <a:pt x="15977" y="254070"/>
                </a:moveTo>
                <a:cubicBezTo>
                  <a:pt x="53230" y="287351"/>
                  <a:pt x="143315" y="260423"/>
                  <a:pt x="217484" y="194163"/>
                </a:cubicBezTo>
                <a:cubicBezTo>
                  <a:pt x="291652" y="127903"/>
                  <a:pt x="321793" y="47119"/>
                  <a:pt x="284540" y="14141"/>
                </a:cubicBezTo>
                <a:cubicBezTo>
                  <a:pt x="247286" y="-18838"/>
                  <a:pt x="157201" y="7787"/>
                  <a:pt x="83033" y="74047"/>
                </a:cubicBezTo>
                <a:cubicBezTo>
                  <a:pt x="8865" y="140308"/>
                  <a:pt x="-21276" y="220788"/>
                  <a:pt x="15977" y="254070"/>
                </a:cubicBezTo>
                <a:close/>
              </a:path>
            </a:pathLst>
          </a:custGeom>
          <a:solidFill>
            <a:srgbClr val="D45689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6" name="Graphic 3"/>
          <p:cNvSpPr/>
          <p:nvPr/>
        </p:nvSpPr>
        <p:spPr>
          <a:xfrm>
            <a:off x="2644368" y="4994150"/>
            <a:ext cx="484162" cy="498571"/>
          </a:xfrm>
          <a:custGeom>
            <a:avLst/>
            <a:gdLst>
              <a:gd name="connsiteX0" fmla="*/ 239776 w 239776"/>
              <a:gd name="connsiteY0" fmla="*/ 104080 h 215724"/>
              <a:gd name="connsiteX1" fmla="*/ 123275 w 239776"/>
              <a:gd name="connsiteY1" fmla="*/ 0 h 215724"/>
              <a:gd name="connsiteX2" fmla="*/ 0 w 239776"/>
              <a:gd name="connsiteY2" fmla="*/ 110131 h 215724"/>
              <a:gd name="connsiteX3" fmla="*/ 118195 w 239776"/>
              <a:gd name="connsiteY3" fmla="*/ 215724 h 215724"/>
              <a:gd name="connsiteX4" fmla="*/ 239776 w 239776"/>
              <a:gd name="connsiteY4" fmla="*/ 104080 h 21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76" h="215724">
                <a:moveTo>
                  <a:pt x="239776" y="104080"/>
                </a:moveTo>
                <a:cubicBezTo>
                  <a:pt x="239776" y="104080"/>
                  <a:pt x="123275" y="93793"/>
                  <a:pt x="123275" y="0"/>
                </a:cubicBezTo>
                <a:cubicBezTo>
                  <a:pt x="123275" y="0"/>
                  <a:pt x="115485" y="110131"/>
                  <a:pt x="0" y="110131"/>
                </a:cubicBezTo>
                <a:cubicBezTo>
                  <a:pt x="0" y="110131"/>
                  <a:pt x="118195" y="130100"/>
                  <a:pt x="118195" y="215724"/>
                </a:cubicBezTo>
                <a:cubicBezTo>
                  <a:pt x="118195" y="215724"/>
                  <a:pt x="128355" y="104080"/>
                  <a:pt x="239776" y="104080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7" name="Graphic 3"/>
          <p:cNvSpPr/>
          <p:nvPr/>
        </p:nvSpPr>
        <p:spPr>
          <a:xfrm>
            <a:off x="13127026" y="7451351"/>
            <a:ext cx="484162" cy="498571"/>
          </a:xfrm>
          <a:custGeom>
            <a:avLst/>
            <a:gdLst>
              <a:gd name="connsiteX0" fmla="*/ 239776 w 239776"/>
              <a:gd name="connsiteY0" fmla="*/ 104080 h 215724"/>
              <a:gd name="connsiteX1" fmla="*/ 123275 w 239776"/>
              <a:gd name="connsiteY1" fmla="*/ 0 h 215724"/>
              <a:gd name="connsiteX2" fmla="*/ 0 w 239776"/>
              <a:gd name="connsiteY2" fmla="*/ 110131 h 215724"/>
              <a:gd name="connsiteX3" fmla="*/ 118195 w 239776"/>
              <a:gd name="connsiteY3" fmla="*/ 215725 h 215724"/>
              <a:gd name="connsiteX4" fmla="*/ 239776 w 239776"/>
              <a:gd name="connsiteY4" fmla="*/ 104080 h 21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76" h="215724">
                <a:moveTo>
                  <a:pt x="239776" y="104080"/>
                </a:moveTo>
                <a:cubicBezTo>
                  <a:pt x="239776" y="104080"/>
                  <a:pt x="123275" y="93793"/>
                  <a:pt x="123275" y="0"/>
                </a:cubicBezTo>
                <a:cubicBezTo>
                  <a:pt x="123275" y="0"/>
                  <a:pt x="115485" y="110131"/>
                  <a:pt x="0" y="110131"/>
                </a:cubicBezTo>
                <a:cubicBezTo>
                  <a:pt x="0" y="110131"/>
                  <a:pt x="118195" y="130100"/>
                  <a:pt x="118195" y="215725"/>
                </a:cubicBezTo>
                <a:cubicBezTo>
                  <a:pt x="118195" y="215725"/>
                  <a:pt x="128355" y="104080"/>
                  <a:pt x="239776" y="104080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8" name="Graphic 3"/>
          <p:cNvSpPr/>
          <p:nvPr/>
        </p:nvSpPr>
        <p:spPr>
          <a:xfrm>
            <a:off x="10464818" y="-643981"/>
            <a:ext cx="207203" cy="213273"/>
          </a:xfrm>
          <a:custGeom>
            <a:avLst/>
            <a:gdLst>
              <a:gd name="connsiteX0" fmla="*/ 102616 w 102615"/>
              <a:gd name="connsiteY0" fmla="*/ 44476 h 92280"/>
              <a:gd name="connsiteX1" fmla="*/ 52832 w 102615"/>
              <a:gd name="connsiteY1" fmla="*/ 0 h 92280"/>
              <a:gd name="connsiteX2" fmla="*/ 0 w 102615"/>
              <a:gd name="connsiteY2" fmla="*/ 47199 h 92280"/>
              <a:gd name="connsiteX3" fmla="*/ 50461 w 102615"/>
              <a:gd name="connsiteY3" fmla="*/ 92280 h 92280"/>
              <a:gd name="connsiteX4" fmla="*/ 102616 w 102615"/>
              <a:gd name="connsiteY4" fmla="*/ 44476 h 92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15" h="92280">
                <a:moveTo>
                  <a:pt x="102616" y="44476"/>
                </a:moveTo>
                <a:cubicBezTo>
                  <a:pt x="102616" y="44476"/>
                  <a:pt x="52832" y="39938"/>
                  <a:pt x="52832" y="0"/>
                </a:cubicBezTo>
                <a:cubicBezTo>
                  <a:pt x="52832" y="0"/>
                  <a:pt x="49445" y="47199"/>
                  <a:pt x="0" y="47199"/>
                </a:cubicBezTo>
                <a:cubicBezTo>
                  <a:pt x="0" y="47199"/>
                  <a:pt x="50461" y="55671"/>
                  <a:pt x="50461" y="92280"/>
                </a:cubicBezTo>
                <a:cubicBezTo>
                  <a:pt x="50800" y="91978"/>
                  <a:pt x="55202" y="44476"/>
                  <a:pt x="102616" y="44476"/>
                </a:cubicBez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9" name="Graphic 3"/>
          <p:cNvSpPr/>
          <p:nvPr/>
        </p:nvSpPr>
        <p:spPr>
          <a:xfrm>
            <a:off x="10853705" y="1530017"/>
            <a:ext cx="271485" cy="279703"/>
          </a:xfrm>
          <a:custGeom>
            <a:avLst/>
            <a:gdLst>
              <a:gd name="connsiteX0" fmla="*/ 134451 w 134450"/>
              <a:gd name="connsiteY0" fmla="*/ 58394 h 121023"/>
              <a:gd name="connsiteX1" fmla="*/ 69088 w 134450"/>
              <a:gd name="connsiteY1" fmla="*/ 0 h 121023"/>
              <a:gd name="connsiteX2" fmla="*/ 0 w 134450"/>
              <a:gd name="connsiteY2" fmla="*/ 61722 h 121023"/>
              <a:gd name="connsiteX3" fmla="*/ 66379 w 134450"/>
              <a:gd name="connsiteY3" fmla="*/ 121024 h 121023"/>
              <a:gd name="connsiteX4" fmla="*/ 134451 w 134450"/>
              <a:gd name="connsiteY4" fmla="*/ 58394 h 12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50" h="121023">
                <a:moveTo>
                  <a:pt x="134451" y="58394"/>
                </a:moveTo>
                <a:cubicBezTo>
                  <a:pt x="134451" y="58394"/>
                  <a:pt x="69088" y="52645"/>
                  <a:pt x="69088" y="0"/>
                </a:cubicBezTo>
                <a:cubicBezTo>
                  <a:pt x="69088" y="0"/>
                  <a:pt x="64685" y="61722"/>
                  <a:pt x="0" y="61722"/>
                </a:cubicBezTo>
                <a:cubicBezTo>
                  <a:pt x="0" y="61722"/>
                  <a:pt x="66379" y="72917"/>
                  <a:pt x="66379" y="121024"/>
                </a:cubicBezTo>
                <a:cubicBezTo>
                  <a:pt x="66379" y="121024"/>
                  <a:pt x="72136" y="58394"/>
                  <a:pt x="134451" y="58394"/>
                </a:cubicBezTo>
                <a:close/>
              </a:path>
            </a:pathLst>
          </a:custGeom>
          <a:solidFill>
            <a:srgbClr val="00B9EB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0" name="Graphic 3"/>
          <p:cNvSpPr/>
          <p:nvPr/>
        </p:nvSpPr>
        <p:spPr>
          <a:xfrm>
            <a:off x="3417796" y="1826504"/>
            <a:ext cx="281060" cy="288795"/>
          </a:xfrm>
          <a:custGeom>
            <a:avLst/>
            <a:gdLst>
              <a:gd name="connsiteX0" fmla="*/ 139192 w 139192"/>
              <a:gd name="connsiteY0" fmla="*/ 60512 h 124957"/>
              <a:gd name="connsiteX1" fmla="*/ 71459 w 139192"/>
              <a:gd name="connsiteY1" fmla="*/ 0 h 124957"/>
              <a:gd name="connsiteX2" fmla="*/ 0 w 139192"/>
              <a:gd name="connsiteY2" fmla="*/ 63840 h 124957"/>
              <a:gd name="connsiteX3" fmla="*/ 68411 w 139192"/>
              <a:gd name="connsiteY3" fmla="*/ 124957 h 124957"/>
              <a:gd name="connsiteX4" fmla="*/ 139192 w 139192"/>
              <a:gd name="connsiteY4" fmla="*/ 60512 h 12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92" h="124957">
                <a:moveTo>
                  <a:pt x="139192" y="60512"/>
                </a:moveTo>
                <a:cubicBezTo>
                  <a:pt x="139192" y="60512"/>
                  <a:pt x="71459" y="54461"/>
                  <a:pt x="71459" y="0"/>
                </a:cubicBezTo>
                <a:cubicBezTo>
                  <a:pt x="71459" y="0"/>
                  <a:pt x="67056" y="63840"/>
                  <a:pt x="0" y="63840"/>
                </a:cubicBezTo>
                <a:cubicBezTo>
                  <a:pt x="0" y="63840"/>
                  <a:pt x="68411" y="75337"/>
                  <a:pt x="68411" y="124957"/>
                </a:cubicBezTo>
                <a:cubicBezTo>
                  <a:pt x="68749" y="125259"/>
                  <a:pt x="74507" y="60512"/>
                  <a:pt x="139192" y="60512"/>
                </a:cubicBez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1637" r="11923" b="76499"/>
          <a:stretch>
            <a:fillRect/>
          </a:stretch>
        </p:blipFill>
        <p:spPr>
          <a:xfrm>
            <a:off x="0" y="7934037"/>
            <a:ext cx="11878710" cy="2352963"/>
          </a:xfrm>
          <a:prstGeom prst="rect">
            <a:avLst/>
          </a:prstGeom>
        </p:spPr>
      </p:pic>
      <p:pic>
        <p:nvPicPr>
          <p:cNvPr id="127" name="Duong-Den-Ngay-Vinh-Quang-Buc-Tuo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56489" y="9344874"/>
            <a:ext cx="1018741" cy="1018741"/>
          </a:xfrm>
          <a:prstGeom prst="rect">
            <a:avLst/>
          </a:prstGeom>
        </p:spPr>
      </p:pic>
      <p:sp>
        <p:nvSpPr>
          <p:cNvPr id="222" name="Freeform: Shape 8"/>
          <p:cNvSpPr/>
          <p:nvPr/>
        </p:nvSpPr>
        <p:spPr>
          <a:xfrm>
            <a:off x="5940776" y="8856663"/>
            <a:ext cx="2623554" cy="1526660"/>
          </a:xfrm>
          <a:custGeom>
            <a:avLst/>
            <a:gdLst>
              <a:gd name="connsiteX0" fmla="*/ 0 w 1253066"/>
              <a:gd name="connsiteY0" fmla="*/ 0 h 729166"/>
              <a:gd name="connsiteX1" fmla="*/ 1253067 w 1253066"/>
              <a:gd name="connsiteY1" fmla="*/ 0 h 729166"/>
              <a:gd name="connsiteX2" fmla="*/ 1253067 w 1253066"/>
              <a:gd name="connsiteY2" fmla="*/ 729167 h 729166"/>
              <a:gd name="connsiteX3" fmla="*/ 0 w 1253066"/>
              <a:gd name="connsiteY3" fmla="*/ 729167 h 72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3066" h="729166">
                <a:moveTo>
                  <a:pt x="0" y="0"/>
                </a:moveTo>
                <a:lnTo>
                  <a:pt x="1253067" y="0"/>
                </a:lnTo>
                <a:lnTo>
                  <a:pt x="1253067" y="729167"/>
                </a:lnTo>
                <a:lnTo>
                  <a:pt x="0" y="72916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3" name="Freeform: Shape 64"/>
          <p:cNvSpPr/>
          <p:nvPr/>
        </p:nvSpPr>
        <p:spPr>
          <a:xfrm>
            <a:off x="8521788" y="7596057"/>
            <a:ext cx="2623554" cy="2787266"/>
          </a:xfrm>
          <a:custGeom>
            <a:avLst/>
            <a:gdLst>
              <a:gd name="connsiteX0" fmla="*/ 0 w 1253066"/>
              <a:gd name="connsiteY0" fmla="*/ 0 h 1331258"/>
              <a:gd name="connsiteX1" fmla="*/ 1253067 w 1253066"/>
              <a:gd name="connsiteY1" fmla="*/ 0 h 1331258"/>
              <a:gd name="connsiteX2" fmla="*/ 1253067 w 1253066"/>
              <a:gd name="connsiteY2" fmla="*/ 1331259 h 1331258"/>
              <a:gd name="connsiteX3" fmla="*/ 0 w 1253066"/>
              <a:gd name="connsiteY3" fmla="*/ 1331259 h 133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3066" h="1331258">
                <a:moveTo>
                  <a:pt x="0" y="0"/>
                </a:moveTo>
                <a:lnTo>
                  <a:pt x="1253067" y="0"/>
                </a:lnTo>
                <a:lnTo>
                  <a:pt x="1253067" y="1331259"/>
                </a:lnTo>
                <a:lnTo>
                  <a:pt x="0" y="1331259"/>
                </a:lnTo>
                <a:close/>
              </a:path>
            </a:pathLst>
          </a:custGeom>
          <a:solidFill>
            <a:srgbClr val="FF6B48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24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70755" y="5165166"/>
            <a:ext cx="2875745" cy="5435256"/>
          </a:xfrm>
          <a:prstGeom prst="rect">
            <a:avLst/>
          </a:prstGeom>
        </p:spPr>
      </p:pic>
      <p:pic>
        <p:nvPicPr>
          <p:cNvPr id="22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739940" y="4279567"/>
            <a:ext cx="2822829" cy="4500162"/>
          </a:xfrm>
          <a:prstGeom prst="rect">
            <a:avLst/>
          </a:prstGeom>
        </p:spPr>
      </p:pic>
      <p:pic>
        <p:nvPicPr>
          <p:cNvPr id="230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407518" y="3118681"/>
            <a:ext cx="5397171" cy="4798575"/>
          </a:xfrm>
          <a:prstGeom prst="rect">
            <a:avLst/>
          </a:prstGeom>
        </p:spPr>
      </p:pic>
      <p:pic>
        <p:nvPicPr>
          <p:cNvPr id="23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644365" y="5356852"/>
            <a:ext cx="2910486" cy="5114272"/>
          </a:xfrm>
          <a:prstGeom prst="rect">
            <a:avLst/>
          </a:prstGeom>
        </p:spPr>
      </p:pic>
      <p:grpSp>
        <p:nvGrpSpPr>
          <p:cNvPr id="165" name="Graphic 3"/>
          <p:cNvGrpSpPr/>
          <p:nvPr/>
        </p:nvGrpSpPr>
        <p:grpSpPr>
          <a:xfrm>
            <a:off x="8628742" y="3947449"/>
            <a:ext cx="2647134" cy="1876631"/>
            <a:chOff x="2880475" y="854676"/>
            <a:chExt cx="1264328" cy="896319"/>
          </a:xfrm>
        </p:grpSpPr>
        <p:grpSp>
          <p:nvGrpSpPr>
            <p:cNvPr id="172" name="Graphic 3"/>
            <p:cNvGrpSpPr/>
            <p:nvPr/>
          </p:nvGrpSpPr>
          <p:grpSpPr>
            <a:xfrm>
              <a:off x="2880475" y="854676"/>
              <a:ext cx="1264328" cy="896319"/>
              <a:chOff x="2880475" y="854676"/>
              <a:chExt cx="1264328" cy="896319"/>
            </a:xfrm>
          </p:grpSpPr>
          <p:sp>
            <p:nvSpPr>
              <p:cNvPr id="174" name="Freeform: Shape 24"/>
              <p:cNvSpPr/>
              <p:nvPr/>
            </p:nvSpPr>
            <p:spPr>
              <a:xfrm>
                <a:off x="3562434" y="1350622"/>
                <a:ext cx="476842" cy="299230"/>
              </a:xfrm>
              <a:custGeom>
                <a:avLst/>
                <a:gdLst>
                  <a:gd name="connsiteX0" fmla="*/ 420285 w 476842"/>
                  <a:gd name="connsiteY0" fmla="*/ 299231 h 299230"/>
                  <a:gd name="connsiteX1" fmla="*/ 476842 w 476842"/>
                  <a:gd name="connsiteY1" fmla="*/ 208161 h 299230"/>
                  <a:gd name="connsiteX2" fmla="*/ 56557 w 476842"/>
                  <a:gd name="connsiteY2" fmla="*/ 0 h 299230"/>
                  <a:gd name="connsiteX3" fmla="*/ 0 w 476842"/>
                  <a:gd name="connsiteY3" fmla="*/ 91070 h 29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842" h="299230">
                    <a:moveTo>
                      <a:pt x="420285" y="299231"/>
                    </a:moveTo>
                    <a:lnTo>
                      <a:pt x="476842" y="208161"/>
                    </a:lnTo>
                    <a:lnTo>
                      <a:pt x="56557" y="0"/>
                    </a:lnTo>
                    <a:lnTo>
                      <a:pt x="0" y="91070"/>
                    </a:ln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25"/>
              <p:cNvSpPr/>
              <p:nvPr/>
            </p:nvSpPr>
            <p:spPr>
              <a:xfrm>
                <a:off x="3131311" y="885892"/>
                <a:ext cx="136824" cy="121931"/>
              </a:xfrm>
              <a:custGeom>
                <a:avLst/>
                <a:gdLst>
                  <a:gd name="connsiteX0" fmla="*/ 0 w 136824"/>
                  <a:gd name="connsiteY0" fmla="*/ 65353 h 121931"/>
                  <a:gd name="connsiteX1" fmla="*/ 114470 w 136824"/>
                  <a:gd name="connsiteY1" fmla="*/ 121931 h 121931"/>
                  <a:gd name="connsiteX2" fmla="*/ 133435 w 136824"/>
                  <a:gd name="connsiteY2" fmla="*/ 45989 h 121931"/>
                  <a:gd name="connsiteX3" fmla="*/ 40301 w 136824"/>
                  <a:gd name="connsiteY3" fmla="*/ 0 h 121931"/>
                  <a:gd name="connsiteX4" fmla="*/ 0 w 136824"/>
                  <a:gd name="connsiteY4" fmla="*/ 65353 h 121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824" h="121931">
                    <a:moveTo>
                      <a:pt x="0" y="65353"/>
                    </a:moveTo>
                    <a:lnTo>
                      <a:pt x="114470" y="121931"/>
                    </a:lnTo>
                    <a:cubicBezTo>
                      <a:pt x="134112" y="78665"/>
                      <a:pt x="141901" y="50225"/>
                      <a:pt x="133435" y="45989"/>
                    </a:cubicBezTo>
                    <a:lnTo>
                      <a:pt x="40301" y="0"/>
                    </a:lnTo>
                    <a:lnTo>
                      <a:pt x="0" y="65353"/>
                    </a:ln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26"/>
              <p:cNvSpPr/>
              <p:nvPr/>
            </p:nvSpPr>
            <p:spPr>
              <a:xfrm>
                <a:off x="2884085" y="951547"/>
                <a:ext cx="362373" cy="444973"/>
              </a:xfrm>
              <a:custGeom>
                <a:avLst/>
                <a:gdLst>
                  <a:gd name="connsiteX0" fmla="*/ 0 w 362373"/>
                  <a:gd name="connsiteY0" fmla="*/ 398470 h 444973"/>
                  <a:gd name="connsiteX1" fmla="*/ 93133 w 362373"/>
                  <a:gd name="connsiteY1" fmla="*/ 444459 h 444973"/>
                  <a:gd name="connsiteX2" fmla="*/ 268224 w 362373"/>
                  <a:gd name="connsiteY2" fmla="*/ 227827 h 444973"/>
                  <a:gd name="connsiteX3" fmla="*/ 362373 w 362373"/>
                  <a:gd name="connsiteY3" fmla="*/ 56579 h 444973"/>
                  <a:gd name="connsiteX4" fmla="*/ 247904 w 362373"/>
                  <a:gd name="connsiteY4" fmla="*/ 0 h 444973"/>
                  <a:gd name="connsiteX5" fmla="*/ 0 w 362373"/>
                  <a:gd name="connsiteY5" fmla="*/ 398470 h 444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2373" h="444973">
                    <a:moveTo>
                      <a:pt x="0" y="398470"/>
                    </a:moveTo>
                    <a:lnTo>
                      <a:pt x="93133" y="444459"/>
                    </a:lnTo>
                    <a:cubicBezTo>
                      <a:pt x="110405" y="452931"/>
                      <a:pt x="188637" y="355809"/>
                      <a:pt x="268224" y="227827"/>
                    </a:cubicBezTo>
                    <a:cubicBezTo>
                      <a:pt x="308864" y="162474"/>
                      <a:pt x="342053" y="101660"/>
                      <a:pt x="362373" y="56579"/>
                    </a:cubicBezTo>
                    <a:lnTo>
                      <a:pt x="247904" y="0"/>
                    </a:lnTo>
                    <a:lnTo>
                      <a:pt x="0" y="398470"/>
                    </a:ln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27"/>
              <p:cNvSpPr/>
              <p:nvPr/>
            </p:nvSpPr>
            <p:spPr>
              <a:xfrm>
                <a:off x="3245781" y="932183"/>
                <a:ext cx="421301" cy="369424"/>
              </a:xfrm>
              <a:custGeom>
                <a:avLst/>
                <a:gdLst>
                  <a:gd name="connsiteX0" fmla="*/ 421301 w 421301"/>
                  <a:gd name="connsiteY0" fmla="*/ 369424 h 369424"/>
                  <a:gd name="connsiteX1" fmla="*/ 206587 w 421301"/>
                  <a:gd name="connsiteY1" fmla="*/ 92583 h 369424"/>
                  <a:gd name="connsiteX2" fmla="*/ 18965 w 421301"/>
                  <a:gd name="connsiteY2" fmla="*/ 0 h 369424"/>
                  <a:gd name="connsiteX3" fmla="*/ 0 w 421301"/>
                  <a:gd name="connsiteY3" fmla="*/ 75942 h 369424"/>
                  <a:gd name="connsiteX4" fmla="*/ 160867 w 421301"/>
                  <a:gd name="connsiteY4" fmla="*/ 155515 h 369424"/>
                  <a:gd name="connsiteX5" fmla="*/ 421301 w 421301"/>
                  <a:gd name="connsiteY5" fmla="*/ 369424 h 369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1301" h="369424">
                    <a:moveTo>
                      <a:pt x="421301" y="369424"/>
                    </a:moveTo>
                    <a:cubicBezTo>
                      <a:pt x="415882" y="265949"/>
                      <a:pt x="336296" y="157028"/>
                      <a:pt x="206587" y="92583"/>
                    </a:cubicBezTo>
                    <a:lnTo>
                      <a:pt x="18965" y="0"/>
                    </a:lnTo>
                    <a:cubicBezTo>
                      <a:pt x="27432" y="4236"/>
                      <a:pt x="19643" y="32676"/>
                      <a:pt x="0" y="75942"/>
                    </a:cubicBezTo>
                    <a:lnTo>
                      <a:pt x="160867" y="155515"/>
                    </a:lnTo>
                    <a:cubicBezTo>
                      <a:pt x="272288" y="210581"/>
                      <a:pt x="361019" y="285918"/>
                      <a:pt x="421301" y="369424"/>
                    </a:cubicBez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28"/>
              <p:cNvSpPr/>
              <p:nvPr/>
            </p:nvSpPr>
            <p:spPr>
              <a:xfrm>
                <a:off x="2976880" y="1008428"/>
                <a:ext cx="690218" cy="531917"/>
              </a:xfrm>
              <a:custGeom>
                <a:avLst/>
                <a:gdLst>
                  <a:gd name="connsiteX0" fmla="*/ 0 w 690218"/>
                  <a:gd name="connsiteY0" fmla="*/ 387578 h 531917"/>
                  <a:gd name="connsiteX1" fmla="*/ 187283 w 690218"/>
                  <a:gd name="connsiteY1" fmla="*/ 480463 h 531917"/>
                  <a:gd name="connsiteX2" fmla="*/ 660061 w 690218"/>
                  <a:gd name="connsiteY2" fmla="*/ 411480 h 531917"/>
                  <a:gd name="connsiteX3" fmla="*/ 689864 w 690218"/>
                  <a:gd name="connsiteY3" fmla="*/ 293482 h 531917"/>
                  <a:gd name="connsiteX4" fmla="*/ 429429 w 690218"/>
                  <a:gd name="connsiteY4" fmla="*/ 79573 h 531917"/>
                  <a:gd name="connsiteX5" fmla="*/ 268563 w 690218"/>
                  <a:gd name="connsiteY5" fmla="*/ 0 h 531917"/>
                  <a:gd name="connsiteX6" fmla="*/ 174413 w 690218"/>
                  <a:gd name="connsiteY6" fmla="*/ 171248 h 531917"/>
                  <a:gd name="connsiteX7" fmla="*/ 0 w 690218"/>
                  <a:gd name="connsiteY7" fmla="*/ 387578 h 53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0218" h="531917">
                    <a:moveTo>
                      <a:pt x="0" y="387578"/>
                    </a:moveTo>
                    <a:lnTo>
                      <a:pt x="187283" y="480463"/>
                    </a:lnTo>
                    <a:cubicBezTo>
                      <a:pt x="368808" y="570323"/>
                      <a:pt x="580475" y="539462"/>
                      <a:pt x="660061" y="411480"/>
                    </a:cubicBezTo>
                    <a:cubicBezTo>
                      <a:pt x="682752" y="374870"/>
                      <a:pt x="692235" y="334630"/>
                      <a:pt x="689864" y="293482"/>
                    </a:cubicBezTo>
                    <a:cubicBezTo>
                      <a:pt x="629581" y="209976"/>
                      <a:pt x="540851" y="134639"/>
                      <a:pt x="429429" y="79573"/>
                    </a:cubicBezTo>
                    <a:lnTo>
                      <a:pt x="268563" y="0"/>
                    </a:lnTo>
                    <a:cubicBezTo>
                      <a:pt x="248243" y="45081"/>
                      <a:pt x="215053" y="105896"/>
                      <a:pt x="174413" y="171248"/>
                    </a:cubicBezTo>
                    <a:cubicBezTo>
                      <a:pt x="95504" y="298928"/>
                      <a:pt x="17272" y="396050"/>
                      <a:pt x="0" y="387578"/>
                    </a:cubicBez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29"/>
              <p:cNvSpPr/>
              <p:nvPr/>
            </p:nvSpPr>
            <p:spPr>
              <a:xfrm>
                <a:off x="4140538" y="1519223"/>
                <a:ext cx="3048" cy="529"/>
              </a:xfrm>
              <a:custGeom>
                <a:avLst/>
                <a:gdLst>
                  <a:gd name="connsiteX0" fmla="*/ 2709 w 3048"/>
                  <a:gd name="connsiteY0" fmla="*/ 227 h 529"/>
                  <a:gd name="connsiteX1" fmla="*/ 0 w 3048"/>
                  <a:gd name="connsiteY1" fmla="*/ 227 h 529"/>
                  <a:gd name="connsiteX2" fmla="*/ 3048 w 3048"/>
                  <a:gd name="connsiteY2" fmla="*/ 529 h 529"/>
                  <a:gd name="connsiteX3" fmla="*/ 2709 w 3048"/>
                  <a:gd name="connsiteY3" fmla="*/ 227 h 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529">
                    <a:moveTo>
                      <a:pt x="2709" y="227"/>
                    </a:moveTo>
                    <a:cubicBezTo>
                      <a:pt x="2032" y="-76"/>
                      <a:pt x="1016" y="-76"/>
                      <a:pt x="0" y="227"/>
                    </a:cubicBezTo>
                    <a:lnTo>
                      <a:pt x="3048" y="529"/>
                    </a:lnTo>
                    <a:cubicBezTo>
                      <a:pt x="3048" y="227"/>
                      <a:pt x="2709" y="227"/>
                      <a:pt x="2709" y="227"/>
                    </a:cubicBezTo>
                    <a:close/>
                  </a:path>
                </a:pathLst>
              </a:custGeom>
              <a:solidFill>
                <a:srgbClr val="FA9D00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30"/>
              <p:cNvSpPr/>
              <p:nvPr/>
            </p:nvSpPr>
            <p:spPr>
              <a:xfrm>
                <a:off x="3998298" y="1748790"/>
                <a:ext cx="1693" cy="2117"/>
              </a:xfrm>
              <a:custGeom>
                <a:avLst/>
                <a:gdLst>
                  <a:gd name="connsiteX0" fmla="*/ 1355 w 1693"/>
                  <a:gd name="connsiteY0" fmla="*/ 1815 h 2117"/>
                  <a:gd name="connsiteX1" fmla="*/ 1693 w 1693"/>
                  <a:gd name="connsiteY1" fmla="*/ 2118 h 2117"/>
                  <a:gd name="connsiteX2" fmla="*/ 0 w 1693"/>
                  <a:gd name="connsiteY2" fmla="*/ 0 h 2117"/>
                  <a:gd name="connsiteX3" fmla="*/ 1355 w 1693"/>
                  <a:gd name="connsiteY3" fmla="*/ 1815 h 2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3" h="2117">
                    <a:moveTo>
                      <a:pt x="1355" y="1815"/>
                    </a:moveTo>
                    <a:cubicBezTo>
                      <a:pt x="1355" y="1815"/>
                      <a:pt x="1693" y="1815"/>
                      <a:pt x="1693" y="2118"/>
                    </a:cubicBezTo>
                    <a:lnTo>
                      <a:pt x="0" y="0"/>
                    </a:lnTo>
                    <a:cubicBezTo>
                      <a:pt x="0" y="908"/>
                      <a:pt x="678" y="1513"/>
                      <a:pt x="1355" y="1815"/>
                    </a:cubicBezTo>
                    <a:close/>
                  </a:path>
                </a:pathLst>
              </a:custGeom>
              <a:solidFill>
                <a:srgbClr val="FA9D00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31"/>
              <p:cNvSpPr/>
              <p:nvPr/>
            </p:nvSpPr>
            <p:spPr>
              <a:xfrm>
                <a:off x="3980349" y="1516727"/>
                <a:ext cx="164454" cy="234268"/>
              </a:xfrm>
              <a:custGeom>
                <a:avLst/>
                <a:gdLst>
                  <a:gd name="connsiteX0" fmla="*/ 19642 w 164454"/>
                  <a:gd name="connsiteY0" fmla="*/ 234181 h 234268"/>
                  <a:gd name="connsiteX1" fmla="*/ 19642 w 164454"/>
                  <a:gd name="connsiteY1" fmla="*/ 234181 h 234268"/>
                  <a:gd name="connsiteX2" fmla="*/ 106680 w 164454"/>
                  <a:gd name="connsiteY2" fmla="*/ 126167 h 234268"/>
                  <a:gd name="connsiteX3" fmla="*/ 163237 w 164454"/>
                  <a:gd name="connsiteY3" fmla="*/ 3026 h 234268"/>
                  <a:gd name="connsiteX4" fmla="*/ 163237 w 164454"/>
                  <a:gd name="connsiteY4" fmla="*/ 3026 h 234268"/>
                  <a:gd name="connsiteX5" fmla="*/ 160189 w 164454"/>
                  <a:gd name="connsiteY5" fmla="*/ 2723 h 234268"/>
                  <a:gd name="connsiteX6" fmla="*/ 131064 w 164454"/>
                  <a:gd name="connsiteY6" fmla="*/ 0 h 234268"/>
                  <a:gd name="connsiteX7" fmla="*/ 74845 w 164454"/>
                  <a:gd name="connsiteY7" fmla="*/ 110434 h 234268"/>
                  <a:gd name="connsiteX8" fmla="*/ 0 w 164454"/>
                  <a:gd name="connsiteY8" fmla="*/ 211489 h 234268"/>
                  <a:gd name="connsiteX9" fmla="*/ 17949 w 164454"/>
                  <a:gd name="connsiteY9" fmla="*/ 232063 h 234268"/>
                  <a:gd name="connsiteX10" fmla="*/ 19642 w 164454"/>
                  <a:gd name="connsiteY10" fmla="*/ 234181 h 23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4454" h="234268">
                    <a:moveTo>
                      <a:pt x="19642" y="234181"/>
                    </a:moveTo>
                    <a:cubicBezTo>
                      <a:pt x="19642" y="234181"/>
                      <a:pt x="19642" y="234181"/>
                      <a:pt x="19642" y="234181"/>
                    </a:cubicBezTo>
                    <a:cubicBezTo>
                      <a:pt x="29464" y="236601"/>
                      <a:pt x="67733" y="188797"/>
                      <a:pt x="106680" y="126167"/>
                    </a:cubicBezTo>
                    <a:cubicBezTo>
                      <a:pt x="145627" y="63537"/>
                      <a:pt x="170349" y="9077"/>
                      <a:pt x="163237" y="3026"/>
                    </a:cubicBezTo>
                    <a:cubicBezTo>
                      <a:pt x="163237" y="3026"/>
                      <a:pt x="163237" y="3026"/>
                      <a:pt x="163237" y="3026"/>
                    </a:cubicBezTo>
                    <a:lnTo>
                      <a:pt x="160189" y="2723"/>
                    </a:lnTo>
                    <a:lnTo>
                      <a:pt x="131064" y="0"/>
                    </a:lnTo>
                    <a:cubicBezTo>
                      <a:pt x="125307" y="20574"/>
                      <a:pt x="103971" y="63235"/>
                      <a:pt x="74845" y="110434"/>
                    </a:cubicBezTo>
                    <a:cubicBezTo>
                      <a:pt x="45720" y="157633"/>
                      <a:pt x="16594" y="196058"/>
                      <a:pt x="0" y="211489"/>
                    </a:cubicBezTo>
                    <a:lnTo>
                      <a:pt x="17949" y="232063"/>
                    </a:lnTo>
                    <a:lnTo>
                      <a:pt x="19642" y="234181"/>
                    </a:ln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32"/>
              <p:cNvSpPr/>
              <p:nvPr/>
            </p:nvSpPr>
            <p:spPr>
              <a:xfrm>
                <a:off x="4143586" y="1519450"/>
                <a:ext cx="3386" cy="3025"/>
              </a:xfrm>
              <a:custGeom>
                <a:avLst/>
                <a:gdLst>
                  <a:gd name="connsiteX0" fmla="*/ 0 w 3386"/>
                  <a:gd name="connsiteY0" fmla="*/ 0 h 3025"/>
                  <a:gd name="connsiteX1" fmla="*/ 0 w 3386"/>
                  <a:gd name="connsiteY1" fmla="*/ 0 h 3025"/>
                  <a:gd name="connsiteX2" fmla="*/ 0 w 3386"/>
                  <a:gd name="connsiteY2" fmla="*/ 0 h 3025"/>
                  <a:gd name="connsiteX3" fmla="*/ 0 w 3386"/>
                  <a:gd name="connsiteY3" fmla="*/ 0 h 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6" h="30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9D00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33"/>
              <p:cNvSpPr/>
              <p:nvPr/>
            </p:nvSpPr>
            <p:spPr>
              <a:xfrm>
                <a:off x="3860122" y="1498271"/>
                <a:ext cx="251290" cy="229944"/>
              </a:xfrm>
              <a:custGeom>
                <a:avLst/>
                <a:gdLst>
                  <a:gd name="connsiteX0" fmla="*/ 109389 w 251290"/>
                  <a:gd name="connsiteY0" fmla="*/ 217237 h 229944"/>
                  <a:gd name="connsiteX1" fmla="*/ 120227 w 251290"/>
                  <a:gd name="connsiteY1" fmla="*/ 229945 h 229944"/>
                  <a:gd name="connsiteX2" fmla="*/ 195072 w 251290"/>
                  <a:gd name="connsiteY2" fmla="*/ 128890 h 229944"/>
                  <a:gd name="connsiteX3" fmla="*/ 251291 w 251290"/>
                  <a:gd name="connsiteY3" fmla="*/ 18456 h 229944"/>
                  <a:gd name="connsiteX4" fmla="*/ 233680 w 251290"/>
                  <a:gd name="connsiteY4" fmla="*/ 16943 h 229944"/>
                  <a:gd name="connsiteX5" fmla="*/ 56557 w 251290"/>
                  <a:gd name="connsiteY5" fmla="*/ 0 h 229944"/>
                  <a:gd name="connsiteX6" fmla="*/ 0 w 251290"/>
                  <a:gd name="connsiteY6" fmla="*/ 91070 h 229944"/>
                  <a:gd name="connsiteX7" fmla="*/ 109389 w 251290"/>
                  <a:gd name="connsiteY7" fmla="*/ 217237 h 229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1290" h="229944">
                    <a:moveTo>
                      <a:pt x="109389" y="217237"/>
                    </a:moveTo>
                    <a:lnTo>
                      <a:pt x="120227" y="229945"/>
                    </a:lnTo>
                    <a:cubicBezTo>
                      <a:pt x="136821" y="214514"/>
                      <a:pt x="165947" y="176089"/>
                      <a:pt x="195072" y="128890"/>
                    </a:cubicBezTo>
                    <a:cubicBezTo>
                      <a:pt x="224536" y="81691"/>
                      <a:pt x="245872" y="39030"/>
                      <a:pt x="251291" y="18456"/>
                    </a:cubicBezTo>
                    <a:lnTo>
                      <a:pt x="233680" y="16943"/>
                    </a:lnTo>
                    <a:lnTo>
                      <a:pt x="56557" y="0"/>
                    </a:lnTo>
                    <a:lnTo>
                      <a:pt x="0" y="91070"/>
                    </a:lnTo>
                    <a:lnTo>
                      <a:pt x="109389" y="217237"/>
                    </a:ln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34"/>
              <p:cNvSpPr/>
              <p:nvPr/>
            </p:nvSpPr>
            <p:spPr>
              <a:xfrm>
                <a:off x="3999991" y="1750907"/>
                <a:ext cx="3386" cy="3025"/>
              </a:xfrm>
              <a:custGeom>
                <a:avLst/>
                <a:gdLst>
                  <a:gd name="connsiteX0" fmla="*/ 0 w 3386"/>
                  <a:gd name="connsiteY0" fmla="*/ 0 h 3025"/>
                  <a:gd name="connsiteX1" fmla="*/ 0 w 3386"/>
                  <a:gd name="connsiteY1" fmla="*/ 0 h 3025"/>
                  <a:gd name="connsiteX2" fmla="*/ 0 w 3386"/>
                  <a:gd name="connsiteY2" fmla="*/ 0 h 3025"/>
                  <a:gd name="connsiteX3" fmla="*/ 0 w 3386"/>
                  <a:gd name="connsiteY3" fmla="*/ 0 h 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6" h="30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9D00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35"/>
              <p:cNvSpPr/>
              <p:nvPr/>
            </p:nvSpPr>
            <p:spPr>
              <a:xfrm>
                <a:off x="3297597" y="854676"/>
                <a:ext cx="366098" cy="110788"/>
              </a:xfrm>
              <a:custGeom>
                <a:avLst/>
                <a:gdLst>
                  <a:gd name="connsiteX0" fmla="*/ 0 w 366098"/>
                  <a:gd name="connsiteY0" fmla="*/ 93542 h 110788"/>
                  <a:gd name="connsiteX1" fmla="*/ 16933 w 366098"/>
                  <a:gd name="connsiteY1" fmla="*/ 102014 h 110788"/>
                  <a:gd name="connsiteX2" fmla="*/ 30141 w 366098"/>
                  <a:gd name="connsiteY2" fmla="*/ 85676 h 110788"/>
                  <a:gd name="connsiteX3" fmla="*/ 317331 w 366098"/>
                  <a:gd name="connsiteY3" fmla="*/ 59353 h 110788"/>
                  <a:gd name="connsiteX4" fmla="*/ 366099 w 366098"/>
                  <a:gd name="connsiteY4" fmla="*/ 110788 h 110788"/>
                  <a:gd name="connsiteX5" fmla="*/ 307171 w 366098"/>
                  <a:gd name="connsiteY5" fmla="*/ 40897 h 110788"/>
                  <a:gd name="connsiteX6" fmla="*/ 19981 w 366098"/>
                  <a:gd name="connsiteY6" fmla="*/ 67220 h 110788"/>
                  <a:gd name="connsiteX7" fmla="*/ 0 w 366098"/>
                  <a:gd name="connsiteY7" fmla="*/ 93542 h 110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6098" h="110788">
                    <a:moveTo>
                      <a:pt x="0" y="93542"/>
                    </a:moveTo>
                    <a:lnTo>
                      <a:pt x="16933" y="102014"/>
                    </a:lnTo>
                    <a:cubicBezTo>
                      <a:pt x="20997" y="96568"/>
                      <a:pt x="25400" y="91122"/>
                      <a:pt x="30141" y="85676"/>
                    </a:cubicBezTo>
                    <a:cubicBezTo>
                      <a:pt x="101261" y="7616"/>
                      <a:pt x="229955" y="-4184"/>
                      <a:pt x="317331" y="59353"/>
                    </a:cubicBezTo>
                    <a:cubicBezTo>
                      <a:pt x="337651" y="74179"/>
                      <a:pt x="353906" y="91727"/>
                      <a:pt x="366099" y="110788"/>
                    </a:cubicBezTo>
                    <a:cubicBezTo>
                      <a:pt x="353568" y="84466"/>
                      <a:pt x="333586" y="60261"/>
                      <a:pt x="307171" y="40897"/>
                    </a:cubicBezTo>
                    <a:cubicBezTo>
                      <a:pt x="219795" y="-22640"/>
                      <a:pt x="91101" y="-10840"/>
                      <a:pt x="19981" y="67220"/>
                    </a:cubicBezTo>
                    <a:cubicBezTo>
                      <a:pt x="12531" y="75692"/>
                      <a:pt x="5757" y="84466"/>
                      <a:pt x="0" y="93542"/>
                    </a:cubicBez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36"/>
              <p:cNvSpPr/>
              <p:nvPr/>
            </p:nvSpPr>
            <p:spPr>
              <a:xfrm>
                <a:off x="3314869" y="873435"/>
                <a:ext cx="365526" cy="244821"/>
              </a:xfrm>
              <a:custGeom>
                <a:avLst/>
                <a:gdLst>
                  <a:gd name="connsiteX0" fmla="*/ 245872 w 365526"/>
                  <a:gd name="connsiteY0" fmla="*/ 70851 h 244821"/>
                  <a:gd name="connsiteX1" fmla="*/ 286174 w 365526"/>
                  <a:gd name="connsiteY1" fmla="*/ 120168 h 244821"/>
                  <a:gd name="connsiteX2" fmla="*/ 287867 w 365526"/>
                  <a:gd name="connsiteY2" fmla="*/ 203674 h 244821"/>
                  <a:gd name="connsiteX3" fmla="*/ 301075 w 365526"/>
                  <a:gd name="connsiteY3" fmla="*/ 213356 h 244821"/>
                  <a:gd name="connsiteX4" fmla="*/ 344424 w 365526"/>
                  <a:gd name="connsiteY4" fmla="*/ 244822 h 244821"/>
                  <a:gd name="connsiteX5" fmla="*/ 349165 w 365526"/>
                  <a:gd name="connsiteY5" fmla="*/ 92332 h 244821"/>
                  <a:gd name="connsiteX6" fmla="*/ 300397 w 365526"/>
                  <a:gd name="connsiteY6" fmla="*/ 40897 h 244821"/>
                  <a:gd name="connsiteX7" fmla="*/ 13208 w 365526"/>
                  <a:gd name="connsiteY7" fmla="*/ 67220 h 244821"/>
                  <a:gd name="connsiteX8" fmla="*/ 0 w 365526"/>
                  <a:gd name="connsiteY8" fmla="*/ 83558 h 244821"/>
                  <a:gd name="connsiteX9" fmla="*/ 44365 w 365526"/>
                  <a:gd name="connsiteY9" fmla="*/ 105342 h 244821"/>
                  <a:gd name="connsiteX10" fmla="*/ 57573 w 365526"/>
                  <a:gd name="connsiteY10" fmla="*/ 88096 h 244821"/>
                  <a:gd name="connsiteX11" fmla="*/ 245872 w 365526"/>
                  <a:gd name="connsiteY11" fmla="*/ 70851 h 244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5526" h="244821">
                    <a:moveTo>
                      <a:pt x="245872" y="70851"/>
                    </a:moveTo>
                    <a:cubicBezTo>
                      <a:pt x="264499" y="84466"/>
                      <a:pt x="278045" y="101409"/>
                      <a:pt x="286174" y="120168"/>
                    </a:cubicBezTo>
                    <a:cubicBezTo>
                      <a:pt x="297688" y="146793"/>
                      <a:pt x="298704" y="176444"/>
                      <a:pt x="287867" y="203674"/>
                    </a:cubicBezTo>
                    <a:lnTo>
                      <a:pt x="301075" y="213356"/>
                    </a:lnTo>
                    <a:lnTo>
                      <a:pt x="344424" y="244822"/>
                    </a:lnTo>
                    <a:cubicBezTo>
                      <a:pt x="371179" y="196412"/>
                      <a:pt x="372195" y="140742"/>
                      <a:pt x="349165" y="92332"/>
                    </a:cubicBezTo>
                    <a:cubicBezTo>
                      <a:pt x="336974" y="73271"/>
                      <a:pt x="320717" y="55723"/>
                      <a:pt x="300397" y="40897"/>
                    </a:cubicBezTo>
                    <a:cubicBezTo>
                      <a:pt x="213021" y="-22640"/>
                      <a:pt x="84328" y="-10840"/>
                      <a:pt x="13208" y="67220"/>
                    </a:cubicBezTo>
                    <a:cubicBezTo>
                      <a:pt x="8467" y="72363"/>
                      <a:pt x="4064" y="77809"/>
                      <a:pt x="0" y="83558"/>
                    </a:cubicBezTo>
                    <a:lnTo>
                      <a:pt x="44365" y="105342"/>
                    </a:lnTo>
                    <a:cubicBezTo>
                      <a:pt x="48091" y="99291"/>
                      <a:pt x="52493" y="93542"/>
                      <a:pt x="57573" y="88096"/>
                    </a:cubicBezTo>
                    <a:cubicBezTo>
                      <a:pt x="103971" y="36661"/>
                      <a:pt x="188299" y="29097"/>
                      <a:pt x="245872" y="70851"/>
                    </a:cubicBez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37"/>
              <p:cNvSpPr/>
              <p:nvPr/>
            </p:nvSpPr>
            <p:spPr>
              <a:xfrm>
                <a:off x="2984589" y="1412344"/>
                <a:ext cx="378031" cy="270690"/>
              </a:xfrm>
              <a:custGeom>
                <a:avLst/>
                <a:gdLst>
                  <a:gd name="connsiteX0" fmla="*/ 137917 w 378031"/>
                  <a:gd name="connsiteY0" fmla="*/ 260806 h 270690"/>
                  <a:gd name="connsiteX1" fmla="*/ 378032 w 378031"/>
                  <a:gd name="connsiteY1" fmla="*/ 183956 h 270690"/>
                  <a:gd name="connsiteX2" fmla="*/ 358728 w 378031"/>
                  <a:gd name="connsiteY2" fmla="*/ 177905 h 270690"/>
                  <a:gd name="connsiteX3" fmla="*/ 163317 w 378031"/>
                  <a:gd name="connsiteY3" fmla="*/ 229642 h 270690"/>
                  <a:gd name="connsiteX4" fmla="*/ 53928 w 378031"/>
                  <a:gd name="connsiteY4" fmla="*/ 30256 h 270690"/>
                  <a:gd name="connsiteX5" fmla="*/ 59685 w 378031"/>
                  <a:gd name="connsiteY5" fmla="*/ 16943 h 270690"/>
                  <a:gd name="connsiteX6" fmla="*/ 25479 w 378031"/>
                  <a:gd name="connsiteY6" fmla="*/ 0 h 270690"/>
                  <a:gd name="connsiteX7" fmla="*/ 11255 w 378031"/>
                  <a:gd name="connsiteY7" fmla="*/ 29046 h 270690"/>
                  <a:gd name="connsiteX8" fmla="*/ 137917 w 378031"/>
                  <a:gd name="connsiteY8" fmla="*/ 260806 h 270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031" h="270690">
                    <a:moveTo>
                      <a:pt x="137917" y="260806"/>
                    </a:moveTo>
                    <a:cubicBezTo>
                      <a:pt x="230034" y="288944"/>
                      <a:pt x="328925" y="255057"/>
                      <a:pt x="378032" y="183956"/>
                    </a:cubicBezTo>
                    <a:lnTo>
                      <a:pt x="358728" y="177905"/>
                    </a:lnTo>
                    <a:cubicBezTo>
                      <a:pt x="313685" y="229037"/>
                      <a:pt x="236130" y="252031"/>
                      <a:pt x="163317" y="229642"/>
                    </a:cubicBezTo>
                    <a:cubicBezTo>
                      <a:pt x="71538" y="201504"/>
                      <a:pt x="22432" y="112249"/>
                      <a:pt x="53928" y="30256"/>
                    </a:cubicBezTo>
                    <a:cubicBezTo>
                      <a:pt x="55621" y="25718"/>
                      <a:pt x="57653" y="21179"/>
                      <a:pt x="59685" y="16943"/>
                    </a:cubicBezTo>
                    <a:lnTo>
                      <a:pt x="25479" y="0"/>
                    </a:lnTo>
                    <a:cubicBezTo>
                      <a:pt x="19722" y="9077"/>
                      <a:pt x="14981" y="18759"/>
                      <a:pt x="11255" y="29046"/>
                    </a:cubicBezTo>
                    <a:cubicBezTo>
                      <a:pt x="-25659" y="124352"/>
                      <a:pt x="31237" y="228129"/>
                      <a:pt x="137917" y="260806"/>
                    </a:cubicBez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38"/>
              <p:cNvSpPr/>
              <p:nvPr/>
            </p:nvSpPr>
            <p:spPr>
              <a:xfrm>
                <a:off x="3028813" y="1429287"/>
                <a:ext cx="314165" cy="221261"/>
              </a:xfrm>
              <a:custGeom>
                <a:avLst/>
                <a:gdLst>
                  <a:gd name="connsiteX0" fmla="*/ 118755 w 314165"/>
                  <a:gd name="connsiteY0" fmla="*/ 212699 h 221261"/>
                  <a:gd name="connsiteX1" fmla="*/ 314165 w 314165"/>
                  <a:gd name="connsiteY1" fmla="*/ 160961 h 221261"/>
                  <a:gd name="connsiteX2" fmla="*/ 264720 w 314165"/>
                  <a:gd name="connsiteY2" fmla="*/ 145833 h 221261"/>
                  <a:gd name="connsiteX3" fmla="*/ 116384 w 314165"/>
                  <a:gd name="connsiteY3" fmla="*/ 184561 h 221261"/>
                  <a:gd name="connsiteX4" fmla="*/ 32733 w 314165"/>
                  <a:gd name="connsiteY4" fmla="*/ 32374 h 221261"/>
                  <a:gd name="connsiteX5" fmla="*/ 42216 w 314165"/>
                  <a:gd name="connsiteY5" fmla="*/ 13313 h 221261"/>
                  <a:gd name="connsiteX6" fmla="*/ 15461 w 314165"/>
                  <a:gd name="connsiteY6" fmla="*/ 0 h 221261"/>
                  <a:gd name="connsiteX7" fmla="*/ 9704 w 314165"/>
                  <a:gd name="connsiteY7" fmla="*/ 13313 h 221261"/>
                  <a:gd name="connsiteX8" fmla="*/ 118755 w 314165"/>
                  <a:gd name="connsiteY8" fmla="*/ 212699 h 221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4165" h="221261">
                    <a:moveTo>
                      <a:pt x="118755" y="212699"/>
                    </a:moveTo>
                    <a:cubicBezTo>
                      <a:pt x="191568" y="235088"/>
                      <a:pt x="269461" y="212094"/>
                      <a:pt x="314165" y="160961"/>
                    </a:cubicBezTo>
                    <a:lnTo>
                      <a:pt x="264720" y="145833"/>
                    </a:lnTo>
                    <a:cubicBezTo>
                      <a:pt x="230515" y="184258"/>
                      <a:pt x="171587" y="201202"/>
                      <a:pt x="116384" y="184561"/>
                    </a:cubicBezTo>
                    <a:cubicBezTo>
                      <a:pt x="46280" y="163079"/>
                      <a:pt x="9027" y="95003"/>
                      <a:pt x="32733" y="32374"/>
                    </a:cubicBezTo>
                    <a:cubicBezTo>
                      <a:pt x="35443" y="25718"/>
                      <a:pt x="38491" y="19364"/>
                      <a:pt x="42216" y="13313"/>
                    </a:cubicBezTo>
                    <a:lnTo>
                      <a:pt x="15461" y="0"/>
                    </a:lnTo>
                    <a:cubicBezTo>
                      <a:pt x="13429" y="4236"/>
                      <a:pt x="11397" y="8774"/>
                      <a:pt x="9704" y="13313"/>
                    </a:cubicBezTo>
                    <a:cubicBezTo>
                      <a:pt x="-22131" y="95306"/>
                      <a:pt x="26976" y="184561"/>
                      <a:pt x="118755" y="212699"/>
                    </a:cubicBez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39"/>
              <p:cNvSpPr/>
              <p:nvPr/>
            </p:nvSpPr>
            <p:spPr>
              <a:xfrm>
                <a:off x="2880475" y="885377"/>
                <a:ext cx="294747" cy="464852"/>
              </a:xfrm>
              <a:custGeom>
                <a:avLst/>
                <a:gdLst>
                  <a:gd name="connsiteX0" fmla="*/ 3271 w 294747"/>
                  <a:gd name="connsiteY0" fmla="*/ 464337 h 464852"/>
                  <a:gd name="connsiteX1" fmla="*/ 178362 w 294747"/>
                  <a:gd name="connsiteY1" fmla="*/ 247705 h 464852"/>
                  <a:gd name="connsiteX2" fmla="*/ 291476 w 294747"/>
                  <a:gd name="connsiteY2" fmla="*/ 515 h 464852"/>
                  <a:gd name="connsiteX3" fmla="*/ 116386 w 294747"/>
                  <a:gd name="connsiteY3" fmla="*/ 217147 h 464852"/>
                  <a:gd name="connsiteX4" fmla="*/ 3271 w 294747"/>
                  <a:gd name="connsiteY4" fmla="*/ 464337 h 46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747" h="464852">
                    <a:moveTo>
                      <a:pt x="3271" y="464337"/>
                    </a:moveTo>
                    <a:cubicBezTo>
                      <a:pt x="20205" y="472809"/>
                      <a:pt x="98775" y="375688"/>
                      <a:pt x="178362" y="247705"/>
                    </a:cubicBezTo>
                    <a:cubicBezTo>
                      <a:pt x="257949" y="119723"/>
                      <a:pt x="308410" y="8986"/>
                      <a:pt x="291476" y="515"/>
                    </a:cubicBezTo>
                    <a:cubicBezTo>
                      <a:pt x="274543" y="-7957"/>
                      <a:pt x="195973" y="89164"/>
                      <a:pt x="116386" y="217147"/>
                    </a:cubicBezTo>
                    <a:cubicBezTo>
                      <a:pt x="36799" y="345432"/>
                      <a:pt x="-13662" y="455866"/>
                      <a:pt x="3271" y="464337"/>
                    </a:cubicBezTo>
                    <a:close/>
                  </a:path>
                </a:pathLst>
              </a:custGeom>
              <a:solidFill>
                <a:srgbClr val="EB984C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3" name="Freeform: Shape 40"/>
            <p:cNvSpPr/>
            <p:nvPr/>
          </p:nvSpPr>
          <p:spPr>
            <a:xfrm>
              <a:off x="3233249" y="1163122"/>
              <a:ext cx="233855" cy="211080"/>
            </a:xfrm>
            <a:custGeom>
              <a:avLst/>
              <a:gdLst>
                <a:gd name="connsiteX0" fmla="*/ 1694 w 233855"/>
                <a:gd name="connsiteY0" fmla="*/ 61938 h 211080"/>
                <a:gd name="connsiteX1" fmla="*/ 54526 w 233855"/>
                <a:gd name="connsiteY1" fmla="*/ 112465 h 211080"/>
                <a:gd name="connsiteX2" fmla="*/ 55542 w 233855"/>
                <a:gd name="connsiteY2" fmla="*/ 118819 h 211080"/>
                <a:gd name="connsiteX3" fmla="*/ 17950 w 233855"/>
                <a:gd name="connsiteY3" fmla="*/ 179331 h 211080"/>
                <a:gd name="connsiteX4" fmla="*/ 25740 w 233855"/>
                <a:gd name="connsiteY4" fmla="*/ 186895 h 211080"/>
                <a:gd name="connsiteX5" fmla="*/ 95844 w 233855"/>
                <a:gd name="connsiteY5" fmla="*/ 157547 h 211080"/>
                <a:gd name="connsiteX6" fmla="*/ 102956 w 233855"/>
                <a:gd name="connsiteY6" fmla="*/ 158757 h 211080"/>
                <a:gd name="connsiteX7" fmla="*/ 155788 w 233855"/>
                <a:gd name="connsiteY7" fmla="*/ 209284 h 211080"/>
                <a:gd name="connsiteX8" fmla="*/ 166286 w 233855"/>
                <a:gd name="connsiteY8" fmla="*/ 205048 h 211080"/>
                <a:gd name="connsiteX9" fmla="*/ 156804 w 233855"/>
                <a:gd name="connsiteY9" fmla="*/ 136367 h 211080"/>
                <a:gd name="connsiteX10" fmla="*/ 160190 w 233855"/>
                <a:gd name="connsiteY10" fmla="*/ 130921 h 211080"/>
                <a:gd name="connsiteX11" fmla="*/ 230294 w 233855"/>
                <a:gd name="connsiteY11" fmla="*/ 101573 h 211080"/>
                <a:gd name="connsiteX12" fmla="*/ 228940 w 233855"/>
                <a:gd name="connsiteY12" fmla="*/ 91286 h 211080"/>
                <a:gd name="connsiteX13" fmla="*/ 153079 w 233855"/>
                <a:gd name="connsiteY13" fmla="*/ 77974 h 211080"/>
                <a:gd name="connsiteX14" fmla="*/ 148337 w 233855"/>
                <a:gd name="connsiteY14" fmla="*/ 73435 h 211080"/>
                <a:gd name="connsiteX15" fmla="*/ 138854 w 233855"/>
                <a:gd name="connsiteY15" fmla="*/ 4754 h 211080"/>
                <a:gd name="connsiteX16" fmla="*/ 127678 w 233855"/>
                <a:gd name="connsiteY16" fmla="*/ 2939 h 211080"/>
                <a:gd name="connsiteX17" fmla="*/ 90086 w 233855"/>
                <a:gd name="connsiteY17" fmla="*/ 63451 h 211080"/>
                <a:gd name="connsiteX18" fmla="*/ 83652 w 233855"/>
                <a:gd name="connsiteY18" fmla="*/ 66174 h 211080"/>
                <a:gd name="connsiteX19" fmla="*/ 7790 w 233855"/>
                <a:gd name="connsiteY19" fmla="*/ 52861 h 211080"/>
                <a:gd name="connsiteX20" fmla="*/ 1694 w 233855"/>
                <a:gd name="connsiteY20" fmla="*/ 61938 h 21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3855" h="211080">
                  <a:moveTo>
                    <a:pt x="1694" y="61938"/>
                  </a:moveTo>
                  <a:lnTo>
                    <a:pt x="54526" y="112465"/>
                  </a:lnTo>
                  <a:cubicBezTo>
                    <a:pt x="56220" y="114281"/>
                    <a:pt x="56558" y="116701"/>
                    <a:pt x="55542" y="118819"/>
                  </a:cubicBezTo>
                  <a:lnTo>
                    <a:pt x="17950" y="179331"/>
                  </a:lnTo>
                  <a:cubicBezTo>
                    <a:pt x="15241" y="183869"/>
                    <a:pt x="20321" y="189013"/>
                    <a:pt x="25740" y="186895"/>
                  </a:cubicBezTo>
                  <a:lnTo>
                    <a:pt x="95844" y="157547"/>
                  </a:lnTo>
                  <a:cubicBezTo>
                    <a:pt x="98214" y="156639"/>
                    <a:pt x="100924" y="156941"/>
                    <a:pt x="102956" y="158757"/>
                  </a:cubicBezTo>
                  <a:lnTo>
                    <a:pt x="155788" y="209284"/>
                  </a:lnTo>
                  <a:cubicBezTo>
                    <a:pt x="159852" y="213217"/>
                    <a:pt x="166964" y="210192"/>
                    <a:pt x="166286" y="205048"/>
                  </a:cubicBezTo>
                  <a:lnTo>
                    <a:pt x="156804" y="136367"/>
                  </a:lnTo>
                  <a:cubicBezTo>
                    <a:pt x="156465" y="133947"/>
                    <a:pt x="157820" y="131829"/>
                    <a:pt x="160190" y="130921"/>
                  </a:cubicBezTo>
                  <a:lnTo>
                    <a:pt x="230294" y="101573"/>
                  </a:lnTo>
                  <a:cubicBezTo>
                    <a:pt x="235713" y="99455"/>
                    <a:pt x="234697" y="92496"/>
                    <a:pt x="228940" y="91286"/>
                  </a:cubicBezTo>
                  <a:lnTo>
                    <a:pt x="153079" y="77974"/>
                  </a:lnTo>
                  <a:cubicBezTo>
                    <a:pt x="150369" y="77671"/>
                    <a:pt x="148676" y="75553"/>
                    <a:pt x="148337" y="73435"/>
                  </a:cubicBezTo>
                  <a:lnTo>
                    <a:pt x="138854" y="4754"/>
                  </a:lnTo>
                  <a:cubicBezTo>
                    <a:pt x="138177" y="-389"/>
                    <a:pt x="130388" y="-1902"/>
                    <a:pt x="127678" y="2939"/>
                  </a:cubicBezTo>
                  <a:lnTo>
                    <a:pt x="90086" y="63451"/>
                  </a:lnTo>
                  <a:cubicBezTo>
                    <a:pt x="88732" y="65569"/>
                    <a:pt x="86361" y="66476"/>
                    <a:pt x="83652" y="66174"/>
                  </a:cubicBezTo>
                  <a:lnTo>
                    <a:pt x="7790" y="52861"/>
                  </a:lnTo>
                  <a:cubicBezTo>
                    <a:pt x="1356" y="51954"/>
                    <a:pt x="-2370" y="58005"/>
                    <a:pt x="1694" y="61938"/>
                  </a:cubicBezTo>
                  <a:close/>
                </a:path>
              </a:pathLst>
            </a:custGeom>
            <a:solidFill>
              <a:srgbClr val="FFFFFF"/>
            </a:solidFill>
            <a:ln w="33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048A6FF-B2C9-4279-AD88-442DC5A23A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9930" y="-211994"/>
            <a:ext cx="16076545" cy="46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6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7037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audio>
              <p:cMediaNode vol="31818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191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200" grpId="0" animBg="1"/>
      <p:bldP spid="201" grpId="0" animBg="1"/>
      <p:bldP spid="202" grpId="0" animBg="1"/>
      <p:bldP spid="203" grpId="0" animBg="1"/>
      <p:bldP spid="207" grpId="0" animBg="1"/>
      <p:bldP spid="2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85310" b="69818"/>
          <a:stretch>
            <a:fillRect/>
          </a:stretch>
        </p:blipFill>
        <p:spPr>
          <a:xfrm rot="-5329078">
            <a:off x="6340362" y="470440"/>
            <a:ext cx="1006706" cy="23121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50204" r="65342"/>
          <a:stretch>
            <a:fillRect/>
          </a:stretch>
        </p:blipFill>
        <p:spPr>
          <a:xfrm rot="8365945" flipH="1">
            <a:off x="3512419" y="5861563"/>
            <a:ext cx="2006001" cy="3222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050961">
            <a:off x="-2767655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33216"/>
          <a:stretch>
            <a:fillRect/>
          </a:stretch>
        </p:blipFill>
        <p:spPr>
          <a:xfrm rot="5400000">
            <a:off x="5634780" y="-1575399"/>
            <a:ext cx="6649058" cy="132970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50695" flipH="1">
            <a:off x="-650744" y="6195202"/>
            <a:ext cx="2229906" cy="337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274896" flipV="1">
            <a:off x="12218117" y="8454163"/>
            <a:ext cx="4829042" cy="5398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1964747" y="1417510"/>
            <a:ext cx="2283306" cy="6621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40822">
            <a:off x="14530377" y="6212489"/>
            <a:ext cx="1498629" cy="22706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FA1FBC-CDE8-4935-B6D4-77B540DF8B6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03018" y="3287107"/>
            <a:ext cx="12881964" cy="3712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426B061C-5D35-40E2-BEAA-066374F698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390162" y="-2095500"/>
            <a:ext cx="20622818" cy="1575067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4B7DCC3-D190-4F67-B07E-C284F9E6C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16452" b="79546"/>
          <a:stretch>
            <a:fillRect/>
          </a:stretch>
        </p:blipFill>
        <p:spPr>
          <a:xfrm flipH="1">
            <a:off x="7700409" y="8835527"/>
            <a:ext cx="10587591" cy="145147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7EEAAE3-6B0E-4D8E-B6B3-B6998FBC0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28338"/>
          <a:stretch>
            <a:fillRect/>
          </a:stretch>
        </p:blipFill>
        <p:spPr>
          <a:xfrm>
            <a:off x="685800" y="2099585"/>
            <a:ext cx="15544820" cy="640708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C0F9E51-E0C1-4159-B280-7C83FC38C8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465337" y="42185"/>
            <a:ext cx="2236304" cy="20574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0E81D89-0C4F-4F34-B4E4-9B069BA32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8456" b="28048"/>
          <a:stretch>
            <a:fillRect/>
          </a:stretch>
        </p:blipFill>
        <p:spPr>
          <a:xfrm>
            <a:off x="68186" y="489496"/>
            <a:ext cx="2515303" cy="211226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FD6CF02-C162-4010-ABAD-C102487BF4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958892" y="2354561"/>
            <a:ext cx="5066067" cy="807633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15D219F-43B8-4E56-AC2B-54379264B3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13633" b="6292"/>
          <a:stretch>
            <a:fillRect/>
          </a:stretch>
        </p:blipFill>
        <p:spPr>
          <a:xfrm>
            <a:off x="-109770" y="7712720"/>
            <a:ext cx="4878117" cy="2566999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2AD93AD7-296B-49F0-BA13-E882C2CF5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8456" b="28048"/>
          <a:stretch>
            <a:fillRect/>
          </a:stretch>
        </p:blipFill>
        <p:spPr>
          <a:xfrm flipH="1">
            <a:off x="15898746" y="-223736"/>
            <a:ext cx="2515303" cy="211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1811EC-A72C-448B-9CD7-9260BC4F11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87261" y="4156985"/>
            <a:ext cx="12875868" cy="2316681"/>
          </a:xfrm>
          <a:prstGeom prst="rect">
            <a:avLst/>
          </a:prstGeom>
        </p:spPr>
      </p:pic>
      <p:sp>
        <p:nvSpPr>
          <p:cNvPr id="13" name="Arrow: Pentagon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90A69B6-03C4-48C2-BA45-E39D2BC7D979}"/>
              </a:ext>
            </a:extLst>
          </p:cNvPr>
          <p:cNvSpPr/>
          <p:nvPr/>
        </p:nvSpPr>
        <p:spPr>
          <a:xfrm>
            <a:off x="5088931" y="8717723"/>
            <a:ext cx="3537455" cy="1143000"/>
          </a:xfrm>
          <a:prstGeom prst="homePlate">
            <a:avLst/>
          </a:prstGeom>
          <a:solidFill>
            <a:srgbClr val="C0E2E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rgbClr val="0E5B3E"/>
                </a:solidFill>
                <a:latin typeface="VL Selphia" panose="02000506000000020003" pitchFamily="50" charset="0"/>
              </a:rPr>
              <a:t>Chặng 3</a:t>
            </a:r>
            <a:endParaRPr lang="en-US" sz="4400">
              <a:solidFill>
                <a:srgbClr val="0E5B3E"/>
              </a:solidFill>
              <a:latin typeface="VL Selphia" panose="02000506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108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4104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50204" r="65342"/>
          <a:stretch>
            <a:fillRect/>
          </a:stretch>
        </p:blipFill>
        <p:spPr>
          <a:xfrm rot="8234701" flipH="1">
            <a:off x="3512419" y="5840432"/>
            <a:ext cx="2006001" cy="3222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050961">
            <a:off x="-2767655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33216"/>
          <a:stretch>
            <a:fillRect/>
          </a:stretch>
        </p:blipFill>
        <p:spPr>
          <a:xfrm rot="5400000">
            <a:off x="5663355" y="-1575399"/>
            <a:ext cx="6649058" cy="132970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alphaModFix amt="9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8002347" y="1417510"/>
            <a:ext cx="2283306" cy="6621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5317790" y="6684036"/>
            <a:ext cx="1359564" cy="1448271"/>
          </a:xfrm>
          <a:prstGeom prst="rect">
            <a:avLst/>
          </a:prstGeom>
        </p:spPr>
      </p:pic>
      <p:pic>
        <p:nvPicPr>
          <p:cNvPr id="18" name="Picture 3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488222" y="4047522"/>
            <a:ext cx="3967756" cy="727421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455978" y="3734988"/>
            <a:ext cx="10707822" cy="381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hàng dọc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chứa từ khóa đặc biệt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10 điểm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, đoán được từ khóa đặc biệt được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02835E-8012-4450-98B3-0385CF91982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775624" y="1550477"/>
            <a:ext cx="6785436" cy="307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419546" y="1394739"/>
            <a:ext cx="13448908" cy="4484571"/>
            <a:chOff x="0" y="0"/>
            <a:chExt cx="12956587" cy="4320406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962978" cy="4327009"/>
            </a:xfrm>
            <a:custGeom>
              <a:avLst/>
              <a:gdLst/>
              <a:ahLst/>
              <a:cxnLst/>
              <a:rect l="l" t="t" r="r" b="b"/>
              <a:pathLst>
                <a:path w="12962978" h="4327009">
                  <a:moveTo>
                    <a:pt x="12335201" y="4272531"/>
                  </a:moveTo>
                  <a:cubicBezTo>
                    <a:pt x="12335201" y="4272531"/>
                    <a:pt x="11604326" y="4327009"/>
                    <a:pt x="9843168" y="4324387"/>
                  </a:cubicBezTo>
                  <a:cubicBezTo>
                    <a:pt x="4754291" y="4322225"/>
                    <a:pt x="1057074" y="4314400"/>
                    <a:pt x="1057074" y="4314400"/>
                  </a:cubicBezTo>
                  <a:cubicBezTo>
                    <a:pt x="812932" y="4305566"/>
                    <a:pt x="449110" y="4284335"/>
                    <a:pt x="282371" y="4226158"/>
                  </a:cubicBezTo>
                  <a:cubicBezTo>
                    <a:pt x="4469" y="4129195"/>
                    <a:pt x="0" y="3955916"/>
                    <a:pt x="0" y="3206247"/>
                  </a:cubicBezTo>
                  <a:lnTo>
                    <a:pt x="0" y="320621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619048" y="15681"/>
                    <a:pt x="7966728" y="7673"/>
                  </a:cubicBezTo>
                  <a:cubicBezTo>
                    <a:pt x="11385398" y="0"/>
                    <a:pt x="12102131" y="6979"/>
                    <a:pt x="12102131" y="6979"/>
                  </a:cubicBezTo>
                  <a:cubicBezTo>
                    <a:pt x="12470439" y="14458"/>
                    <a:pt x="12608699" y="42638"/>
                    <a:pt x="12806438" y="165219"/>
                  </a:cubicBezTo>
                  <a:cubicBezTo>
                    <a:pt x="12957456" y="258836"/>
                    <a:pt x="12962978" y="476157"/>
                    <a:pt x="12953837" y="3206214"/>
                  </a:cubicBezTo>
                  <a:lnTo>
                    <a:pt x="12953837" y="3206247"/>
                  </a:lnTo>
                  <a:cubicBezTo>
                    <a:pt x="12953836" y="4073881"/>
                    <a:pt x="12911053" y="4222469"/>
                    <a:pt x="12335201" y="427253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97941" y="1231419"/>
            <a:ext cx="649938" cy="5963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738126" y="1231419"/>
            <a:ext cx="649938" cy="5963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702997">
            <a:off x="1737638" y="4341853"/>
            <a:ext cx="2037838" cy="37825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97897" y="9683678"/>
            <a:ext cx="11408768" cy="6417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566922" y="9683678"/>
            <a:ext cx="11408768" cy="6417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800000" flipH="1">
            <a:off x="15163892" y="-662966"/>
            <a:ext cx="4967953" cy="168910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259169">
            <a:off x="17198693" y="8427086"/>
            <a:ext cx="1251379" cy="68939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1645" y="8427086"/>
            <a:ext cx="1251379" cy="6893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45865" y="1975755"/>
            <a:ext cx="12280736" cy="3112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4000" i="1" dirty="0">
                <a:solidFill>
                  <a:schemeClr val="accent1">
                    <a:lumMod val="75000"/>
                  </a:schemeClr>
                </a:solidFill>
              </a:rPr>
              <a:t>(Hàng ngang gồm 6 </a:t>
            </a:r>
            <a:r>
              <a:rPr lang="vi-VN" sz="4000" i="1">
                <a:solidFill>
                  <a:schemeClr val="accent1">
                    <a:lumMod val="75000"/>
                  </a:schemeClr>
                </a:solidFill>
              </a:rPr>
              <a:t>chữ cái) </a:t>
            </a:r>
            <a:endParaRPr lang="en-GB" sz="40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4800" b="1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Ngày 2/9/1945, Chủ </a:t>
            </a:r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tịch Hồ Chí Minh đọc </a:t>
            </a:r>
            <a:r>
              <a:rPr lang="vi-VN" sz="4800" b="1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Tuyên ngôn độc lập tại đâu?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28456" b="28048"/>
          <a:stretch>
            <a:fillRect/>
          </a:stretch>
        </p:blipFill>
        <p:spPr>
          <a:xfrm flipH="1">
            <a:off x="15661587" y="8023352"/>
            <a:ext cx="2515303" cy="2112264"/>
          </a:xfrm>
          <a:prstGeom prst="rect">
            <a:avLst/>
          </a:prstGeom>
        </p:spPr>
      </p:pic>
      <p:sp>
        <p:nvSpPr>
          <p:cNvPr id="12" name="Right Arrow 11">
            <a:hlinkClick r:id="rId14" action="ppaction://hlinksldjump"/>
          </p:cNvPr>
          <p:cNvSpPr/>
          <p:nvPr/>
        </p:nvSpPr>
        <p:spPr>
          <a:xfrm>
            <a:off x="16191623" y="8492082"/>
            <a:ext cx="2151932" cy="1200651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tx1"/>
                </a:solidFill>
              </a:rPr>
              <a:t>Trở về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606" y="6104140"/>
            <a:ext cx="4892291" cy="33573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145462">
            <a:off x="14606069" y="4115885"/>
            <a:ext cx="1883391" cy="34958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54E09C-CBE1-47C2-9F8E-8D70F4A8E6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40458" y="141433"/>
            <a:ext cx="4115157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737649">
            <a:off x="16428178" y="1892639"/>
            <a:ext cx="5233506" cy="58504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15369"/>
          <a:stretch>
            <a:fillRect/>
          </a:stretch>
        </p:blipFill>
        <p:spPr>
          <a:xfrm>
            <a:off x="1635768" y="1242214"/>
            <a:ext cx="15016463" cy="69520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044815" y="1672352"/>
            <a:ext cx="365674" cy="3364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881137" y="1576297"/>
            <a:ext cx="365674" cy="3364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3258" b="3258"/>
          <a:stretch>
            <a:fillRect/>
          </a:stretch>
        </p:blipFill>
        <p:spPr>
          <a:xfrm rot="-5400000">
            <a:off x="3010655" y="-336833"/>
            <a:ext cx="4017081" cy="2309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11339"/>
          <a:stretch>
            <a:fillRect/>
          </a:stretch>
        </p:blipFill>
        <p:spPr>
          <a:xfrm rot="-5209166">
            <a:off x="11505646" y="-15167"/>
            <a:ext cx="3561565" cy="2309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614319" y="8268907"/>
            <a:ext cx="7342307" cy="40933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 flipV="1">
            <a:off x="-1179561" y="8194217"/>
            <a:ext cx="6846924" cy="38171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382775" y="-1997681"/>
            <a:ext cx="4822950" cy="53915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17668">
            <a:off x="17418599" y="190303"/>
            <a:ext cx="1829801" cy="17657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4034043">
            <a:off x="-588051" y="5128668"/>
            <a:ext cx="1590726" cy="145352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>
            <a:alphaModFix amt="9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328888" flipH="1">
            <a:off x="13258855" y="6538039"/>
            <a:ext cx="1036649" cy="11713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71927">
            <a:off x="3934732" y="6538039"/>
            <a:ext cx="1036649" cy="117135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68011" y="3129392"/>
            <a:ext cx="13782250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vi-VN" sz="4400" i="1" dirty="0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(Hàng ngang gồm 7 chữ cái)</a:t>
            </a:r>
            <a:endParaRPr lang="en-GB" sz="4400" i="1" dirty="0">
              <a:solidFill>
                <a:srgbClr val="C00000"/>
              </a:solidFill>
              <a:latin typeface="Arial (Body)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sz="4400" b="1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Tìm </a:t>
            </a:r>
            <a:r>
              <a:rPr lang="en-US" sz="4400" b="1" dirty="0" err="1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từ</a:t>
            </a:r>
            <a:r>
              <a:rPr lang="en-US" sz="4400" b="1" dirty="0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còn</a:t>
            </a:r>
            <a:r>
              <a:rPr lang="en-US" sz="4400" b="1" dirty="0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thiếu</a:t>
            </a:r>
            <a:r>
              <a:rPr lang="en-US" sz="4400" b="1" dirty="0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câu</a:t>
            </a:r>
            <a:r>
              <a:rPr lang="en-US" sz="4400" b="1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: </a:t>
            </a:r>
            <a:endParaRPr lang="vi-VN" sz="4400" b="1">
              <a:solidFill>
                <a:srgbClr val="C00000"/>
              </a:solidFill>
              <a:latin typeface="Arial (Body)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en-US" sz="4400" b="1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“</a:t>
            </a:r>
            <a:r>
              <a:rPr lang="nl-NL" sz="4400" b="1" dirty="0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Sau Cách </a:t>
            </a:r>
            <a:r>
              <a:rPr lang="nl-NL" sz="4400" b="1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mạng </a:t>
            </a:r>
            <a:r>
              <a:rPr lang="vi-VN" sz="4400" b="1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t</a:t>
            </a:r>
            <a:r>
              <a:rPr lang="nl-NL" sz="4400" b="1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háng </a:t>
            </a:r>
            <a:r>
              <a:rPr lang="vi-VN" sz="4400" b="1" dirty="0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T</a:t>
            </a:r>
            <a:r>
              <a:rPr lang="nl-NL" sz="4400" b="1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ám</a:t>
            </a:r>
            <a:r>
              <a:rPr lang="nl-NL" sz="4400" b="1" dirty="0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, nhân dân ta phải đương đầu </a:t>
            </a:r>
            <a:r>
              <a:rPr lang="nl-NL" sz="4400" b="1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với </a:t>
            </a:r>
            <a:r>
              <a:rPr lang="vi-VN" sz="4400" b="1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....</a:t>
            </a:r>
            <a:r>
              <a:rPr lang="nl-NL" sz="4400" b="1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..</a:t>
            </a:r>
            <a:r>
              <a:rPr lang="vi-VN" sz="4400" b="1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...</a:t>
            </a:r>
            <a:r>
              <a:rPr lang="nl-NL" sz="4400" b="1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., </a:t>
            </a:r>
            <a:r>
              <a:rPr lang="nl-NL" sz="4400" b="1" dirty="0">
                <a:solidFill>
                  <a:srgbClr val="C00000"/>
                </a:solidFill>
                <a:latin typeface="Arial (Body)"/>
                <a:cs typeface="Calibri" panose="020F0502020204030204" pitchFamily="34" charset="0"/>
              </a:rPr>
              <a:t>giặc dốt và giặc ngoại xâm”.</a:t>
            </a:r>
            <a:endParaRPr lang="en-US" sz="4400" b="1" dirty="0">
              <a:solidFill>
                <a:srgbClr val="C00000"/>
              </a:solidFill>
              <a:latin typeface="Arial (Body)"/>
              <a:cs typeface="Calibri" panose="020F0502020204030204" pitchFamily="34" charset="0"/>
            </a:endParaRPr>
          </a:p>
        </p:txBody>
      </p:sp>
      <p:pic>
        <p:nvPicPr>
          <p:cNvPr id="29" name="Picture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 l="28456" b="28048"/>
          <a:stretch>
            <a:fillRect/>
          </a:stretch>
        </p:blipFill>
        <p:spPr>
          <a:xfrm flipH="1">
            <a:off x="15661587" y="8023352"/>
            <a:ext cx="2515303" cy="2112264"/>
          </a:xfrm>
          <a:prstGeom prst="rect">
            <a:avLst/>
          </a:prstGeom>
        </p:spPr>
      </p:pic>
      <p:sp>
        <p:nvSpPr>
          <p:cNvPr id="21" name="Right Arrow 11">
            <a:hlinkClick r:id="rId23" action="ppaction://hlinksldjump"/>
            <a:extLst>
              <a:ext uri="{FF2B5EF4-FFF2-40B4-BE49-F238E27FC236}">
                <a16:creationId xmlns:a16="http://schemas.microsoft.com/office/drawing/2014/main" id="{2C85F744-F048-47FC-BCAD-EF67AB2914A2}"/>
              </a:ext>
            </a:extLst>
          </p:cNvPr>
          <p:cNvSpPr/>
          <p:nvPr/>
        </p:nvSpPr>
        <p:spPr>
          <a:xfrm>
            <a:off x="16191623" y="8492082"/>
            <a:ext cx="2151932" cy="1200651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tx1"/>
                </a:solidFill>
              </a:rPr>
              <a:t>Trở về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53E51C-9564-4DC1-B87C-7DDEC8E6262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74413" y="1047456"/>
            <a:ext cx="6645216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6326" y="5559008"/>
            <a:ext cx="1588201" cy="16806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422210" flipH="1">
            <a:off x="6093796" y="8416221"/>
            <a:ext cx="1469991" cy="13069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237513" flipH="1" flipV="1">
            <a:off x="7671370" y="-1341932"/>
            <a:ext cx="2189334" cy="19465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59086" t="9333" b="31146"/>
          <a:stretch>
            <a:fillRect/>
          </a:stretch>
        </p:blipFill>
        <p:spPr>
          <a:xfrm rot="5400000">
            <a:off x="5671705" y="-575723"/>
            <a:ext cx="6716852" cy="130504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154477" y="2258004"/>
            <a:ext cx="2283889" cy="58496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790328">
            <a:off x="588339" y="1054614"/>
            <a:ext cx="503726" cy="5121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790328">
            <a:off x="14205220" y="566130"/>
            <a:ext cx="466293" cy="4740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790328">
            <a:off x="431328" y="8019215"/>
            <a:ext cx="627249" cy="6376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790328">
            <a:off x="17918109" y="5155345"/>
            <a:ext cx="503726" cy="5121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259300" y="1519096"/>
            <a:ext cx="1684116" cy="149733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66812" flipH="1">
            <a:off x="-1124966" y="3429091"/>
            <a:ext cx="1904946" cy="169367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138191" y="-473668"/>
            <a:ext cx="1121109" cy="94733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-537112" y="-473668"/>
            <a:ext cx="1377315" cy="116383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89244">
            <a:off x="10381700" y="972956"/>
            <a:ext cx="992623" cy="83876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421546" flipV="1">
            <a:off x="17167135" y="9369699"/>
            <a:ext cx="1507538" cy="127387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88216">
            <a:off x="1275848" y="9665533"/>
            <a:ext cx="1302525" cy="110063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790328">
            <a:off x="11134694" y="9776316"/>
            <a:ext cx="660207" cy="6711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849148" y="2986913"/>
            <a:ext cx="1118447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4000" i="1">
                <a:solidFill>
                  <a:srgbClr val="0E5B3E"/>
                </a:solidFill>
              </a:rPr>
              <a:t>(Hàng ngang gồm 7 chữ cái) </a:t>
            </a:r>
            <a:endParaRPr lang="vi-VN" sz="4000" b="1">
              <a:solidFill>
                <a:srgbClr val="0E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800" b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1947,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8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l="28456" b="28048"/>
          <a:stretch>
            <a:fillRect/>
          </a:stretch>
        </p:blipFill>
        <p:spPr>
          <a:xfrm flipH="1">
            <a:off x="15661587" y="8023352"/>
            <a:ext cx="2515303" cy="21122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91" y="4615086"/>
            <a:ext cx="5277189" cy="41425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FBEF8-6D44-4933-AF71-4EF2F67CF2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50723" y="1209629"/>
            <a:ext cx="5956308" cy="2139881"/>
          </a:xfrm>
          <a:prstGeom prst="rect">
            <a:avLst/>
          </a:prstGeom>
        </p:spPr>
      </p:pic>
      <p:sp>
        <p:nvSpPr>
          <p:cNvPr id="31" name="Right Arrow 11">
            <a:hlinkClick r:id="rId20" action="ppaction://hlinksldjump"/>
            <a:extLst>
              <a:ext uri="{FF2B5EF4-FFF2-40B4-BE49-F238E27FC236}">
                <a16:creationId xmlns:a16="http://schemas.microsoft.com/office/drawing/2014/main" id="{01E44A3A-B73E-42F5-88E9-21BC22077202}"/>
              </a:ext>
            </a:extLst>
          </p:cNvPr>
          <p:cNvSpPr/>
          <p:nvPr/>
        </p:nvSpPr>
        <p:spPr>
          <a:xfrm>
            <a:off x="16191623" y="8492082"/>
            <a:ext cx="2151932" cy="1200651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tx1"/>
                </a:solidFill>
              </a:rPr>
              <a:t>Trở về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69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874458" y="6197992"/>
            <a:ext cx="6985139" cy="29041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849938" y="5526441"/>
            <a:ext cx="8235168" cy="3423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82941" y="6416898"/>
            <a:ext cx="6321172" cy="26281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365095" y="7248520"/>
            <a:ext cx="4296706" cy="17864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4954682" y="7117912"/>
            <a:ext cx="1427460" cy="4853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400000">
            <a:off x="9813189" y="-1577013"/>
            <a:ext cx="2653259" cy="228014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27574" y="658593"/>
            <a:ext cx="2748661" cy="9345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-951190" y="1396430"/>
            <a:ext cx="3164183" cy="10758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92294" y="7123503"/>
            <a:ext cx="1435218" cy="30014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48145" r="2918"/>
          <a:stretch>
            <a:fillRect/>
          </a:stretch>
        </p:blipFill>
        <p:spPr>
          <a:xfrm rot="-377999">
            <a:off x="7121841" y="9712447"/>
            <a:ext cx="886427" cy="37188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b="47941"/>
          <a:stretch>
            <a:fillRect/>
          </a:stretch>
        </p:blipFill>
        <p:spPr>
          <a:xfrm rot="-377999">
            <a:off x="9501919" y="9687345"/>
            <a:ext cx="666987" cy="2727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592101" y="5359208"/>
            <a:ext cx="1662814" cy="565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790328">
            <a:off x="4522522" y="-309398"/>
            <a:ext cx="660207" cy="6711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790328">
            <a:off x="17877502" y="4066551"/>
            <a:ext cx="585866" cy="5956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790328">
            <a:off x="618327" y="3636895"/>
            <a:ext cx="636186" cy="64676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790328">
            <a:off x="13518470" y="514815"/>
            <a:ext cx="636186" cy="64676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355743" y="7123503"/>
            <a:ext cx="1435218" cy="300140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48145" r="2918"/>
          <a:stretch>
            <a:fillRect/>
          </a:stretch>
        </p:blipFill>
        <p:spPr>
          <a:xfrm rot="-377999">
            <a:off x="4561426" y="9747542"/>
            <a:ext cx="653162" cy="27402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48145" r="2918"/>
          <a:stretch>
            <a:fillRect/>
          </a:stretch>
        </p:blipFill>
        <p:spPr>
          <a:xfrm rot="-377999">
            <a:off x="12415060" y="9731203"/>
            <a:ext cx="886427" cy="37188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2524849" y="8728483"/>
            <a:ext cx="1607372" cy="132809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4058378" y="8728483"/>
            <a:ext cx="1607372" cy="132809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flipH="1">
            <a:off x="5803612" y="9340693"/>
            <a:ext cx="578530" cy="79115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304721">
            <a:off x="11148986" y="9315006"/>
            <a:ext cx="547138" cy="74822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rot="-357060">
            <a:off x="8776476" y="9003949"/>
            <a:ext cx="555661" cy="759878"/>
          </a:xfrm>
          <a:prstGeom prst="rect">
            <a:avLst/>
          </a:prstGeom>
        </p:spPr>
      </p:pic>
      <p:grpSp>
        <p:nvGrpSpPr>
          <p:cNvPr id="30" name="Group 3"/>
          <p:cNvGrpSpPr/>
          <p:nvPr/>
        </p:nvGrpSpPr>
        <p:grpSpPr>
          <a:xfrm>
            <a:off x="693233" y="2421179"/>
            <a:ext cx="16811825" cy="5352917"/>
            <a:chOff x="0" y="0"/>
            <a:chExt cx="12573026" cy="4320406"/>
          </a:xfrm>
        </p:grpSpPr>
        <p:sp>
          <p:nvSpPr>
            <p:cNvPr id="31" name="Freeform 4"/>
            <p:cNvSpPr/>
            <p:nvPr/>
          </p:nvSpPr>
          <p:spPr>
            <a:xfrm>
              <a:off x="0" y="-4073"/>
              <a:ext cx="12579417" cy="4327009"/>
            </a:xfrm>
            <a:custGeom>
              <a:avLst/>
              <a:gdLst/>
              <a:ahLst/>
              <a:cxnLst/>
              <a:rect l="l" t="t" r="r" b="b"/>
              <a:pathLst>
                <a:path w="12579417" h="4327009">
                  <a:moveTo>
                    <a:pt x="11951639" y="4272531"/>
                  </a:moveTo>
                  <a:cubicBezTo>
                    <a:pt x="11951639" y="4272531"/>
                    <a:pt x="11220764" y="4327009"/>
                    <a:pt x="9514655" y="4324387"/>
                  </a:cubicBezTo>
                  <a:cubicBezTo>
                    <a:pt x="4625319" y="4322225"/>
                    <a:pt x="1057074" y="4314400"/>
                    <a:pt x="1057074" y="4314400"/>
                  </a:cubicBezTo>
                  <a:cubicBezTo>
                    <a:pt x="812932" y="4305566"/>
                    <a:pt x="449110" y="4284335"/>
                    <a:pt x="282371" y="4226158"/>
                  </a:cubicBezTo>
                  <a:cubicBezTo>
                    <a:pt x="4469" y="4129195"/>
                    <a:pt x="0" y="3955916"/>
                    <a:pt x="0" y="3206247"/>
                  </a:cubicBezTo>
                  <a:lnTo>
                    <a:pt x="0" y="320621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73802" y="15681"/>
                    <a:pt x="7711793" y="7673"/>
                  </a:cubicBezTo>
                  <a:cubicBezTo>
                    <a:pt x="11001836" y="0"/>
                    <a:pt x="11718570" y="6979"/>
                    <a:pt x="11718570" y="6979"/>
                  </a:cubicBezTo>
                  <a:cubicBezTo>
                    <a:pt x="12086878" y="14458"/>
                    <a:pt x="12225138" y="42638"/>
                    <a:pt x="12422877" y="165219"/>
                  </a:cubicBezTo>
                  <a:cubicBezTo>
                    <a:pt x="12573895" y="258836"/>
                    <a:pt x="12579417" y="476157"/>
                    <a:pt x="12570276" y="3206214"/>
                  </a:cubicBezTo>
                  <a:lnTo>
                    <a:pt x="12570276" y="3206247"/>
                  </a:lnTo>
                  <a:cubicBezTo>
                    <a:pt x="12570275" y="4073881"/>
                    <a:pt x="12527491" y="4222469"/>
                    <a:pt x="11951639" y="427253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1156060" y="3382885"/>
            <a:ext cx="9443226" cy="3013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4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4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4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34" name="Picture 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 l="28456" b="28048"/>
          <a:stretch>
            <a:fillRect/>
          </a:stretch>
        </p:blipFill>
        <p:spPr>
          <a:xfrm flipH="1">
            <a:off x="15661587" y="8023352"/>
            <a:ext cx="2515303" cy="2112264"/>
          </a:xfrm>
          <a:prstGeom prst="rect">
            <a:avLst/>
          </a:prstGeom>
        </p:spPr>
      </p:pic>
      <p:pic>
        <p:nvPicPr>
          <p:cNvPr id="36" name="Picture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355" y="1382704"/>
            <a:ext cx="4685907" cy="59245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ight Arrow 11">
            <a:hlinkClick r:id="rId31" action="ppaction://hlinksldjump"/>
            <a:extLst>
              <a:ext uri="{FF2B5EF4-FFF2-40B4-BE49-F238E27FC236}">
                <a16:creationId xmlns:a16="http://schemas.microsoft.com/office/drawing/2014/main" id="{0B8FD838-6B2D-437D-8DC8-9E8A2238C9B8}"/>
              </a:ext>
            </a:extLst>
          </p:cNvPr>
          <p:cNvSpPr/>
          <p:nvPr/>
        </p:nvSpPr>
        <p:spPr>
          <a:xfrm>
            <a:off x="16191623" y="8492082"/>
            <a:ext cx="2151932" cy="1200651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tx1"/>
                </a:solidFill>
              </a:rPr>
              <a:t>Trở về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BCFA3A5-D648-4FFF-9C68-9EBCC67B199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95314" y="540008"/>
            <a:ext cx="4834547" cy="22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9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58890" y="2974640"/>
            <a:ext cx="16589852" cy="4484571"/>
            <a:chOff x="0" y="0"/>
            <a:chExt cx="12573026" cy="4320406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12579417" cy="4327009"/>
            </a:xfrm>
            <a:custGeom>
              <a:avLst/>
              <a:gdLst/>
              <a:ahLst/>
              <a:cxnLst/>
              <a:rect l="l" t="t" r="r" b="b"/>
              <a:pathLst>
                <a:path w="12579417" h="4327009">
                  <a:moveTo>
                    <a:pt x="11951639" y="4272531"/>
                  </a:moveTo>
                  <a:cubicBezTo>
                    <a:pt x="11951639" y="4272531"/>
                    <a:pt x="11220764" y="4327009"/>
                    <a:pt x="9514655" y="4324387"/>
                  </a:cubicBezTo>
                  <a:cubicBezTo>
                    <a:pt x="4625319" y="4322225"/>
                    <a:pt x="1057074" y="4314400"/>
                    <a:pt x="1057074" y="4314400"/>
                  </a:cubicBezTo>
                  <a:cubicBezTo>
                    <a:pt x="812932" y="4305566"/>
                    <a:pt x="449110" y="4284335"/>
                    <a:pt x="282371" y="4226158"/>
                  </a:cubicBezTo>
                  <a:cubicBezTo>
                    <a:pt x="4469" y="4129195"/>
                    <a:pt x="0" y="3955916"/>
                    <a:pt x="0" y="3206247"/>
                  </a:cubicBezTo>
                  <a:lnTo>
                    <a:pt x="0" y="320621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73802" y="15681"/>
                    <a:pt x="7711793" y="7673"/>
                  </a:cubicBezTo>
                  <a:cubicBezTo>
                    <a:pt x="11001836" y="0"/>
                    <a:pt x="11718570" y="6979"/>
                    <a:pt x="11718570" y="6979"/>
                  </a:cubicBezTo>
                  <a:cubicBezTo>
                    <a:pt x="12086878" y="14458"/>
                    <a:pt x="12225138" y="42638"/>
                    <a:pt x="12422877" y="165219"/>
                  </a:cubicBezTo>
                  <a:cubicBezTo>
                    <a:pt x="12573895" y="258836"/>
                    <a:pt x="12579417" y="476157"/>
                    <a:pt x="12570276" y="3206214"/>
                  </a:cubicBezTo>
                  <a:lnTo>
                    <a:pt x="12570276" y="3206247"/>
                  </a:lnTo>
                  <a:cubicBezTo>
                    <a:pt x="12570275" y="4073881"/>
                    <a:pt x="12527491" y="4222469"/>
                    <a:pt x="11951639" y="427253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709437" y="1231419"/>
            <a:ext cx="649938" cy="5963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928626" y="1231419"/>
            <a:ext cx="649938" cy="5963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97897" y="9683678"/>
            <a:ext cx="11408768" cy="6417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21250" y="8437429"/>
            <a:ext cx="2787299" cy="19336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566922" y="9683678"/>
            <a:ext cx="11408768" cy="6417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621951" y="8437429"/>
            <a:ext cx="2787299" cy="19336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259169">
            <a:off x="17198693" y="4798802"/>
            <a:ext cx="1251379" cy="68939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7602" y="4798802"/>
            <a:ext cx="1480626" cy="81569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01324" y="3191896"/>
            <a:ext cx="10392423" cy="4029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44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(Hàng ngang gồm </a:t>
            </a:r>
            <a:r>
              <a:rPr lang="en-US" sz="44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44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chữ cái)</a:t>
            </a:r>
            <a:r>
              <a:rPr lang="en-US" sz="44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4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nào</a:t>
            </a:r>
            <a:endParaRPr lang="vi-VN" sz="4400" b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4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400" b="1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</a:t>
            </a:r>
            <a:r>
              <a:rPr lang="vi-VN" sz="4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sz="4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</a:p>
        </p:txBody>
      </p:sp>
      <p:pic>
        <p:nvPicPr>
          <p:cNvPr id="24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28456" b="28048"/>
          <a:stretch>
            <a:fillRect/>
          </a:stretch>
        </p:blipFill>
        <p:spPr>
          <a:xfrm flipH="1">
            <a:off x="15915718" y="6474705"/>
            <a:ext cx="2515303" cy="21122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268" y="981516"/>
            <a:ext cx="4458667" cy="61627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Right Arrow 11">
            <a:hlinkClick r:id="rId16" action="ppaction://hlinksldjump"/>
            <a:extLst>
              <a:ext uri="{FF2B5EF4-FFF2-40B4-BE49-F238E27FC236}">
                <a16:creationId xmlns:a16="http://schemas.microsoft.com/office/drawing/2014/main" id="{0F9F4F50-B565-4259-8627-CCB3F9C7E6FC}"/>
              </a:ext>
            </a:extLst>
          </p:cNvPr>
          <p:cNvSpPr/>
          <p:nvPr/>
        </p:nvSpPr>
        <p:spPr>
          <a:xfrm>
            <a:off x="16504276" y="6930511"/>
            <a:ext cx="2151932" cy="1200651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tx1"/>
                </a:solidFill>
              </a:rPr>
              <a:t>Trở về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34A907-328A-4265-A35B-968CF57710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86458" y="676032"/>
            <a:ext cx="741947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696</Words>
  <Application>Microsoft Office PowerPoint</Application>
  <PresentationFormat>Custom</PresentationFormat>
  <Paragraphs>87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 (Body)</vt:lpstr>
      <vt:lpstr>Arial</vt:lpstr>
      <vt:lpstr>VL Sofia Pro Soft</vt:lpstr>
      <vt:lpstr>VL Selphia</vt:lpstr>
      <vt:lpstr>UTM Flamenco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animal</dc:title>
  <dc:creator>Administrator</dc:creator>
  <cp:lastModifiedBy>Windows 10</cp:lastModifiedBy>
  <cp:revision>44</cp:revision>
  <dcterms:created xsi:type="dcterms:W3CDTF">2006-08-16T00:00:00Z</dcterms:created>
  <dcterms:modified xsi:type="dcterms:W3CDTF">2023-03-06T04:35:02Z</dcterms:modified>
  <dc:identifier>DAEyY0db_S8</dc:identifier>
</cp:coreProperties>
</file>