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503" r:id="rId3"/>
    <p:sldId id="515" r:id="rId4"/>
    <p:sldId id="504" r:id="rId5"/>
    <p:sldId id="505" r:id="rId6"/>
    <p:sldId id="484" r:id="rId7"/>
    <p:sldId id="485" r:id="rId8"/>
    <p:sldId id="506" r:id="rId9"/>
    <p:sldId id="488" r:id="rId10"/>
    <p:sldId id="490" r:id="rId11"/>
    <p:sldId id="491" r:id="rId12"/>
    <p:sldId id="492" r:id="rId13"/>
    <p:sldId id="507" r:id="rId14"/>
    <p:sldId id="510" r:id="rId15"/>
    <p:sldId id="511" r:id="rId16"/>
    <p:sldId id="508" r:id="rId17"/>
    <p:sldId id="494" r:id="rId18"/>
    <p:sldId id="459" r:id="rId19"/>
    <p:sldId id="495" r:id="rId20"/>
    <p:sldId id="496" r:id="rId21"/>
    <p:sldId id="497" r:id="rId22"/>
    <p:sldId id="498" r:id="rId23"/>
    <p:sldId id="499" r:id="rId24"/>
  </p:sldIdLst>
  <p:sldSz cx="12192000" cy="6858000"/>
  <p:notesSz cx="6858000" cy="9144000"/>
  <p:embeddedFontLs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54" autoAdjust="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9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7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5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6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68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4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0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9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5589" y="249887"/>
            <a:ext cx="6858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Học hát bài: Chim Sáo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523" y="131094"/>
            <a:ext cx="130349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3091" y="1584915"/>
            <a:ext cx="77896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Khơme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 tầm: Đặng Nguyễn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6039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97" y="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27" y="0"/>
            <a:ext cx="9203473" cy="50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1852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829" y="0"/>
            <a:ext cx="1072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86" y="0"/>
            <a:ext cx="8775511" cy="47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635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12" y="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12" y="83454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370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0855" y="0"/>
            <a:ext cx="558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vỗ tay tay theo nhịp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67" y="845820"/>
            <a:ext cx="758075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7627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330" y="2614961"/>
            <a:ext cx="6958361" cy="4267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5309" y="674370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bạn nam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Hát câu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309" y="1167631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nữ: Hát câu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309" y="173873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nam: Hát câu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308" y="2240003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nữ: Hát câu 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5880" y="4275"/>
            <a:ext cx="397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nối tiếp hình thức song 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4706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854" y="0"/>
            <a:ext cx="462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hình thức tự chọn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7562"/>
            <a:ext cx="6958361" cy="4267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640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69" y="374754"/>
            <a:ext cx="2192957" cy="2769204"/>
          </a:xfrm>
          <a:prstGeom prst="rect">
            <a:avLst/>
          </a:prstGeom>
        </p:spPr>
      </p:pic>
      <p:pic>
        <p:nvPicPr>
          <p:cNvPr id="34" name="Picture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1270415"/>
            <a:ext cx="1903752" cy="2486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908" y="988100"/>
            <a:ext cx="2188564" cy="276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1797" y="338114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55946"/>
      </p:ext>
    </p:extLst>
  </p:cSld>
  <p:clrMapOvr>
    <a:masterClrMapping/>
  </p:clrMapOvr>
  <p:transition spd="slow">
    <p:fade/>
    <p:sndAc>
      <p:stSnd>
        <p:snd r:embed="rId3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910" y="3118075"/>
            <a:ext cx="631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Hãy cho biết đây là giai điệu câu hát số mấy</a:t>
            </a:r>
            <a:endParaRPr lang="en-US" sz="4000" dirty="0">
              <a:solidFill>
                <a:srgbClr val="66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5026927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1892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910" y="3342928"/>
            <a:ext cx="631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6600FF"/>
                </a:solidFill>
              </a:rPr>
              <a:t>Câu 3 em hãy hát lại câu 3 </a:t>
            </a:r>
            <a:endParaRPr lang="en-US" sz="4000">
              <a:solidFill>
                <a:srgbClr val="6600FF"/>
              </a:solidFill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408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7635" y="3208016"/>
            <a:ext cx="575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Hãy tìm từ còn thiếu trong đoạn nhạc đã bị chú hổ ăn mất 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54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061" y="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đồ dùng học 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13" y="461665"/>
            <a:ext cx="1897568" cy="189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5522"/>
            <a:ext cx="4571628" cy="2870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62" y="822597"/>
            <a:ext cx="2819669" cy="11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577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118" y="3387777"/>
            <a:ext cx="493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“Sáo đùa sáo bay” </a:t>
            </a:r>
            <a:endParaRPr lang="en-US" sz="4000" dirty="0">
              <a:solidFill>
                <a:srgbClr val="6600FF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485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452" y="3222885"/>
            <a:ext cx="565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Câu 3:Em thấy bầy chim sáo trong bài có những đức tính gì? 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51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246" y="3402767"/>
            <a:ext cx="565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“ vui vẻ-chăm chỉ”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45" y="4867824"/>
            <a:ext cx="2436045" cy="19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5645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24" y="1070826"/>
            <a:ext cx="7999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tộc Khmer ở Việt Nam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ở tại các tỉnh Nam Bộ như Trà Vinh, Sóc Trăng, Kiên Giang, An Giang, Bạc Liêu, Cần Thơ, Vĩnh Long... Cuộc sống của người Khmer gắn liền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viớ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canh tác lúa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7909" y="3907361"/>
            <a:ext cx="10826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sáo là dân ca đồng bào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Khơmer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(Nam Bộ)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có giai điệu vui tươi nhẹ nhàng lời ca mộc mạc giản dị miêu tả cảnh thiên nhiên tươi đẹp của một miền quê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413" y="5556670"/>
            <a:ext cx="459730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9385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Đom boong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là quả 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ng Văn hóa - Du lịch các dân tộc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94" y="430235"/>
            <a:ext cx="4071746" cy="27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44102" y="12508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" y="0"/>
            <a:ext cx="1949200" cy="1025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24" y="2590400"/>
            <a:ext cx="6958361" cy="42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99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990" y="120888"/>
            <a:ext cx="1694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444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18540" y="85551"/>
            <a:ext cx="423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580" y="-37560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1251" y="407307"/>
            <a:ext cx="87832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cây xanh sáo đùa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cây xanh sáo đùa sáo bay.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thơm đom boong ơi, đàn chim vui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la la.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4580" y="3100935"/>
            <a:ext cx="7239003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xanh sáo tìm trái thơm.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xanh tiếng đùa líu lo.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ơi, đàn chim vui bầy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la la.</a:t>
            </a:r>
            <a:b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1061" y="2715631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Lời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328684"/>
            <a:ext cx="5754581" cy="35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057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131" y="2596282"/>
            <a:ext cx="6958361" cy="4267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855" y="0"/>
            <a:ext cx="168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7965" y="0"/>
            <a:ext cx="12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50" y="770121"/>
            <a:ext cx="9370550" cy="1404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51" y="2596283"/>
            <a:ext cx="9372504" cy="24552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35971" y="2681246"/>
            <a:ext cx="12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88224302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7965" y="0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68" y="998709"/>
            <a:ext cx="10632818" cy="32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607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48" y="-75472"/>
            <a:ext cx="8697952" cy="266587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58872" y="79099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30" y="2935386"/>
            <a:ext cx="8908787" cy="162727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930368" y="3487413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203226979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53" y="0"/>
            <a:ext cx="10932042" cy="32784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84215" y="143838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417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349</Words>
  <Application>Microsoft Office PowerPoint</Application>
  <PresentationFormat>Widescreen</PresentationFormat>
  <Paragraphs>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Times New Roman</vt:lpstr>
      <vt:lpstr>Arial</vt:lpstr>
      <vt:lpstr>Calibri Light</vt:lpstr>
      <vt:lpstr>Calibri</vt:lpstr>
      <vt:lpstr>Tahoma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MinhThangPC.VN</cp:lastModifiedBy>
  <cp:revision>508</cp:revision>
  <dcterms:created xsi:type="dcterms:W3CDTF">2020-08-30T12:35:12Z</dcterms:created>
  <dcterms:modified xsi:type="dcterms:W3CDTF">2024-10-09T07:27:20Z</dcterms:modified>
</cp:coreProperties>
</file>