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612" r:id="rId3"/>
    <p:sldId id="563" r:id="rId4"/>
    <p:sldId id="542" r:id="rId5"/>
    <p:sldId id="496" r:id="rId6"/>
    <p:sldId id="613" r:id="rId7"/>
    <p:sldId id="614" r:id="rId8"/>
    <p:sldId id="615" r:id="rId9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howGuides="1"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3" Type="http://schemas.openxmlformats.org/officeDocument/2006/relationships/slideLayout" Target="../slideLayouts/slideLayout7.xml"/><Relationship Id="rId12" Type="http://schemas.microsoft.com/office/2007/relationships/hdphoto" Target="../media/image12.wdp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24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14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22260" l="0" r="98807"/>
                    </a14:imgEffect>
                  </a14:imgLayer>
                </a14:imgProps>
              </a:ext>
            </a:extLst>
          </a:blip>
          <a:srcRect l="1297" t="780" r="1317" b="77233"/>
          <a:stretch>
            <a:fillRect/>
          </a:stretch>
        </p:blipFill>
        <p:spPr>
          <a:xfrm>
            <a:off x="5447928" y="0"/>
            <a:ext cx="6969125" cy="210981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44824"/>
            <a:ext cx="2138916" cy="2138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2769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-3084" r="-11867" b="3084"/>
          <a:stretch>
            <a:fillRect/>
          </a:stretch>
        </p:blipFill>
        <p:spPr bwMode="auto">
          <a:xfrm>
            <a:off x="8963042" y="4022211"/>
            <a:ext cx="3865692" cy="222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Tarwe Gras Natuur - Gratis vectorafbeelding op Pixabay -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886692"/>
            <a:ext cx="1919025" cy="29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>
            <a:fillRect/>
          </a:stretch>
        </p:blipFill>
        <p:spPr bwMode="auto">
          <a:xfrm>
            <a:off x="5447928" y="5589240"/>
            <a:ext cx="674407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>
            <a:fillRect/>
          </a:stretch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14891" r="24366" b="81077"/>
          <a:stretch>
            <a:fillRect/>
          </a:stretch>
        </p:blipFill>
        <p:spPr>
          <a:xfrm>
            <a:off x="479768" y="548680"/>
            <a:ext cx="9214841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18865" r="11368" b="69012"/>
          <a:stretch>
            <a:fillRect/>
          </a:stretch>
        </p:blipFill>
        <p:spPr>
          <a:xfrm>
            <a:off x="695400" y="2708920"/>
            <a:ext cx="10801200" cy="2376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31518" r="50824" b="64450"/>
          <a:stretch>
            <a:fillRect/>
          </a:stretch>
        </p:blipFill>
        <p:spPr>
          <a:xfrm>
            <a:off x="479769" y="548680"/>
            <a:ext cx="5401268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35609" r="11271" b="48011"/>
          <a:stretch>
            <a:fillRect/>
          </a:stretch>
        </p:blipFill>
        <p:spPr>
          <a:xfrm>
            <a:off x="694529" y="2204581"/>
            <a:ext cx="10801200" cy="32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976319" y="476672"/>
            <a:ext cx="2836441" cy="895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20650" y="686860"/>
            <a:ext cx="227595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268760"/>
            <a:ext cx="11233248" cy="4763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53776" r="25479" b="42192"/>
          <a:stretch>
            <a:fillRect/>
          </a:stretch>
        </p:blipFill>
        <p:spPr>
          <a:xfrm>
            <a:off x="477561" y="404664"/>
            <a:ext cx="9146831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57897" r="11870" b="25705"/>
          <a:stretch>
            <a:fillRect/>
          </a:stretch>
        </p:blipFill>
        <p:spPr>
          <a:xfrm>
            <a:off x="623392" y="1556792"/>
            <a:ext cx="7870456" cy="2341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74773" r="11870" b="12206"/>
          <a:stretch>
            <a:fillRect/>
          </a:stretch>
        </p:blipFill>
        <p:spPr>
          <a:xfrm>
            <a:off x="3651470" y="3970784"/>
            <a:ext cx="7811162" cy="1845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300119" y="1628800"/>
            <a:ext cx="3268489" cy="1032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04489" y="188072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412776"/>
            <a:ext cx="11233248" cy="4619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53776" r="25479" b="42192"/>
          <a:stretch>
            <a:fillRect/>
          </a:stretch>
        </p:blipFill>
        <p:spPr>
          <a:xfrm>
            <a:off x="479768" y="548680"/>
            <a:ext cx="9146831" cy="75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88242" r="24033" b="8033"/>
          <a:stretch>
            <a:fillRect/>
          </a:stretch>
        </p:blipFill>
        <p:spPr>
          <a:xfrm>
            <a:off x="682700" y="1700808"/>
            <a:ext cx="8797858" cy="720080"/>
          </a:xfrm>
          <a:prstGeom prst="rect">
            <a:avLst/>
          </a:prstGeom>
        </p:spPr>
      </p:pic>
      <p:pic>
        <p:nvPicPr>
          <p:cNvPr id="1026" name="Picture 2" descr="F:\SGK\SGK 5\HÌNH TÁCH NỀN\image-removebg-preview - 2023-02-18T213852.07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845297"/>
            <a:ext cx="5815488" cy="30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GK\SGK 5\HÌNH TÁCH NỀN\image-removebg-preview - 2023-02-18T213401.9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08" y="2771412"/>
            <a:ext cx="4553664" cy="299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86125" y="2036660"/>
            <a:ext cx="2982482" cy="9419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64113" y="224296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AT CHIM SON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</Words>
  <Application>WPS Presentation</Application>
  <PresentationFormat>Custom</PresentationFormat>
  <Paragraphs>10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SimSun</vt:lpstr>
      <vt:lpstr>Wingdings</vt:lpstr>
      <vt:lpstr>Cambria</vt:lpstr>
      <vt:lpstr>Times New Roman</vt:lpstr>
      <vt:lpstr>ZapfChancery-Medium</vt:lpstr>
      <vt:lpstr>FS PF BeauSans Pro</vt:lpstr>
      <vt:lpstr>Microsoft YaHei</vt:lpstr>
      <vt:lpstr>Arial Unicode MS</vt:lpstr>
      <vt:lpstr>Calibri Light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Hội Đông</cp:lastModifiedBy>
  <cp:revision>679</cp:revision>
  <dcterms:created xsi:type="dcterms:W3CDTF">2010-04-30T18:19:00Z</dcterms:created>
  <dcterms:modified xsi:type="dcterms:W3CDTF">2024-09-26T11:34:06Z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CA4CDE45DF6D4878AD1CD158AA6ADF0A_12</vt:lpwstr>
  </property>
  <property fmtid="{D5CDD505-2E9C-101B-9397-08002B2CF9AE}" pid="3" name="KSOProductBuildVer">
    <vt:lpwstr>1033-12.2.0.18283</vt:lpwstr>
  </property>
</Properties>
</file>