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575" r:id="rId3"/>
    <p:sldId id="594" r:id="rId4"/>
    <p:sldId id="595" r:id="rId5"/>
    <p:sldId id="577" r:id="rId6"/>
    <p:sldId id="598" r:id="rId7"/>
    <p:sldId id="583" r:id="rId8"/>
    <p:sldId id="591" r:id="rId10"/>
    <p:sldId id="602" r:id="rId11"/>
    <p:sldId id="593" r:id="rId12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howGuides="1">
      <p:cViewPr>
        <p:scale>
          <a:sx n="50" d="100"/>
          <a:sy n="50" d="100"/>
        </p:scale>
        <p:origin x="-488" y="-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microsoft.com/office/2007/relationships/hdphoto" Target="../media/image17.wdp"/><Relationship Id="rId7" Type="http://schemas.openxmlformats.org/officeDocument/2006/relationships/image" Target="../media/image16.jpe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microsoft.com/office/2007/relationships/hdphoto" Target="../media/image17.wdp"/><Relationship Id="rId7" Type="http://schemas.openxmlformats.org/officeDocument/2006/relationships/image" Target="../media/image16.jpe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7.wdp"/><Relationship Id="rId5" Type="http://schemas.openxmlformats.org/officeDocument/2006/relationships/image" Target="../media/image16.jpe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5" Type="http://schemas.openxmlformats.org/officeDocument/2006/relationships/slideLayout" Target="../slideLayouts/slideLayout7.xml"/><Relationship Id="rId14" Type="http://schemas.microsoft.com/office/2007/relationships/hdphoto" Target="../media/image24.wdp"/><Relationship Id="rId13" Type="http://schemas.openxmlformats.org/officeDocument/2006/relationships/image" Target="../media/image23.png"/><Relationship Id="rId12" Type="http://schemas.microsoft.com/office/2007/relationships/hdphoto" Target="../media/image22.wdp"/><Relationship Id="rId11" Type="http://schemas.openxmlformats.org/officeDocument/2006/relationships/image" Target="../media/image21.png"/><Relationship Id="rId10" Type="http://schemas.microsoft.com/office/2007/relationships/hdphoto" Target="../media/image20.wdp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microsoft.com/office/2007/relationships/hdphoto" Target="../media/image15.wdp"/><Relationship Id="rId7" Type="http://schemas.openxmlformats.org/officeDocument/2006/relationships/image" Target="../media/image14.png"/><Relationship Id="rId6" Type="http://schemas.microsoft.com/office/2007/relationships/hdphoto" Target="../media/image17.wdp"/><Relationship Id="rId5" Type="http://schemas.openxmlformats.org/officeDocument/2006/relationships/image" Target="../media/image16.jpe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9.png"/><Relationship Id="rId12" Type="http://schemas.microsoft.com/office/2007/relationships/hdphoto" Target="../media/image28.wdp"/><Relationship Id="rId11" Type="http://schemas.openxmlformats.org/officeDocument/2006/relationships/image" Target="../media/image27.png"/><Relationship Id="rId10" Type="http://schemas.microsoft.com/office/2007/relationships/hdphoto" Target="../media/image26.wdp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openxmlformats.org/officeDocument/2006/relationships/image" Target="../media/image34.jpe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9.png"/><Relationship Id="rId7" Type="http://schemas.microsoft.com/office/2007/relationships/hdphoto" Target="../media/image36.wdp"/><Relationship Id="rId6" Type="http://schemas.openxmlformats.org/officeDocument/2006/relationships/image" Target="../media/image35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9.png"/><Relationship Id="rId7" Type="http://schemas.microsoft.com/office/2007/relationships/hdphoto" Target="../media/image36.wdp"/><Relationship Id="rId6" Type="http://schemas.openxmlformats.org/officeDocument/2006/relationships/image" Target="../media/image35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31.wdp"/><Relationship Id="rId8" Type="http://schemas.openxmlformats.org/officeDocument/2006/relationships/image" Target="../media/image30.png"/><Relationship Id="rId7" Type="http://schemas.microsoft.com/office/2007/relationships/hdphoto" Target="../media/image45.wdp"/><Relationship Id="rId6" Type="http://schemas.openxmlformats.org/officeDocument/2006/relationships/image" Target="../media/image44.png"/><Relationship Id="rId5" Type="http://schemas.microsoft.com/office/2007/relationships/hdphoto" Target="../media/image43.wdp"/><Relationship Id="rId4" Type="http://schemas.openxmlformats.org/officeDocument/2006/relationships/image" Target="../media/image42.jpeg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\Downloads\image-removebg-preview (19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-3991"/>
            <a:ext cx="6840760" cy="202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44824"/>
            <a:ext cx="2138916" cy="2138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3" name="Picture 2" descr="C:\Users\Nguyen\Downloads\image-removebg-preview (9)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3284984"/>
            <a:ext cx="6672064" cy="34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ảm cỏ xanh, góc, lý lịch png | PNGEg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47"/>
          <a:stretch>
            <a:fillRect/>
          </a:stretch>
        </p:blipFill>
        <p:spPr bwMode="auto">
          <a:xfrm>
            <a:off x="5447928" y="5589240"/>
            <a:ext cx="6744071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>
            <a:fillRect/>
          </a:stretch>
        </p:blipFill>
        <p:spPr>
          <a:xfrm>
            <a:off x="407370" y="2727209"/>
            <a:ext cx="11377262" cy="35420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>
            <a:fillRect/>
          </a:stretch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t="76105" r="11267" b="10482"/>
          <a:stretch>
            <a:fillRect/>
          </a:stretch>
        </p:blipFill>
        <p:spPr>
          <a:xfrm>
            <a:off x="623393" y="3179012"/>
            <a:ext cx="10945215" cy="24822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60996" r="60450" b="34632"/>
          <a:stretch>
            <a:fillRect/>
          </a:stretch>
        </p:blipFill>
        <p:spPr>
          <a:xfrm>
            <a:off x="407369" y="1651374"/>
            <a:ext cx="3855299" cy="7550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>
            <a:fillRect/>
          </a:stretch>
        </p:blipFill>
        <p:spPr>
          <a:xfrm>
            <a:off x="407370" y="2727209"/>
            <a:ext cx="11377262" cy="35420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>
            <a:fillRect/>
          </a:stretch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t="64888" r="11693" b="24023"/>
          <a:stretch>
            <a:fillRect/>
          </a:stretch>
        </p:blipFill>
        <p:spPr>
          <a:xfrm>
            <a:off x="639479" y="2924944"/>
            <a:ext cx="10801200" cy="2016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60996" r="60450" b="34632"/>
          <a:stretch>
            <a:fillRect/>
          </a:stretch>
        </p:blipFill>
        <p:spPr>
          <a:xfrm>
            <a:off x="407369" y="1651374"/>
            <a:ext cx="3855299" cy="755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t="76105" r="11267" b="10482"/>
          <a:stretch>
            <a:fillRect/>
          </a:stretch>
        </p:blipFill>
        <p:spPr>
          <a:xfrm>
            <a:off x="4655840" y="4528242"/>
            <a:ext cx="6856847" cy="15550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>
            <a:fillRect/>
          </a:stretch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>
            <a:fillRect/>
          </a:stretch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30049"/>
            <a:ext cx="3384376" cy="7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953998"/>
            <a:ext cx="8757485" cy="168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"/>
          <a:stretch>
            <a:fillRect/>
          </a:stretch>
        </p:blipFill>
        <p:spPr bwMode="auto">
          <a:xfrm>
            <a:off x="767408" y="4869160"/>
            <a:ext cx="106931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>
            <a:fillRect/>
          </a:stretch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>
            <a:fillRect/>
          </a:stretch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456383" cy="73995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116596"/>
            <a:ext cx="2098079" cy="4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85"/>
          <a:stretch>
            <a:fillRect/>
          </a:stretch>
        </p:blipFill>
        <p:spPr bwMode="auto">
          <a:xfrm>
            <a:off x="839416" y="3962088"/>
            <a:ext cx="10380291" cy="12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29" b="71233"/>
          <a:stretch>
            <a:fillRect/>
          </a:stretch>
        </p:blipFill>
        <p:spPr bwMode="auto">
          <a:xfrm>
            <a:off x="695400" y="2996952"/>
            <a:ext cx="107291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58700"/>
          <a:stretch>
            <a:fillRect/>
          </a:stretch>
        </p:blipFill>
        <p:spPr>
          <a:xfrm>
            <a:off x="502549" y="1628800"/>
            <a:ext cx="11107860" cy="33123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35191" r="11463" b="58700"/>
          <a:stretch>
            <a:fillRect/>
          </a:stretch>
        </p:blipFill>
        <p:spPr>
          <a:xfrm>
            <a:off x="400504" y="4201689"/>
            <a:ext cx="11107860" cy="11909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64941"/>
          <a:stretch>
            <a:fillRect/>
          </a:stretch>
        </p:blipFill>
        <p:spPr>
          <a:xfrm>
            <a:off x="465660" y="1347814"/>
            <a:ext cx="11107860" cy="2095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397289"/>
            <a:ext cx="754702" cy="748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29" y="3486427"/>
            <a:ext cx="607137" cy="602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391250"/>
            <a:ext cx="754702" cy="748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6" y="3350110"/>
            <a:ext cx="754702" cy="7484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82" y="3423284"/>
            <a:ext cx="607137" cy="6021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95" y="3350110"/>
            <a:ext cx="754702" cy="748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08" y="3471966"/>
            <a:ext cx="607137" cy="6021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92" y="3474933"/>
            <a:ext cx="607137" cy="6021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34" y="5178631"/>
            <a:ext cx="754702" cy="7484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7" y="5296250"/>
            <a:ext cx="607137" cy="6021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4" y="5178631"/>
            <a:ext cx="754702" cy="748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34" y="5131452"/>
            <a:ext cx="754702" cy="7484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43" y="5248768"/>
            <a:ext cx="607137" cy="6021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70" y="5127429"/>
            <a:ext cx="754702" cy="7484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23" y="5273779"/>
            <a:ext cx="607137" cy="6021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5203125"/>
            <a:ext cx="607137" cy="602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10025"/>
            <a:ext cx="2404393" cy="19992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b="1051"/>
          <a:stretch>
            <a:fillRect/>
          </a:stretch>
        </p:blipFill>
        <p:spPr>
          <a:xfrm>
            <a:off x="479376" y="1916832"/>
            <a:ext cx="11233248" cy="4208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52059" r="10544" b="29047"/>
          <a:stretch>
            <a:fillRect/>
          </a:stretch>
        </p:blipFill>
        <p:spPr>
          <a:xfrm>
            <a:off x="838161" y="2147365"/>
            <a:ext cx="10586431" cy="3801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544272" y="740515"/>
            <a:ext cx="3268489" cy="10323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76095" y="97384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10025"/>
            <a:ext cx="2404393" cy="19992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24310" r="42109" b="70973"/>
          <a:stretch>
            <a:fillRect/>
          </a:stretch>
        </p:blipFill>
        <p:spPr>
          <a:xfrm>
            <a:off x="5159896" y="701661"/>
            <a:ext cx="2232248" cy="9830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75878"/>
            <a:ext cx="11809312" cy="5233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73580" r="20797" b="11980"/>
          <a:stretch>
            <a:fillRect/>
          </a:stretch>
        </p:blipFill>
        <p:spPr>
          <a:xfrm>
            <a:off x="695400" y="3140968"/>
            <a:ext cx="8280920" cy="2732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>
            <a:fillRect/>
          </a:stretch>
        </p:blipFill>
        <p:spPr>
          <a:xfrm>
            <a:off x="1919536" y="421875"/>
            <a:ext cx="561266" cy="7432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>
            <a:fillRect/>
          </a:stretch>
        </p:blipFill>
        <p:spPr>
          <a:xfrm>
            <a:off x="5815367" y="404664"/>
            <a:ext cx="561266" cy="7432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>
            <a:fillRect/>
          </a:stretch>
        </p:blipFill>
        <p:spPr>
          <a:xfrm>
            <a:off x="9696400" y="453530"/>
            <a:ext cx="561266" cy="743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35" y="4854698"/>
            <a:ext cx="3718595" cy="21630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</Words>
  <Application>WPS Presentation</Application>
  <PresentationFormat>Custom</PresentationFormat>
  <Paragraphs>8</Paragraphs>
  <Slides>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SimSun</vt:lpstr>
      <vt:lpstr>Wingdings</vt:lpstr>
      <vt:lpstr>Cambria</vt:lpstr>
      <vt:lpstr>Times New Roman</vt:lpstr>
      <vt:lpstr>ZapfChancery-Medium</vt:lpstr>
      <vt:lpstr>FS PF BeauSans Pro</vt:lpstr>
      <vt:lpstr>Microsoft YaHei</vt:lpstr>
      <vt:lpstr>Arial Unicode MS</vt:lpstr>
      <vt:lpstr>Calibri Light</vt:lpstr>
      <vt:lpstr>Calibri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Hội Đông</cp:lastModifiedBy>
  <cp:revision>681</cp:revision>
  <dcterms:created xsi:type="dcterms:W3CDTF">2010-04-30T18:19:00Z</dcterms:created>
  <dcterms:modified xsi:type="dcterms:W3CDTF">2024-09-26T11:29:44Z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46A384B554844EDEA173F9106C0625AE_12</vt:lpwstr>
  </property>
  <property fmtid="{D5CDD505-2E9C-101B-9397-08002B2CF9AE}" pid="3" name="KSOProductBuildVer">
    <vt:lpwstr>1033-12.2.0.18283</vt:lpwstr>
  </property>
</Properties>
</file>