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592" r:id="rId3"/>
    <p:sldId id="563" r:id="rId5"/>
    <p:sldId id="542" r:id="rId6"/>
    <p:sldId id="577" r:id="rId7"/>
    <p:sldId id="602" r:id="rId8"/>
    <p:sldId id="604" r:id="rId9"/>
    <p:sldId id="609" r:id="rId10"/>
    <p:sldId id="610" r:id="rId11"/>
    <p:sldId id="611" r:id="rId12"/>
    <p:sldId id="612" r:id="rId13"/>
    <p:sldId id="613" r:id="rId14"/>
    <p:sldId id="614" r:id="rId15"/>
    <p:sldId id="615" r:id="rId16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 showGuides="1">
      <p:cViewPr varScale="1">
        <p:scale>
          <a:sx n="63" d="100"/>
          <a:sy n="63" d="100"/>
        </p:scale>
        <p:origin x="84" y="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70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32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730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5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9000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998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365" algn="l" defTabSz="1143000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26.wdp"/><Relationship Id="rId7" Type="http://schemas.openxmlformats.org/officeDocument/2006/relationships/image" Target="../media/image42.png"/><Relationship Id="rId6" Type="http://schemas.microsoft.com/office/2007/relationships/hdphoto" Target="../media/image27.wdp"/><Relationship Id="rId5" Type="http://schemas.openxmlformats.org/officeDocument/2006/relationships/image" Target="../media/image20.png"/><Relationship Id="rId4" Type="http://schemas.microsoft.com/office/2007/relationships/hdphoto" Target="../media/image37.wdp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44.wdp"/><Relationship Id="rId7" Type="http://schemas.openxmlformats.org/officeDocument/2006/relationships/image" Target="../media/image43.png"/><Relationship Id="rId6" Type="http://schemas.microsoft.com/office/2007/relationships/hdphoto" Target="../media/image27.wdp"/><Relationship Id="rId5" Type="http://schemas.openxmlformats.org/officeDocument/2006/relationships/image" Target="../media/image20.png"/><Relationship Id="rId4" Type="http://schemas.microsoft.com/office/2007/relationships/hdphoto" Target="../media/image37.wdp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46.wdp"/><Relationship Id="rId7" Type="http://schemas.openxmlformats.org/officeDocument/2006/relationships/image" Target="../media/image45.png"/><Relationship Id="rId6" Type="http://schemas.microsoft.com/office/2007/relationships/hdphoto" Target="../media/image27.wdp"/><Relationship Id="rId5" Type="http://schemas.openxmlformats.org/officeDocument/2006/relationships/image" Target="../media/image20.png"/><Relationship Id="rId4" Type="http://schemas.microsoft.com/office/2007/relationships/hdphoto" Target="../media/image37.wdp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image44.wdp"/><Relationship Id="rId8" Type="http://schemas.openxmlformats.org/officeDocument/2006/relationships/image" Target="../media/image43.png"/><Relationship Id="rId7" Type="http://schemas.microsoft.com/office/2007/relationships/hdphoto" Target="../media/image48.wdp"/><Relationship Id="rId6" Type="http://schemas.openxmlformats.org/officeDocument/2006/relationships/image" Target="../media/image47.png"/><Relationship Id="rId5" Type="http://schemas.microsoft.com/office/2007/relationships/hdphoto" Target="../media/image46.wdp"/><Relationship Id="rId4" Type="http://schemas.openxmlformats.org/officeDocument/2006/relationships/image" Target="../media/image45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7" Type="http://schemas.openxmlformats.org/officeDocument/2006/relationships/notesSlide" Target="../notesSlides/notesSlide4.xml"/><Relationship Id="rId16" Type="http://schemas.openxmlformats.org/officeDocument/2006/relationships/slideLayout" Target="../slideLayouts/slideLayout7.xml"/><Relationship Id="rId15" Type="http://schemas.microsoft.com/office/2007/relationships/hdphoto" Target="../media/image39.wdp"/><Relationship Id="rId14" Type="http://schemas.openxmlformats.org/officeDocument/2006/relationships/image" Target="../media/image38.png"/><Relationship Id="rId13" Type="http://schemas.microsoft.com/office/2007/relationships/hdphoto" Target="../media/image41.wdp"/><Relationship Id="rId12" Type="http://schemas.openxmlformats.org/officeDocument/2006/relationships/image" Target="../media/image40.png"/><Relationship Id="rId11" Type="http://schemas.microsoft.com/office/2007/relationships/hdphoto" Target="../media/image26.wdp"/><Relationship Id="rId10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microsoft.com/office/2007/relationships/hdphoto" Target="../media/image23.wdp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7.xml"/><Relationship Id="rId12" Type="http://schemas.openxmlformats.org/officeDocument/2006/relationships/audio" Target="../media/audio2.wav"/><Relationship Id="rId11" Type="http://schemas.microsoft.com/office/2007/relationships/hdphoto" Target="../media/image26.wdp"/><Relationship Id="rId10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microsoft.com/office/2007/relationships/hdphoto" Target="../media/image27.wdp"/><Relationship Id="rId4" Type="http://schemas.openxmlformats.org/officeDocument/2006/relationships/image" Target="../media/image20.png"/><Relationship Id="rId3" Type="http://schemas.openxmlformats.org/officeDocument/2006/relationships/image" Target="../media/image6.png"/><Relationship Id="rId2" Type="http://schemas.microsoft.com/office/2007/relationships/hdphoto" Target="../media/image8.wdp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7.xml"/><Relationship Id="rId15" Type="http://schemas.openxmlformats.org/officeDocument/2006/relationships/audio" Target="../media/audio2.wav"/><Relationship Id="rId14" Type="http://schemas.microsoft.com/office/2007/relationships/hdphoto" Target="../media/image30.wdp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4.png"/><Relationship Id="rId10" Type="http://schemas.microsoft.com/office/2007/relationships/hdphoto" Target="../media/image23.wdp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34.wdp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microsoft.com/office/2007/relationships/hdphoto" Target="../media/image31.wdp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27.wdp"/><Relationship Id="rId7" Type="http://schemas.openxmlformats.org/officeDocument/2006/relationships/image" Target="../media/image20.png"/><Relationship Id="rId6" Type="http://schemas.microsoft.com/office/2007/relationships/hdphoto" Target="../media/image39.wdp"/><Relationship Id="rId5" Type="http://schemas.openxmlformats.org/officeDocument/2006/relationships/image" Target="../media/image38.png"/><Relationship Id="rId4" Type="http://schemas.microsoft.com/office/2007/relationships/hdphoto" Target="../media/image37.wdp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hdphoto" Target="../media/image41.wdp"/><Relationship Id="rId7" Type="http://schemas.openxmlformats.org/officeDocument/2006/relationships/image" Target="../media/image40.png"/><Relationship Id="rId6" Type="http://schemas.microsoft.com/office/2007/relationships/hdphoto" Target="../media/image27.wdp"/><Relationship Id="rId5" Type="http://schemas.openxmlformats.org/officeDocument/2006/relationships/image" Target="../media/image20.png"/><Relationship Id="rId4" Type="http://schemas.microsoft.com/office/2007/relationships/hdphoto" Target="../media/image37.wdp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965" y="-10264"/>
            <a:ext cx="6816079" cy="2166962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836" y="3198725"/>
            <a:ext cx="6489208" cy="3562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9"/>
    </mc:Choice>
    <mc:Fallback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TAM CA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4" y="1055904"/>
            <a:ext cx="6038039" cy="47896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TỐP CA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97"/>
          <a:stretch>
            <a:fillRect/>
          </a:stretch>
        </p:blipFill>
        <p:spPr>
          <a:xfrm>
            <a:off x="335360" y="1983399"/>
            <a:ext cx="10143229" cy="38529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575160"/>
            <a:ext cx="11233248" cy="44440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ĐỒNG CA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84"/>
          <a:stretch>
            <a:fillRect/>
          </a:stretch>
        </p:blipFill>
        <p:spPr>
          <a:xfrm>
            <a:off x="709165" y="2205872"/>
            <a:ext cx="8496944" cy="36211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575160"/>
            <a:ext cx="11233248" cy="4444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-1279"/>
          <a:stretch>
            <a:fillRect/>
          </a:stretch>
        </p:blipFill>
        <p:spPr>
          <a:xfrm>
            <a:off x="1559496" y="1628800"/>
            <a:ext cx="4594747" cy="2776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6" y="352360"/>
            <a:ext cx="11161240" cy="1165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9"/>
          <a:stretch>
            <a:fillRect/>
          </a:stretch>
        </p:blipFill>
        <p:spPr>
          <a:xfrm>
            <a:off x="6384032" y="1551041"/>
            <a:ext cx="5029927" cy="2598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2984708"/>
            <a:ext cx="3606515" cy="28608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20" y="3249060"/>
            <a:ext cx="2778007" cy="25920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4351" y="3060420"/>
            <a:ext cx="2109819" cy="27635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>
            <a:fillRect/>
          </a:stretch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15480" y="1411128"/>
            <a:ext cx="50690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“Ai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1713C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392" y="2274534"/>
            <a:ext cx="3224918" cy="3629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 bảng và quay lưng xuống dưới lớp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vi-VN" sz="2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dưới lớp đứng dậy hát 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vi-VN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HS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thưởng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515332"/>
            <a:ext cx="5552675" cy="3510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>
            <a:fillRect/>
          </a:stretch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>
            <a:fillRect/>
          </a:stretch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996952"/>
            <a:ext cx="2309167" cy="1379781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199456" y="5171083"/>
            <a:ext cx="10297144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2800" b="1" i="1" dirty="0" err="1">
                <a:solidFill>
                  <a:srgbClr val="1713CB"/>
                </a:solidFill>
                <a:latin typeface="Cambria" panose="02040503050406030204" pitchFamily="18" charset="0"/>
              </a:rPr>
              <a:t>Nhạc</a:t>
            </a:r>
            <a:r>
              <a:rPr lang="en-US" sz="2800" b="1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anose="02040503050406030204" pitchFamily="18" charset="0"/>
              </a:rPr>
              <a:t>và</a:t>
            </a:r>
            <a:r>
              <a:rPr lang="en-US" sz="2800" b="1" i="1" dirty="0">
                <a:solidFill>
                  <a:srgbClr val="1713CB"/>
                </a:solidFill>
                <a:latin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1713CB"/>
                </a:solidFill>
                <a:latin typeface="Cambria" panose="02040503050406030204" pitchFamily="18" charset="0"/>
              </a:rPr>
              <a:t>lời</a:t>
            </a:r>
            <a:r>
              <a:rPr lang="en-US" sz="2800" b="1" i="1" dirty="0">
                <a:solidFill>
                  <a:srgbClr val="1713CB"/>
                </a:solidFill>
                <a:latin typeface="Cambria" panose="02040503050406030204" pitchFamily="18" charset="0"/>
              </a:rPr>
              <a:t>: Lê Vinh </a:t>
            </a:r>
            <a:r>
              <a:rPr lang="en-US" sz="2800" b="1" i="1" dirty="0" err="1">
                <a:solidFill>
                  <a:srgbClr val="1713CB"/>
                </a:solidFill>
                <a:latin typeface="Cambria" panose="02040503050406030204" pitchFamily="18" charset="0"/>
              </a:rPr>
              <a:t>Phúc</a:t>
            </a:r>
            <a:endParaRPr lang="en-US" sz="2800" b="1" i="1" dirty="0">
              <a:solidFill>
                <a:srgbClr val="1713CB"/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  <a14:imgEffect>
                      <a14:saturation sat="4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4677" y="4077282"/>
            <a:ext cx="8202646" cy="117340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45356"/>
            <a:ext cx="7414795" cy="59046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206049" y="2789682"/>
            <a:ext cx="4650245" cy="29877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>
            <a:off x="399904" y="1510569"/>
            <a:ext cx="3268489" cy="10323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90059" y="1784976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ÁT MẪU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191121" y="1331050"/>
            <a:ext cx="2329604" cy="1627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22496"/>
            <a:ext cx="7414795" cy="59046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8113" y="3059010"/>
            <a:ext cx="3801752" cy="1088595"/>
            <a:chOff x="422041" y="1818726"/>
            <a:chExt cx="3801752" cy="10885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7" t="18067" r="24574" b="67871"/>
            <a:stretch>
              <a:fillRect/>
            </a:stretch>
          </p:blipFill>
          <p:spPr>
            <a:xfrm>
              <a:off x="422041" y="1818726"/>
              <a:ext cx="3801752" cy="8302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504" y="2552252"/>
              <a:ext cx="376374" cy="35506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2242" y="2552251"/>
              <a:ext cx="376374" cy="35506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58"/>
          <a:stretch>
            <a:fillRect/>
          </a:stretch>
        </p:blipFill>
        <p:spPr>
          <a:xfrm>
            <a:off x="622942" y="3760592"/>
            <a:ext cx="2139575" cy="24906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460" flipH="1">
            <a:off x="191121" y="1331050"/>
            <a:ext cx="2329604" cy="16275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>
            <a:off x="399904" y="404664"/>
            <a:ext cx="3268489" cy="10323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865" y="322496"/>
            <a:ext cx="7414795" cy="59046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0059" y="67907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368" y="300814"/>
            <a:ext cx="1389535" cy="830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8113" y="3059010"/>
            <a:ext cx="3801752" cy="1185349"/>
            <a:chOff x="438113" y="3059010"/>
            <a:chExt cx="3801752" cy="1185349"/>
          </a:xfrm>
        </p:grpSpPr>
        <p:grpSp>
          <p:nvGrpSpPr>
            <p:cNvPr id="11" name="Group 10"/>
            <p:cNvGrpSpPr/>
            <p:nvPr/>
          </p:nvGrpSpPr>
          <p:grpSpPr>
            <a:xfrm>
              <a:off x="438113" y="3059010"/>
              <a:ext cx="3801752" cy="1185349"/>
              <a:chOff x="422041" y="1818726"/>
              <a:chExt cx="3801752" cy="118534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7" t="18067" r="24574" b="67871"/>
              <a:stretch>
                <a:fillRect/>
              </a:stretch>
            </p:blipFill>
            <p:spPr>
              <a:xfrm>
                <a:off x="422041" y="1818726"/>
                <a:ext cx="3801752" cy="83028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2432" y="2649006"/>
                <a:ext cx="376374" cy="355069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9673" y="3884999"/>
              <a:ext cx="400260" cy="35507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4088" y="3884999"/>
              <a:ext cx="400260" cy="355070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3" y="4451747"/>
            <a:ext cx="2670899" cy="179380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EAT CHUÔNG GIÓ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>
            <a:fillRect/>
          </a:stretch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>
            <a:fillRect/>
          </a:stretch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68960"/>
            <a:ext cx="3870492" cy="1296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7448" y="4509120"/>
            <a:ext cx="10182225" cy="962025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420508"/>
            <a:ext cx="3381375" cy="4429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ĐƠN CA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19" y="374383"/>
            <a:ext cx="7118250" cy="1078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297"/>
          <a:stretch>
            <a:fillRect/>
          </a:stretch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>
            <a:fillRect/>
          </a:stretch>
        </p:blipFill>
        <p:spPr>
          <a:xfrm flipH="1">
            <a:off x="8289486" y="1928546"/>
            <a:ext cx="3268489" cy="1032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862692" y="218047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SONG CA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23" y="1490507"/>
            <a:ext cx="4695825" cy="4381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317</Words>
  <Application>WPS Presentation</Application>
  <PresentationFormat>Widescreen</PresentationFormat>
  <Paragraphs>26</Paragraphs>
  <Slides>13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SimSun</vt:lpstr>
      <vt:lpstr>Wingdings</vt:lpstr>
      <vt:lpstr>Times New Roman</vt:lpstr>
      <vt:lpstr>Calibri</vt:lpstr>
      <vt:lpstr>Cambria</vt:lpstr>
      <vt:lpstr>ZapfChancery-Medium</vt:lpstr>
      <vt:lpstr>FS PF BeauSans Pro</vt:lpstr>
      <vt:lpstr>Microsoft YaHei</vt:lpstr>
      <vt:lpstr>Arial Unicode MS</vt:lpstr>
      <vt:lpstr>Calibri Light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Hội Đông</cp:lastModifiedBy>
  <cp:revision>668</cp:revision>
  <dcterms:created xsi:type="dcterms:W3CDTF">2010-04-30T18:19:00Z</dcterms:created>
  <dcterms:modified xsi:type="dcterms:W3CDTF">2024-09-26T11:22:34Z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8FC81628B2CC441282D69B61777ED76A_12</vt:lpwstr>
  </property>
  <property fmtid="{D5CDD505-2E9C-101B-9397-08002B2CF9AE}" pid="3" name="KSOProductBuildVer">
    <vt:lpwstr>1033-12.2.0.18283</vt:lpwstr>
  </property>
</Properties>
</file>