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575" r:id="rId3"/>
    <p:sldId id="563" r:id="rId4"/>
    <p:sldId id="542" r:id="rId5"/>
    <p:sldId id="496" r:id="rId6"/>
    <p:sldId id="586" r:id="rId7"/>
    <p:sldId id="588" r:id="rId8"/>
    <p:sldId id="594" r:id="rId9"/>
    <p:sldId id="595" r:id="rId10"/>
    <p:sldId id="596" r:id="rId11"/>
    <p:sldId id="609" r:id="rId12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howGuides="1">
      <p:cViewPr varScale="1">
        <p:scale>
          <a:sx n="61" d="100"/>
          <a:sy n="61" d="100"/>
        </p:scale>
        <p:origin x="62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hdphoto" Target="../media/image45.wdp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microsoft.com/office/2007/relationships/hdphoto" Target="../media/image42.wdp"/><Relationship Id="rId4" Type="http://schemas.openxmlformats.org/officeDocument/2006/relationships/image" Target="../media/image41.png"/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3.wav"/><Relationship Id="rId11" Type="http://schemas.microsoft.com/office/2007/relationships/hdphoto" Target="../media/image47.wdp"/><Relationship Id="rId10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microsoft.com/office/2007/relationships/hdphoto" Target="../media/image22.wdp"/><Relationship Id="rId6" Type="http://schemas.openxmlformats.org/officeDocument/2006/relationships/image" Target="../media/image21.png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26.png"/><Relationship Id="rId10" Type="http://schemas.microsoft.com/office/2007/relationships/hdphoto" Target="../media/image25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1" Type="http://schemas.openxmlformats.org/officeDocument/2006/relationships/vmlDrawing" Target="../drawings/vmlDrawing2.vml"/><Relationship Id="rId30" Type="http://schemas.openxmlformats.org/officeDocument/2006/relationships/slideLayout" Target="../slideLayouts/slideLayout7.xml"/><Relationship Id="rId3" Type="http://schemas.microsoft.com/office/2007/relationships/hdphoto" Target="../media/image18.wdp"/><Relationship Id="rId29" Type="http://schemas.openxmlformats.org/officeDocument/2006/relationships/audio" Target="../media/audio1.wav"/><Relationship Id="rId28" Type="http://schemas.openxmlformats.org/officeDocument/2006/relationships/oleObject" Target="../embeddings/oleObject19.bin"/><Relationship Id="rId27" Type="http://schemas.openxmlformats.org/officeDocument/2006/relationships/oleObject" Target="../embeddings/oleObject18.bin"/><Relationship Id="rId26" Type="http://schemas.openxmlformats.org/officeDocument/2006/relationships/oleObject" Target="../embeddings/oleObject17.bin"/><Relationship Id="rId25" Type="http://schemas.openxmlformats.org/officeDocument/2006/relationships/oleObject" Target="../embeddings/oleObject16.bin"/><Relationship Id="rId24" Type="http://schemas.openxmlformats.org/officeDocument/2006/relationships/oleObject" Target="../embeddings/oleObject15.bin"/><Relationship Id="rId23" Type="http://schemas.openxmlformats.org/officeDocument/2006/relationships/oleObject" Target="../embeddings/oleObject14.bin"/><Relationship Id="rId22" Type="http://schemas.openxmlformats.org/officeDocument/2006/relationships/oleObject" Target="../embeddings/oleObject13.bin"/><Relationship Id="rId21" Type="http://schemas.openxmlformats.org/officeDocument/2006/relationships/oleObject" Target="../embeddings/oleObject12.bin"/><Relationship Id="rId20" Type="http://schemas.openxmlformats.org/officeDocument/2006/relationships/oleObject" Target="../embeddings/oleObject11.bin"/><Relationship Id="rId2" Type="http://schemas.openxmlformats.org/officeDocument/2006/relationships/image" Target="../media/image17.png"/><Relationship Id="rId19" Type="http://schemas.openxmlformats.org/officeDocument/2006/relationships/oleObject" Target="../embeddings/oleObject10.bin"/><Relationship Id="rId18" Type="http://schemas.openxmlformats.org/officeDocument/2006/relationships/oleObject" Target="../embeddings/oleObject9.bin"/><Relationship Id="rId17" Type="http://schemas.openxmlformats.org/officeDocument/2006/relationships/oleObject" Target="../embeddings/oleObject8.bin"/><Relationship Id="rId16" Type="http://schemas.openxmlformats.org/officeDocument/2006/relationships/oleObject" Target="../embeddings/oleObject7.bin"/><Relationship Id="rId15" Type="http://schemas.openxmlformats.org/officeDocument/2006/relationships/oleObject" Target="../embeddings/oleObject6.bin"/><Relationship Id="rId14" Type="http://schemas.openxmlformats.org/officeDocument/2006/relationships/oleObject" Target="../embeddings/oleObject5.bin"/><Relationship Id="rId13" Type="http://schemas.openxmlformats.org/officeDocument/2006/relationships/oleObject" Target="../embeddings/oleObject4.bin"/><Relationship Id="rId12" Type="http://schemas.openxmlformats.org/officeDocument/2006/relationships/oleObject" Target="../embeddings/oleObject3.bin"/><Relationship Id="rId11" Type="http://schemas.openxmlformats.org/officeDocument/2006/relationships/image" Target="../media/image28.wmf"/><Relationship Id="rId10" Type="http://schemas.openxmlformats.org/officeDocument/2006/relationships/oleObject" Target="../embeddings/oleObject2.bin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8.wdp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.wav"/><Relationship Id="rId12" Type="http://schemas.openxmlformats.org/officeDocument/2006/relationships/image" Target="../media/image31.png"/><Relationship Id="rId11" Type="http://schemas.microsoft.com/office/2007/relationships/hdphoto" Target="../media/image25.wdp"/><Relationship Id="rId10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40.wdp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8113" y="3059010"/>
            <a:ext cx="3801752" cy="1088595"/>
            <a:chOff x="422041" y="1818726"/>
            <a:chExt cx="3801752" cy="10885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" t="18067" r="24574" b="67871"/>
            <a:stretch>
              <a:fillRect/>
            </a:stretch>
          </p:blipFill>
          <p:spPr>
            <a:xfrm>
              <a:off x="422041" y="1818726"/>
              <a:ext cx="3801752" cy="830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2552252"/>
              <a:ext cx="376374" cy="3550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2" y="2552251"/>
              <a:ext cx="376374" cy="35506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>
            <a:fillRect/>
          </a:stretch>
        </p:blipFill>
        <p:spPr>
          <a:xfrm>
            <a:off x="622942" y="3760592"/>
            <a:ext cx="2139575" cy="24906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4141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>
            <a:fillRect/>
          </a:stretch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" y="-1"/>
            <a:ext cx="232774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08157" y="2686003"/>
          <a:ext cx="7272808" cy="314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Bitmap Image" r:id="rId5" imgW="4699000" imgH="1568450" progId="Paint.Picture">
                  <p:embed/>
                </p:oleObj>
              </mc:Choice>
              <mc:Fallback>
                <p:oleObj name="Bitmap Image" r:id="rId5" imgW="4699000" imgH="156845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157" y="2686003"/>
                        <a:ext cx="7272808" cy="31409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494616" y="1433384"/>
            <a:ext cx="6761624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</a:t>
            </a:r>
            <a:r>
              <a:rPr lang="vi-VN" sz="3600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 ai tinh</a:t>
            </a:r>
            <a:r>
              <a:rPr lang="en-US" sz="36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</a:rPr>
              <a:t>BÀI SỐ 1</a:t>
            </a:r>
            <a:endParaRPr lang="en-US" sz="7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395938" y="404665"/>
            <a:ext cx="2678349" cy="8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7418"/>
          <a:stretch>
            <a:fillRect/>
          </a:stretch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45" t="61983" r="145" b="2658"/>
          <a:stretch>
            <a:fillRect/>
          </a:stretch>
        </p:blipFill>
        <p:spPr>
          <a:xfrm>
            <a:off x="545431" y="4271107"/>
            <a:ext cx="11117179" cy="1102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75520" y="3461697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Bitmap Image" r:id="rId10" imgW="609600" imgH="542925" progId="Paint.Picture">
                  <p:embed/>
                </p:oleObj>
              </mc:Choice>
              <mc:Fallback>
                <p:oleObj name="Bitmap Image" r:id="rId10" imgW="609600" imgH="54292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3461697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884426" y="3451478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Bitmap Image" r:id="rId12" imgW="609600" imgH="542925" progId="Paint.Picture">
                  <p:embed/>
                </p:oleObj>
              </mc:Choice>
              <mc:Fallback>
                <p:oleObj name="Bitmap Image" r:id="rId12" imgW="609600" imgH="54292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426" y="3451478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3567007" y="3467519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Bitmap Image" r:id="rId13" imgW="609600" imgH="542925" progId="Paint.Picture">
                  <p:embed/>
                </p:oleObj>
              </mc:Choice>
              <mc:Fallback>
                <p:oleObj name="Bitmap Image" r:id="rId13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007" y="3467519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4606239" y="3449014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Bitmap Image" r:id="rId14" imgW="609600" imgH="542925" progId="Paint.Picture">
                  <p:embed/>
                </p:oleObj>
              </mc:Choice>
              <mc:Fallback>
                <p:oleObj name="Bitmap Image" r:id="rId14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239" y="3449014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8507403" y="3508541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Bitmap Image" r:id="rId15" imgW="609600" imgH="542925" progId="Paint.Picture">
                  <p:embed/>
                </p:oleObj>
              </mc:Choice>
              <mc:Fallback>
                <p:oleObj name="Bitmap Image" r:id="rId15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7403" y="3508541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6371655" y="3533705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Bitmap Image" r:id="rId16" imgW="609600" imgH="542925" progId="Paint.Picture">
                  <p:embed/>
                </p:oleObj>
              </mc:Choice>
              <mc:Fallback>
                <p:oleObj name="Bitmap Image" r:id="rId16" imgW="609600" imgH="542925" progId="Paint.Picture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655" y="3533705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7039212" y="3517663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Bitmap Image" r:id="rId17" imgW="609600" imgH="542925" progId="Paint.Picture">
                  <p:embed/>
                </p:oleObj>
              </mc:Choice>
              <mc:Fallback>
                <p:oleObj name="Bitmap Image" r:id="rId17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212" y="3517663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7791357" y="3516073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Bitmap Image" r:id="rId18" imgW="609600" imgH="542925" progId="Paint.Picture">
                  <p:embed/>
                </p:oleObj>
              </mc:Choice>
              <mc:Fallback>
                <p:oleObj name="Bitmap Image" r:id="rId18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357" y="3516073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9566877" y="3479564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Bitmap Image" r:id="rId19" imgW="609600" imgH="542925" progId="Paint.Picture">
                  <p:embed/>
                </p:oleObj>
              </mc:Choice>
              <mc:Fallback>
                <p:oleObj name="Bitmap Image" r:id="rId19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6877" y="3479564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963509" y="5217745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Bitmap Image" r:id="rId20" imgW="609600" imgH="542925" progId="Paint.Picture">
                  <p:embed/>
                </p:oleObj>
              </mc:Choice>
              <mc:Fallback>
                <p:oleObj name="Bitmap Image" r:id="rId20" imgW="609600" imgH="54292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509" y="5217745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2219015" y="5207526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Bitmap Image" r:id="rId21" imgW="609600" imgH="542925" progId="Paint.Picture">
                  <p:embed/>
                </p:oleObj>
              </mc:Choice>
              <mc:Fallback>
                <p:oleObj name="Bitmap Image" r:id="rId21" imgW="609600" imgH="542925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015" y="5207526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2939095" y="5223567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Bitmap Image" r:id="rId22" imgW="609600" imgH="542925" progId="Paint.Picture">
                  <p:embed/>
                </p:oleObj>
              </mc:Choice>
              <mc:Fallback>
                <p:oleObj name="Bitmap Image" r:id="rId22" imgW="609600" imgH="542925" progId="Paint.Picture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095" y="5223567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4163231" y="5205062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Bitmap Image" r:id="rId23" imgW="609600" imgH="542925" progId="Paint.Picture">
                  <p:embed/>
                </p:oleObj>
              </mc:Choice>
              <mc:Fallback>
                <p:oleObj name="Bitmap Image" r:id="rId23" imgW="609600" imgH="542925" progId="Paint.Picture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231" y="5205062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8360341" y="5264589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Bitmap Image" r:id="rId24" imgW="609600" imgH="542925" progId="Paint.Picture">
                  <p:embed/>
                </p:oleObj>
              </mc:Choice>
              <mc:Fallback>
                <p:oleObj name="Bitmap Image" r:id="rId24" imgW="609600" imgH="542925" progId="Paint.Picture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0341" y="5264589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6224593" y="5289753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Bitmap Image" r:id="rId25" imgW="609600" imgH="542925" progId="Paint.Picture">
                  <p:embed/>
                </p:oleObj>
              </mc:Choice>
              <mc:Fallback>
                <p:oleObj name="Bitmap Image" r:id="rId25" imgW="609600" imgH="542925" progId="Paint.Picture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4593" y="5289753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6892150" y="5273711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Bitmap Image" r:id="rId26" imgW="609600" imgH="542925" progId="Paint.Picture">
                  <p:embed/>
                </p:oleObj>
              </mc:Choice>
              <mc:Fallback>
                <p:oleObj name="Bitmap Image" r:id="rId26" imgW="609600" imgH="542925" progId="Paint.Picture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150" y="5273711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7644295" y="5272121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Bitmap Image" r:id="rId27" imgW="609600" imgH="542925" progId="Paint.Picture">
                  <p:embed/>
                </p:oleObj>
              </mc:Choice>
              <mc:Fallback>
                <p:oleObj name="Bitmap Image" r:id="rId27" imgW="609600" imgH="542925" progId="Paint.Picture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295" y="5272121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9419815" y="5235612"/>
          <a:ext cx="852649" cy="75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" name="Bitmap Image" r:id="rId28" imgW="609600" imgH="542925" progId="Paint.Picture">
                  <p:embed/>
                </p:oleObj>
              </mc:Choice>
              <mc:Fallback>
                <p:oleObj name="Bitmap Image" r:id="rId28" imgW="609600" imgH="542925" progId="Paint.Picture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815" y="5235612"/>
                        <a:ext cx="852649" cy="7593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7418"/>
          <a:stretch>
            <a:fillRect/>
          </a:stretch>
        </p:blipFill>
        <p:spPr>
          <a:xfrm>
            <a:off x="480031" y="1473891"/>
            <a:ext cx="11100358" cy="1950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saturation sat="66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45" t="61983" r="145" b="2658"/>
          <a:stretch>
            <a:fillRect/>
          </a:stretch>
        </p:blipFill>
        <p:spPr>
          <a:xfrm>
            <a:off x="545821" y="4221088"/>
            <a:ext cx="11100358" cy="1102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18" y="3363809"/>
            <a:ext cx="607137" cy="6021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79" y="3316327"/>
            <a:ext cx="607137" cy="602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42" y="3341338"/>
            <a:ext cx="607137" cy="6021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795" y="3313327"/>
            <a:ext cx="607137" cy="6021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04810"/>
            <a:ext cx="607137" cy="602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157328"/>
            <a:ext cx="607137" cy="6021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182339"/>
            <a:ext cx="607137" cy="6021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154883"/>
            <a:ext cx="607137" cy="602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336950"/>
            <a:ext cx="754702" cy="703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17" y="3313327"/>
            <a:ext cx="754702" cy="7038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98" y="3282450"/>
            <a:ext cx="754702" cy="7038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75" y="3262124"/>
            <a:ext cx="754702" cy="7038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33" y="5167422"/>
            <a:ext cx="754702" cy="7038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25" y="5179899"/>
            <a:ext cx="754702" cy="7038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79" y="5120304"/>
            <a:ext cx="754702" cy="7038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01" y="5154883"/>
            <a:ext cx="754702" cy="703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8"/>
            <a:ext cx="2036330" cy="1002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>
            <a:fillRect/>
          </a:stretch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99456" y="5171083"/>
            <a:ext cx="1029714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: Lê Vinh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677" y="4077282"/>
            <a:ext cx="8202646" cy="117340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920880" cy="5923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3556" y="908720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3074" name="Picture 2" descr="Lời bài hát Chuông gió leng keng- Loi bai hat Chuong gio leng ke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2851" y="2346549"/>
            <a:ext cx="24626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137216" y="5689829"/>
            <a:ext cx="4394996" cy="5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1713CB"/>
                </a:solidFill>
                <a:latin typeface="Cambria" panose="02040503050406030204" pitchFamily="18" charset="0"/>
              </a:rPr>
              <a:t>sĩ</a:t>
            </a:r>
            <a:r>
              <a:rPr lang="en-US" sz="2800" b="1" i="1" dirty="0" smtClean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1713CB"/>
                </a:solidFill>
                <a:latin typeface="Cambria" panose="02040503050406030204" pitchFamily="18" charset="0"/>
              </a:rPr>
              <a:t>Lê</a:t>
            </a:r>
            <a:r>
              <a:rPr lang="en-US" sz="2800" b="1" i="1" dirty="0" smtClean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Vinh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9" y="2740450"/>
            <a:ext cx="71052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1775" algn="just"/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Nhạc sĩ Lê Vinh Phúc sinh ngày 2 tháng 5 năm 1962, quê ở xã Nghĩɑ Hà, tỉnh Quảng </a:t>
            </a:r>
            <a:r>
              <a:rPr lang="vi-VN" sz="22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Ngãi. </a:t>
            </a:r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Hiện là Trưởng phòng Văn nghệ Nhà Thiếu nhi quận 1 Thành phố Hồ Chí </a:t>
            </a:r>
            <a:r>
              <a:rPr lang="vi-VN" sz="22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Minh.</a:t>
            </a:r>
            <a:endParaRPr lang="en-US" sz="2200" dirty="0">
              <a:solidFill>
                <a:srgbClr val="111111"/>
              </a:solidFill>
              <a:latin typeface="Times New Roman" panose="02020603050405020304" pitchFamily="18" charset="0"/>
            </a:endParaRPr>
          </a:p>
          <a:p>
            <a:pPr indent="231775" algn="just"/>
            <a:r>
              <a:rPr lang="vi-VN" sz="22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Ông </a:t>
            </a:r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sáng tác nhiều cɑ khúc, tiêu biểu là các cɑ k húc đã được thu trên Đài Truyền hình và Tiếng nói Thành phố Hồ Chí Minh như: Lời ru mùɑ xuân, Cho những ɑi còn mẹ, Người tình xɑ cách, Ký ức về một dòng </a:t>
            </a:r>
            <a:r>
              <a:rPr lang="vi-VN" sz="22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sông…</a:t>
            </a:r>
            <a:endParaRPr lang="en-US" sz="2200" dirty="0">
              <a:solidFill>
                <a:srgbClr val="111111"/>
              </a:solidFill>
              <a:latin typeface="Times New Roman" panose="02020603050405020304" pitchFamily="18" charset="0"/>
            </a:endParaRPr>
          </a:p>
          <a:p>
            <a:pPr indent="231775" algn="just"/>
            <a:r>
              <a:rPr lang="vi-VN" sz="22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Các </a:t>
            </a:r>
            <a:r>
              <a:rPr lang="vi-VN" sz="2200" dirty="0">
                <a:solidFill>
                  <a:srgbClr val="111111"/>
                </a:solidFill>
                <a:latin typeface="Times New Roman" panose="02020603050405020304" pitchFamily="18" charset="0"/>
              </a:rPr>
              <a:t>cɑ khúc thiếu nhi tiêu biểu như: Hè về mưɑ rơi, Cô bé mùɑ xuân, Chủ nhật củɑ bé, Mùɑ xuân quê hương</a:t>
            </a:r>
            <a:r>
              <a:rPr lang="vi-VN" sz="22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…</a:t>
            </a:r>
            <a:endParaRPr lang="en-US" sz="2200" dirty="0" smtClean="0">
              <a:solidFill>
                <a:srgbClr val="11111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06049" y="2789682"/>
            <a:ext cx="4650245" cy="29877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ÁT MẪU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615</Words>
  <Application>WPS Presentation</Application>
  <PresentationFormat>Widescreen</PresentationFormat>
  <Paragraphs>28</Paragraphs>
  <Slides>10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19</vt:i4>
      </vt:variant>
      <vt:variant>
        <vt:lpstr>幻灯片标题</vt:lpstr>
      </vt:variant>
      <vt:variant>
        <vt:i4>10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Calibri</vt:lpstr>
      <vt:lpstr>Cambria</vt:lpstr>
      <vt:lpstr>ZapfChancery-Medium</vt:lpstr>
      <vt:lpstr>FS PF BeauSans Pro</vt:lpstr>
      <vt:lpstr>Microsoft YaHei</vt:lpstr>
      <vt:lpstr>Arial Unicode MS</vt:lpstr>
      <vt:lpstr>Calibri Light</vt:lpstr>
      <vt:lpstr>Default Design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Hội Đông</cp:lastModifiedBy>
  <cp:revision>663</cp:revision>
  <dcterms:created xsi:type="dcterms:W3CDTF">2010-04-30T18:19:00Z</dcterms:created>
  <dcterms:modified xsi:type="dcterms:W3CDTF">2024-09-26T11:22:48Z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DD19FFB95B30474D94E4828244CA87F4_12</vt:lpwstr>
  </property>
  <property fmtid="{D5CDD505-2E9C-101B-9397-08002B2CF9AE}" pid="3" name="KSOProductBuildVer">
    <vt:lpwstr>1033-12.2.0.18283</vt:lpwstr>
  </property>
</Properties>
</file>