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482" r:id="rId3"/>
    <p:sldId id="574" r:id="rId4"/>
    <p:sldId id="542" r:id="rId5"/>
    <p:sldId id="546" r:id="rId6"/>
    <p:sldId id="585" r:id="rId7"/>
    <p:sldId id="586" r:id="rId8"/>
    <p:sldId id="544" r:id="rId9"/>
    <p:sldId id="575" r:id="rId10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howGuides="1">
      <p:cViewPr varScale="1">
        <p:scale>
          <a:sx n="69" d="100"/>
          <a:sy n="69" d="100"/>
        </p:scale>
        <p:origin x="-57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10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openxmlformats.org/officeDocument/2006/relationships/image" Target="../media/image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2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>
            <a:fillRect/>
          </a:stretch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1102214" y="4221088"/>
            <a:ext cx="10009112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</a:rPr>
              <a:t>HOẠT ĐỘNG VẬN DỤNG – SÁNG TẠO 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>
            <a:fillRect/>
          </a:stretch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289373"/>
            <a:ext cx="7804855" cy="489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>
            <a:fillRect/>
          </a:stretch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642" y="335266"/>
            <a:ext cx="80175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Nghe, gõ đệm hoặc vận động cơ thể theo nhịp điệu bài hát </a:t>
            </a:r>
            <a:r>
              <a:rPr lang="vi-VN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đèn ông sao.</a:t>
            </a:r>
            <a:endParaRPr lang="vi-VN" sz="20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GHE CHIEC ĐÈN ÔNG S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441" y="424461"/>
            <a:ext cx="11378159" cy="13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tên các nốt nhạc theo kí hiệu bàn tay với hai hình tiết tấu:</a:t>
            </a:r>
            <a:endParaRPr lang="vi-VN" sz="36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348880"/>
            <a:ext cx="10369152" cy="342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6459" y="263691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6459" y="4316802"/>
            <a:ext cx="964754" cy="430654"/>
          </a:xfrm>
          <a:prstGeom prst="rect">
            <a:avLst/>
          </a:prstGeom>
          <a:solidFill>
            <a:srgbClr val="66FF6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ÂU 1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ÂU 2 VDST 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>
            <a:fillRect/>
          </a:stretch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37447" y="798672"/>
            <a:ext cx="218200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58" y="592521"/>
            <a:ext cx="8451407" cy="357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Biểu diễn bài Múa lân với hình thức tự chọn</a:t>
            </a:r>
            <a:endParaRPr lang="vi-VN" sz="2800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921" b="7504"/>
          <a:stretch>
            <a:fillRect/>
          </a:stretch>
        </p:blipFill>
        <p:spPr>
          <a:xfrm>
            <a:off x="407368" y="1937152"/>
            <a:ext cx="11341260" cy="4304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7" y="2708920"/>
            <a:ext cx="5539886" cy="36426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>
            <a:fillRect/>
          </a:stretch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3693" y="298366"/>
            <a:ext cx="590465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AT MÚA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>
            <a:fillRect/>
          </a:stretch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TỔ CHỨC CÁC HOẠT ĐỘNG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</a:rPr>
              <a:t>VẬN DỤNG – SÁNG TẠO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564838" y="2295948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1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355</Words>
  <Application>WPS Presentation</Application>
  <PresentationFormat>Custom</PresentationFormat>
  <Paragraphs>27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Cambria</vt:lpstr>
      <vt:lpstr>ZapfChancery-Medium</vt:lpstr>
      <vt:lpstr>FS PF BeauSans Pro</vt:lpstr>
      <vt:lpstr>Calibri</vt:lpstr>
      <vt:lpstr>Microsoft YaHei</vt:lpstr>
      <vt:lpstr>Arial Unicode MS</vt:lpstr>
      <vt:lpstr>Calibri Light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Hội Đông</cp:lastModifiedBy>
  <cp:revision>634</cp:revision>
  <dcterms:created xsi:type="dcterms:W3CDTF">2010-04-30T18:19:00Z</dcterms:created>
  <dcterms:modified xsi:type="dcterms:W3CDTF">2024-09-26T11:27:08Z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931C17D0A0B34DFEAA17CBACBDAA8170_12</vt:lpwstr>
  </property>
  <property fmtid="{D5CDD505-2E9C-101B-9397-08002B2CF9AE}" pid="3" name="KSOProductBuildVer">
    <vt:lpwstr>1033-12.2.0.18283</vt:lpwstr>
  </property>
</Properties>
</file>