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575" r:id="rId3"/>
    <p:sldId id="563" r:id="rId4"/>
    <p:sldId id="542" r:id="rId5"/>
    <p:sldId id="496" r:id="rId6"/>
    <p:sldId id="546" r:id="rId7"/>
    <p:sldId id="547" r:id="rId8"/>
    <p:sldId id="556" r:id="rId9"/>
    <p:sldId id="558" r:id="rId10"/>
    <p:sldId id="560" r:id="rId11"/>
    <p:sldId id="561" r:id="rId12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howGuides="1">
      <p:cViewPr varScale="1">
        <p:scale>
          <a:sx n="56" d="100"/>
          <a:sy n="56" d="100"/>
        </p:scale>
        <p:origin x="808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70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3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5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90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8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3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4.png"/><Relationship Id="rId3" Type="http://schemas.openxmlformats.org/officeDocument/2006/relationships/image" Target="../media/image33.jpe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6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6" Type="http://schemas.microsoft.com/office/2007/relationships/hdphoto" Target="../media/image14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jpe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hdphoto" Target="../media/image20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9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6" Type="http://schemas.openxmlformats.org/officeDocument/2006/relationships/audio" Target="../media/audio3.wav"/><Relationship Id="rId5" Type="http://schemas.openxmlformats.org/officeDocument/2006/relationships/image" Target="../media/image22.png"/><Relationship Id="rId4" Type="http://schemas.openxmlformats.org/officeDocument/2006/relationships/image" Target="../media/image15.png"/><Relationship Id="rId3" Type="http://schemas.openxmlformats.org/officeDocument/2006/relationships/image" Target="../media/image21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image24.wdp"/><Relationship Id="rId4" Type="http://schemas.openxmlformats.org/officeDocument/2006/relationships/image" Target="../media/image23.png"/><Relationship Id="rId3" Type="http://schemas.openxmlformats.org/officeDocument/2006/relationships/image" Target="../media/image18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4.wav"/><Relationship Id="rId7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microsoft.com/office/2007/relationships/hdphoto" Target="../media/image26.wdp"/><Relationship Id="rId4" Type="http://schemas.openxmlformats.org/officeDocument/2006/relationships/image" Target="../media/image25.png"/><Relationship Id="rId3" Type="http://schemas.openxmlformats.org/officeDocument/2006/relationships/image" Target="../media/image15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microsoft.com/office/2007/relationships/hdphoto" Target="../media/image26.wdp"/><Relationship Id="rId4" Type="http://schemas.openxmlformats.org/officeDocument/2006/relationships/image" Target="../media/image25.png"/><Relationship Id="rId3" Type="http://schemas.openxmlformats.org/officeDocument/2006/relationships/image" Target="../media/image15.png"/><Relationship Id="rId2" Type="http://schemas.microsoft.com/office/2007/relationships/hdphoto" Target="../media/image17.wdp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4.wav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hdphoto" Target="../media/image32.wdp"/><Relationship Id="rId5" Type="http://schemas.openxmlformats.org/officeDocument/2006/relationships/image" Target="../media/image31.png"/><Relationship Id="rId4" Type="http://schemas.openxmlformats.org/officeDocument/2006/relationships/image" Target="../media/image9.png"/><Relationship Id="rId3" Type="http://schemas.openxmlformats.org/officeDocument/2006/relationships/image" Target="../media/image18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8205340" y="2055819"/>
            <a:ext cx="169238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36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20000"/>
                    </a14:imgEffect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78898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986" y="0"/>
            <a:ext cx="6403014" cy="2055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88" y="2806877"/>
            <a:ext cx="3263492" cy="326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9"/>
    </mc:Choice>
    <mc:Fallback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>
              <a:fillRect/>
            </a:stretch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10578885" y="-993471"/>
              <a:ext cx="3995668" cy="1413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HÁT VÀ VẬN ĐỘNG</a:t>
              </a:r>
              <a:endParaRPr lang="en-US" sz="4000" b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ctr" eaLnBrk="1" hangingPunct="1"/>
              <a:r>
                <a:rPr lang="en-US" sz="40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 MÚA LÂN</a:t>
              </a:r>
              <a:endParaRPr lang="en-US" sz="4000" b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23" y="297210"/>
            <a:ext cx="4943475" cy="9715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>
            <a:fillRect/>
          </a:stretch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3" b="50522"/>
          <a:stretch>
            <a:fillRect/>
          </a:stretch>
        </p:blipFill>
        <p:spPr bwMode="auto">
          <a:xfrm>
            <a:off x="2495600" y="3140968"/>
            <a:ext cx="8255937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3" t="50000"/>
          <a:stretch>
            <a:fillRect/>
          </a:stretch>
        </p:blipFill>
        <p:spPr bwMode="auto">
          <a:xfrm>
            <a:off x="2495599" y="4537905"/>
            <a:ext cx="8255937" cy="138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" t="7051" r="87087" b="72116"/>
          <a:stretch>
            <a:fillRect/>
          </a:stretch>
        </p:blipFill>
        <p:spPr bwMode="auto">
          <a:xfrm>
            <a:off x="1235565" y="3510435"/>
            <a:ext cx="1152129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87087" b="21123"/>
          <a:stretch>
            <a:fillRect/>
          </a:stretch>
        </p:blipFill>
        <p:spPr bwMode="auto">
          <a:xfrm>
            <a:off x="1166282" y="4653136"/>
            <a:ext cx="1224136" cy="7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õ đệm mẫ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õ đệm mẫ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>
            <a:fillRect/>
          </a:stretch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88" y="3108546"/>
            <a:ext cx="1296144" cy="1512168"/>
          </a:xfrm>
          <a:prstGeom prst="rect">
            <a:avLst/>
          </a:prstGeom>
        </p:spPr>
      </p:pic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5591944" y="4622909"/>
            <a:ext cx="5832648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: Y </a:t>
            </a:r>
            <a:r>
              <a:rPr lang="en-US" sz="3000" b="1" i="1" dirty="0" err="1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Vân</a:t>
            </a:r>
            <a:r>
              <a:rPr lang="en-US" sz="3000" b="1" i="1" dirty="0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sz="3000" b="1" i="1" dirty="0" err="1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Phùng</a:t>
            </a:r>
            <a:r>
              <a:rPr lang="en-US" sz="3000" b="1" i="1" dirty="0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Sửu</a:t>
            </a:r>
            <a:endParaRPr lang="en-US" sz="3000" b="1" i="1" dirty="0">
              <a:solidFill>
                <a:srgbClr val="1713CB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3246118" y="3646551"/>
            <a:ext cx="511946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</a:rPr>
              <a:t>MÚA LÂN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>
            <a:fillRect/>
          </a:stretch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5360" y="3864630"/>
            <a:ext cx="3930813" cy="2486869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548680"/>
            <a:ext cx="7488832" cy="57794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1394" y="2852936"/>
            <a:ext cx="6588732" cy="3102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 </a:t>
            </a:r>
            <a:r>
              <a:rPr lang="en-US" sz="2800" b="1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Vân</a:t>
            </a:r>
            <a:r>
              <a:rPr lang="en-US" sz="2800" b="1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b="1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800" b="1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Tấn</a:t>
            </a:r>
            <a:r>
              <a:rPr lang="en-US" sz="2800" b="1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1933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ác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60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rùa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...</a:t>
            </a:r>
            <a:endParaRPr lang="en-US" sz="2800" dirty="0">
              <a:solidFill>
                <a:srgbClr val="20212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Múa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ràng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úa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ràng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rằm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>
            <a:fillRect/>
          </a:stretch>
        </p:blipFill>
        <p:spPr>
          <a:xfrm>
            <a:off x="7680176" y="-4524"/>
            <a:ext cx="3600400" cy="19442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45524" y="791302"/>
            <a:ext cx="2345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TÁC GIẢ</a:t>
            </a:r>
            <a:endParaRPr lang="vi-VN" sz="3600" b="1" dirty="0"/>
          </a:p>
        </p:txBody>
      </p:sp>
      <p:pic>
        <p:nvPicPr>
          <p:cNvPr id="1026" name="Picture 2" descr="Nhạc sĩ Y Vân, điệu twist, và định mệnh trong câu hát &quot;60 năm cuộc đời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80"/>
          <a:stretch>
            <a:fillRect/>
          </a:stretch>
        </p:blipFill>
        <p:spPr bwMode="auto">
          <a:xfrm>
            <a:off x="8040216" y="1937204"/>
            <a:ext cx="3103503" cy="4129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10689"/>
          <a:stretch>
            <a:fillRect/>
          </a:stretch>
        </p:blipFill>
        <p:spPr>
          <a:xfrm>
            <a:off x="407368" y="200070"/>
            <a:ext cx="2880320" cy="25808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806" y="2780928"/>
            <a:ext cx="5862193" cy="358397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39416" y="62068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HÁT MẪU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9416" y="146039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693" y="298366"/>
            <a:ext cx="5904656" cy="5904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ÁT MẪU MÚA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LODY MÚA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>
            <a:fillRect/>
          </a:stretch>
        </p:blipFill>
        <p:spPr>
          <a:xfrm>
            <a:off x="3791744" y="-33577"/>
            <a:ext cx="4536504" cy="22985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51784" y="1015328"/>
            <a:ext cx="3960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</a:rPr>
              <a:t>KHỞI ĐỘNG GIỌNG</a:t>
            </a:r>
            <a:endParaRPr lang="vi-VN" sz="28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887" b="31902"/>
          <a:stretch>
            <a:fillRect/>
          </a:stretch>
        </p:blipFill>
        <p:spPr>
          <a:xfrm>
            <a:off x="1778212" y="4145632"/>
            <a:ext cx="8635575" cy="12778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132856"/>
            <a:ext cx="10369152" cy="419531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4078" y="3645024"/>
            <a:ext cx="4680520" cy="2698821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>
            <a:fillRect/>
          </a:stretch>
        </p:blipFill>
        <p:spPr bwMode="auto">
          <a:xfrm>
            <a:off x="62339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3941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538" y="1994554"/>
            <a:ext cx="5058544" cy="1706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3693" y="298366"/>
            <a:ext cx="5904656" cy="5904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ELODY MÚA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3851" y="4278238"/>
            <a:ext cx="3744416" cy="2037291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>
            <a:fillRect/>
          </a:stretch>
        </p:blipFill>
        <p:spPr bwMode="auto">
          <a:xfrm>
            <a:off x="62339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3941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832" y="1751748"/>
            <a:ext cx="5210175" cy="20372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337" y="2548471"/>
            <a:ext cx="470474" cy="443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2572906"/>
            <a:ext cx="500331" cy="443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501" y="2577239"/>
            <a:ext cx="500331" cy="4438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01" y="2572906"/>
            <a:ext cx="500331" cy="4438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33" y="3673002"/>
            <a:ext cx="500331" cy="4438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539" y="3673002"/>
            <a:ext cx="500331" cy="4438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01" y="3658865"/>
            <a:ext cx="500331" cy="4438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116" y="2548470"/>
            <a:ext cx="470474" cy="4438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230" y="2548470"/>
            <a:ext cx="470474" cy="4438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94" y="3644728"/>
            <a:ext cx="470474" cy="4438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566" y="3643765"/>
            <a:ext cx="470474" cy="4438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90" y="3643765"/>
            <a:ext cx="470474" cy="4438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3693" y="298366"/>
            <a:ext cx="5904656" cy="5904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MELODY MÚA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>
            <a:fillRect/>
          </a:stretch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3472" y="3773499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anose="02040503050406030204" pitchFamily="18" charset="0"/>
              </a:rPr>
              <a:t>Bài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hát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</a:rPr>
              <a:t>Múa</a:t>
            </a:r>
            <a:r>
              <a:rPr lang="en-US" sz="3200" i="1" dirty="0"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</a:rPr>
              <a:t>lân</a:t>
            </a:r>
            <a:r>
              <a:rPr lang="en-US" sz="3200" i="1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thường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biểu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diễn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dịp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nào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năm</a:t>
            </a:r>
            <a:r>
              <a:rPr lang="en-US" sz="3200" dirty="0">
                <a:latin typeface="Cambria" panose="02040503050406030204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>
            <a:fillRect/>
          </a:stretch>
        </p:blipFill>
        <p:spPr>
          <a:xfrm>
            <a:off x="782206" y="3726767"/>
            <a:ext cx="561266" cy="743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>
            <a:fillRect/>
          </a:stretch>
        </p:blipFill>
        <p:spPr>
          <a:xfrm>
            <a:off x="782206" y="4918026"/>
            <a:ext cx="561266" cy="7432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43472" y="4989296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anose="02040503050406030204" pitchFamily="18" charset="0"/>
              </a:rPr>
              <a:t>Hãy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câu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hát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giai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điệu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giống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nhau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bài</a:t>
            </a:r>
            <a:r>
              <a:rPr lang="en-US" sz="3200" dirty="0">
                <a:latin typeface="Cambria" panose="02040503050406030204" pitchFamily="18" charset="0"/>
              </a:rPr>
              <a:t>?</a:t>
            </a:r>
            <a:endParaRPr lang="vi-VN" sz="3200" dirty="0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anose="02040503050406030204" pitchFamily="18" charset="0"/>
                <a:cs typeface="Times New Roman" panose="02020603050405020304" pitchFamily="18" charset="0"/>
              </a:rPr>
              <a:t>CÂU HỎI</a:t>
            </a:r>
            <a:endParaRPr lang="en-US" sz="48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463</Words>
  <Application>WPS Presentation</Application>
  <PresentationFormat>Widescreen</PresentationFormat>
  <Paragraphs>30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2" baseType="lpstr">
      <vt:lpstr>Arial</vt:lpstr>
      <vt:lpstr>SimSun</vt:lpstr>
      <vt:lpstr>Wingdings</vt:lpstr>
      <vt:lpstr>Cambria</vt:lpstr>
      <vt:lpstr>Times New Roman</vt:lpstr>
      <vt:lpstr>Calibri</vt:lpstr>
      <vt:lpstr>ZapfChancery-Medium</vt:lpstr>
      <vt:lpstr>FS PF BeauSans Pro</vt:lpstr>
      <vt:lpstr>Microsoft YaHei</vt:lpstr>
      <vt:lpstr>Arial Unicode MS</vt:lpstr>
      <vt:lpstr>Calibri Light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Hội Đông</cp:lastModifiedBy>
  <cp:revision>626</cp:revision>
  <dcterms:created xsi:type="dcterms:W3CDTF">2010-04-30T18:19:00Z</dcterms:created>
  <dcterms:modified xsi:type="dcterms:W3CDTF">2024-09-26T11:24:14Z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872C221BA9274327B640394388585C18_12</vt:lpwstr>
  </property>
  <property fmtid="{D5CDD505-2E9C-101B-9397-08002B2CF9AE}" pid="3" name="KSOProductBuildVer">
    <vt:lpwstr>1033-12.2.0.18283</vt:lpwstr>
  </property>
</Properties>
</file>