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4" r:id="rId7"/>
    <p:sldId id="271" r:id="rId8"/>
    <p:sldId id="268" r:id="rId9"/>
    <p:sldId id="262" r:id="rId10"/>
    <p:sldId id="265" r:id="rId11"/>
    <p:sldId id="266" r:id="rId12"/>
    <p:sldId id="261" r:id="rId13"/>
    <p:sldId id="272" r:id="rId14"/>
    <p:sldId id="269" r:id="rId15"/>
    <p:sldId id="273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C"/>
    <a:srgbClr val="FFEAAF"/>
    <a:srgbClr val="FFD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9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7.svg"/><Relationship Id="rId5" Type="http://schemas.openxmlformats.org/officeDocument/2006/relationships/image" Target="../media/image12.svg"/><Relationship Id="rId10" Type="http://schemas.openxmlformats.org/officeDocument/2006/relationships/image" Target="../media/image66.png"/><Relationship Id="rId4" Type="http://schemas.openxmlformats.org/officeDocument/2006/relationships/image" Target="../media/image11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3.svg"/><Relationship Id="rId5" Type="http://schemas.openxmlformats.org/officeDocument/2006/relationships/image" Target="../media/image8.svg"/><Relationship Id="rId10" Type="http://schemas.openxmlformats.org/officeDocument/2006/relationships/image" Target="../media/image72.png"/><Relationship Id="rId4" Type="http://schemas.openxmlformats.org/officeDocument/2006/relationships/image" Target="../media/image7.png"/><Relationship Id="rId9" Type="http://schemas.openxmlformats.org/officeDocument/2006/relationships/image" Target="../media/image7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7.svg"/><Relationship Id="rId3" Type="http://schemas.openxmlformats.org/officeDocument/2006/relationships/image" Target="../media/image75.svg"/><Relationship Id="rId7" Type="http://schemas.openxmlformats.org/officeDocument/2006/relationships/image" Target="../media/image6.svg"/><Relationship Id="rId12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1.sv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60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4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24.svg"/><Relationship Id="rId10" Type="http://schemas.openxmlformats.org/officeDocument/2006/relationships/image" Target="../media/image47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79.svg"/><Relationship Id="rId10" Type="http://schemas.openxmlformats.org/officeDocument/2006/relationships/image" Target="../media/image11.png"/><Relationship Id="rId4" Type="http://schemas.openxmlformats.org/officeDocument/2006/relationships/image" Target="../media/image78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8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8.sv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svg"/><Relationship Id="rId5" Type="http://schemas.openxmlformats.org/officeDocument/2006/relationships/image" Target="../media/image46.svg"/><Relationship Id="rId10" Type="http://schemas.openxmlformats.org/officeDocument/2006/relationships/image" Target="../media/image23.png"/><Relationship Id="rId4" Type="http://schemas.openxmlformats.org/officeDocument/2006/relationships/image" Target="../media/image45.png"/><Relationship Id="rId9" Type="http://schemas.openxmlformats.org/officeDocument/2006/relationships/image" Target="../media/image20.sv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3.svg"/><Relationship Id="rId3" Type="http://schemas.openxmlformats.org/officeDocument/2006/relationships/image" Target="../media/image34.svg"/><Relationship Id="rId7" Type="http://schemas.openxmlformats.org/officeDocument/2006/relationships/image" Target="../media/image44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" Type="http://schemas.openxmlformats.org/officeDocument/2006/relationships/image" Target="../media/image33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1.svg"/><Relationship Id="rId5" Type="http://schemas.openxmlformats.org/officeDocument/2006/relationships/image" Target="../media/image42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openxmlformats.org/officeDocument/2006/relationships/image" Target="../media/image8.sv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9.svg"/><Relationship Id="rId3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5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6.svg"/><Relationship Id="rId5" Type="http://schemas.openxmlformats.org/officeDocument/2006/relationships/image" Target="../media/image8.svg"/><Relationship Id="rId15" Type="http://schemas.openxmlformats.org/officeDocument/2006/relationships/image" Target="../media/image48.sv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24.sv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3.sv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1.svg"/><Relationship Id="rId5" Type="http://schemas.openxmlformats.org/officeDocument/2006/relationships/image" Target="../media/image24.svg"/><Relationship Id="rId15" Type="http://schemas.openxmlformats.org/officeDocument/2006/relationships/image" Target="../media/image65.svg"/><Relationship Id="rId10" Type="http://schemas.openxmlformats.org/officeDocument/2006/relationships/image" Target="../media/image60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55233" y="1870651"/>
            <a:ext cx="12777534" cy="65456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90931" y="7701446"/>
            <a:ext cx="3693745" cy="3714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563600" y="6775216"/>
            <a:ext cx="2170382" cy="2253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3181958" y="3519177"/>
            <a:ext cx="11924084" cy="324864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73089" y="-375446"/>
            <a:ext cx="3693745" cy="3714003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83594" y="1563975"/>
            <a:ext cx="12920810" cy="71590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3283680" y="3800727"/>
            <a:ext cx="11720637" cy="26855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6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251717" y="1653990"/>
            <a:ext cx="1752600" cy="14853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81940" y="5562600"/>
            <a:ext cx="3073977" cy="4762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30737" y="7729828"/>
            <a:ext cx="3199976" cy="3056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92400" y="342900"/>
            <a:ext cx="2181963" cy="189376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678859" y="1310824"/>
            <a:ext cx="9085141" cy="120669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89727" y="1942983"/>
            <a:ext cx="5355346" cy="6461958"/>
            <a:chOff x="1676400" y="1980622"/>
            <a:chExt cx="5355346" cy="646195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76400" y="1980622"/>
              <a:ext cx="5355346" cy="6461958"/>
            </a:xfrm>
            <a:prstGeom prst="rect">
              <a:avLst/>
            </a:prstGeom>
          </p:spPr>
        </p:pic>
        <p:sp>
          <p:nvSpPr>
            <p:cNvPr id="20" name="TextBox 15"/>
            <p:cNvSpPr txBox="1"/>
            <p:nvPr/>
          </p:nvSpPr>
          <p:spPr>
            <a:xfrm>
              <a:off x="1805496" y="3025705"/>
              <a:ext cx="5097154" cy="2492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7678859" y="2705100"/>
            <a:ext cx="9085141" cy="120669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là ai?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78859" y="4099376"/>
            <a:ext cx="9085141" cy="485412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fr-F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559870" y="-3006064"/>
            <a:ext cx="9168259" cy="162991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97617" y="1688139"/>
            <a:ext cx="10892765" cy="69107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90931" y="7701446"/>
            <a:ext cx="3693745" cy="3714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540424" y="6379081"/>
            <a:ext cx="2851214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4461239" y="3712339"/>
            <a:ext cx="9365520" cy="286232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6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94435" y="7001582"/>
            <a:ext cx="6473165" cy="33189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819531">
            <a:off x="15819754" y="7766588"/>
            <a:ext cx="3693745" cy="3714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109438"/>
              </p:ext>
            </p:extLst>
          </p:nvPr>
        </p:nvGraphicFramePr>
        <p:xfrm>
          <a:off x="1447800" y="2238752"/>
          <a:ext cx="15392399" cy="5809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4199">
                  <a:extLst>
                    <a:ext uri="{9D8B030D-6E8A-4147-A177-3AD203B41FA5}">
                      <a16:colId xmlns:a16="http://schemas.microsoft.com/office/drawing/2014/main" val="110395051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3874224726"/>
                    </a:ext>
                  </a:extLst>
                </a:gridCol>
              </a:tblGrid>
              <a:tr h="10620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</a:t>
                      </a:r>
                      <a:r>
                        <a:rPr lang="en-US" sz="3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ĐỌC SÁCH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57978"/>
                  </a:ext>
                </a:extLst>
              </a:tr>
              <a:tr h="2195548"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(…)</a:t>
                      </a:r>
                    </a:p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(…)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(…)</a:t>
                      </a:r>
                    </a:p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(…)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587221"/>
                  </a:ext>
                </a:extLst>
              </a:tr>
              <a:tr h="14898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ấn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(…)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(…)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83773"/>
                  </a:ext>
                </a:extLst>
              </a:tr>
              <a:tr h="1062056">
                <a:tc gridSpan="2"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☆☆☆☆☆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135556"/>
                  </a:ext>
                </a:extLst>
              </a:tr>
            </a:tbl>
          </a:graphicData>
        </a:graphic>
      </p:graphicFrame>
      <p:pic>
        <p:nvPicPr>
          <p:cNvPr id="1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-1144730" y="7729829"/>
            <a:ext cx="3199976" cy="30569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35592">
            <a:off x="15227751" y="415157"/>
            <a:ext cx="2734801" cy="16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8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76866" y="2544384"/>
            <a:ext cx="11534268" cy="65456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90931" y="7701446"/>
            <a:ext cx="3693745" cy="3714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3164868" y="7568259"/>
            <a:ext cx="1746267" cy="1613841"/>
          </a:xfrm>
          <a:prstGeom prst="rect">
            <a:avLst/>
          </a:prstGeom>
        </p:spPr>
      </p:pic>
      <p:sp>
        <p:nvSpPr>
          <p:cNvPr id="9" name="TextBox 15"/>
          <p:cNvSpPr txBox="1"/>
          <p:nvPr/>
        </p:nvSpPr>
        <p:spPr>
          <a:xfrm>
            <a:off x="4467137" y="1299119"/>
            <a:ext cx="9353726" cy="962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1802" y="4133314"/>
            <a:ext cx="1012759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mái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</a:t>
            </a:r>
            <a:endParaRPr lang="en-US" sz="3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55233" y="1870651"/>
            <a:ext cx="12777534" cy="65456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90931" y="7701446"/>
            <a:ext cx="3693745" cy="3714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563600" y="6775216"/>
            <a:ext cx="2170382" cy="2253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3181958" y="3519177"/>
            <a:ext cx="11924084" cy="324864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BÀI HỌC KẾT THÚC!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134573573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900" y="1028699"/>
            <a:ext cx="153162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06189" y="8143764"/>
            <a:ext cx="4180068" cy="21432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37849" y="1028700"/>
            <a:ext cx="1768239" cy="18662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42566" y="-499772"/>
            <a:ext cx="3693745" cy="3714003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0" y="3467100"/>
            <a:ext cx="18288000" cy="4676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30. MỘT MÁI NHÀ CHUNG</a:t>
            </a:r>
          </a:p>
          <a:p>
            <a:pPr algn="ctr">
              <a:lnSpc>
                <a:spcPct val="150000"/>
              </a:lnSpc>
            </a:pPr>
            <a:r>
              <a:rPr lang="en-US" sz="6800" b="1" dirty="0" err="1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800" b="1" dirty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4:Viết </a:t>
            </a:r>
            <a:r>
              <a:rPr lang="en-US" sz="6800" b="1" dirty="0" err="1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6800" b="1" dirty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800" b="1" dirty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endParaRPr lang="en-US" sz="6800" b="1" dirty="0">
              <a:solidFill>
                <a:srgbClr val="3F3F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800" b="1" dirty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6800" b="1" dirty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6800" b="1" dirty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800" b="1" dirty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6800" b="1" dirty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6800" b="1" dirty="0">
              <a:solidFill>
                <a:srgbClr val="3F3F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61728" y="1197072"/>
            <a:ext cx="14364543" cy="80612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86878" y="7581900"/>
            <a:ext cx="2626660" cy="320487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73089" y="-375446"/>
            <a:ext cx="3693745" cy="37140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21032" y="437121"/>
            <a:ext cx="9277014" cy="2469078"/>
            <a:chOff x="1077550" y="849063"/>
            <a:chExt cx="9277014" cy="246907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77550" y="996287"/>
              <a:ext cx="8447450" cy="232185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046414" y="849063"/>
              <a:ext cx="1308150" cy="1308150"/>
            </a:xfrm>
            <a:prstGeom prst="rect">
              <a:avLst/>
            </a:prstGeom>
          </p:spPr>
        </p:pic>
        <p:sp>
          <p:nvSpPr>
            <p:cNvPr id="15" name="TextBox 5"/>
            <p:cNvSpPr txBox="1"/>
            <p:nvPr/>
          </p:nvSpPr>
          <p:spPr>
            <a:xfrm>
              <a:off x="1265372" y="1680160"/>
              <a:ext cx="8071805" cy="954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6200" b="1" u="none" dirty="0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45752" y="2988588"/>
            <a:ext cx="12651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hay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559870" y="-3006064"/>
            <a:ext cx="9168259" cy="162991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83594" y="1563975"/>
            <a:ext cx="12920810" cy="71590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5030" y="6014662"/>
            <a:ext cx="5269970" cy="4263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99022" y="1870651"/>
            <a:ext cx="2512112" cy="15669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73089" y="-375446"/>
            <a:ext cx="3693745" cy="3714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630737" y="7729828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3283680" y="3712338"/>
            <a:ext cx="11720637" cy="286232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6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61181" y="5158770"/>
            <a:ext cx="2526819" cy="51282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942566" y="-499772"/>
            <a:ext cx="3693745" cy="3714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18598" y="639048"/>
            <a:ext cx="2532168" cy="1488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7839" y="1028699"/>
            <a:ext cx="8729663" cy="37113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4600" y="4971336"/>
            <a:ext cx="13258800" cy="4801314"/>
          </a:xfrm>
          <a:prstGeom prst="rect">
            <a:avLst/>
          </a:prstGeom>
          <a:solidFill>
            <a:srgbClr val="FFEAA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ý: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 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559870" y="-3006064"/>
            <a:ext cx="9168259" cy="16299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3089" y="-375446"/>
            <a:ext cx="3693745" cy="37140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13946" flipV="1">
            <a:off x="7544012" y="8758528"/>
            <a:ext cx="3199976" cy="30569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73558" y="2158995"/>
            <a:ext cx="13140880" cy="59690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52600" y="1803620"/>
            <a:ext cx="2309998" cy="18200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588010" y="6172200"/>
            <a:ext cx="3336729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161262" y="6172200"/>
            <a:ext cx="3538728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3283680" y="3712339"/>
            <a:ext cx="11720637" cy="286232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6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73089" y="-375446"/>
            <a:ext cx="3693745" cy="371400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71750" y="1028700"/>
            <a:ext cx="13144500" cy="12192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1750" y="2885701"/>
            <a:ext cx="13144500" cy="12192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2154" y="4878002"/>
            <a:ext cx="5360158" cy="230939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63921" y="4874874"/>
            <a:ext cx="5360158" cy="23093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085688" y="4874874"/>
            <a:ext cx="5360158" cy="230939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62651" y="7954242"/>
            <a:ext cx="13144500" cy="12192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13" idx="2"/>
            <a:endCxn id="14" idx="0"/>
          </p:cNvCxnSpPr>
          <p:nvPr/>
        </p:nvCxnSpPr>
        <p:spPr>
          <a:xfrm>
            <a:off x="9144000" y="2247900"/>
            <a:ext cx="0" cy="6378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4" idx="2"/>
            <a:endCxn id="15" idx="0"/>
          </p:cNvCxnSpPr>
          <p:nvPr/>
        </p:nvCxnSpPr>
        <p:spPr>
          <a:xfrm rot="5400000">
            <a:off x="5946567" y="1680568"/>
            <a:ext cx="773101" cy="562176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4" idx="2"/>
            <a:endCxn id="17" idx="0"/>
          </p:cNvCxnSpPr>
          <p:nvPr/>
        </p:nvCxnSpPr>
        <p:spPr>
          <a:xfrm rot="16200000" flipH="1">
            <a:off x="11569897" y="1679003"/>
            <a:ext cx="769973" cy="562176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5" idx="2"/>
            <a:endCxn id="18" idx="0"/>
          </p:cNvCxnSpPr>
          <p:nvPr/>
        </p:nvCxnSpPr>
        <p:spPr>
          <a:xfrm rot="16200000" flipH="1">
            <a:off x="5945145" y="4764486"/>
            <a:ext cx="766844" cy="561266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7" idx="2"/>
            <a:endCxn id="18" idx="0"/>
          </p:cNvCxnSpPr>
          <p:nvPr/>
        </p:nvCxnSpPr>
        <p:spPr>
          <a:xfrm rot="5400000">
            <a:off x="11565348" y="4753823"/>
            <a:ext cx="769972" cy="563086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2"/>
            <a:endCxn id="16" idx="0"/>
          </p:cNvCxnSpPr>
          <p:nvPr/>
        </p:nvCxnSpPr>
        <p:spPr>
          <a:xfrm>
            <a:off x="9144000" y="4104901"/>
            <a:ext cx="0" cy="7699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2"/>
            <a:endCxn id="18" idx="0"/>
          </p:cNvCxnSpPr>
          <p:nvPr/>
        </p:nvCxnSpPr>
        <p:spPr>
          <a:xfrm flipH="1">
            <a:off x="9134901" y="7184270"/>
            <a:ext cx="9099" cy="769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802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559870" y="-3006064"/>
            <a:ext cx="9168259" cy="162991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2566" y="-499772"/>
            <a:ext cx="3693745" cy="371400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83594" y="1563975"/>
            <a:ext cx="12920810" cy="71590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725400" y="6210300"/>
            <a:ext cx="2586850" cy="4076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934535" y="1159587"/>
            <a:ext cx="2418930" cy="14221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3394439" y="2996757"/>
            <a:ext cx="11499120" cy="429348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6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hay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25903" y="7729828"/>
            <a:ext cx="3693745" cy="37140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630737" y="7729828"/>
            <a:ext cx="3199976" cy="3056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317690" y="3191849"/>
            <a:ext cx="15827310" cy="6066450"/>
            <a:chOff x="1317690" y="3191849"/>
            <a:chExt cx="15827310" cy="6066450"/>
          </a:xfrm>
        </p:grpSpPr>
        <p:pic>
          <p:nvPicPr>
            <p:cNvPr id="19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17690" y="3191849"/>
              <a:ext cx="9780957" cy="6022813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147711" y="4123120"/>
              <a:ext cx="5997289" cy="513517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834195" y="1028699"/>
            <a:ext cx="9367205" cy="2025390"/>
            <a:chOff x="2133600" y="1272553"/>
            <a:chExt cx="9367205" cy="202539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133600" y="1272553"/>
              <a:ext cx="1981200" cy="202539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429000" y="1808194"/>
              <a:ext cx="8071805" cy="954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6000" b="1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6000" b="1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6000" b="1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6000" b="1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12753" y="3664100"/>
            <a:ext cx="82034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 (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509</Words>
  <Application>Microsoft Office PowerPoint</Application>
  <PresentationFormat>Custom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</cp:revision>
  <dcterms:created xsi:type="dcterms:W3CDTF">2006-08-16T00:00:00Z</dcterms:created>
  <dcterms:modified xsi:type="dcterms:W3CDTF">2024-05-06T07:13:48Z</dcterms:modified>
  <dc:identifier>DAFWwT4pvYY</dc:identifier>
</cp:coreProperties>
</file>