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8" r:id="rId3"/>
    <p:sldId id="298" r:id="rId4"/>
    <p:sldId id="299" r:id="rId5"/>
    <p:sldId id="292" r:id="rId6"/>
    <p:sldId id="295" r:id="rId7"/>
    <p:sldId id="296" r:id="rId8"/>
    <p:sldId id="293" r:id="rId9"/>
    <p:sldId id="316" r:id="rId10"/>
    <p:sldId id="317" r:id="rId11"/>
    <p:sldId id="318" r:id="rId12"/>
    <p:sldId id="297" r:id="rId13"/>
    <p:sldId id="275" r:id="rId14"/>
    <p:sldId id="319" r:id="rId15"/>
    <p:sldId id="322" r:id="rId16"/>
    <p:sldId id="321" r:id="rId17"/>
    <p:sldId id="311" r:id="rId18"/>
    <p:sldId id="310" r:id="rId19"/>
    <p:sldId id="307"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35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80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204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90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1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0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011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825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06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86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95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578BBF7-7379-311B-DABA-D02D6F31EB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1151" y="428624"/>
            <a:ext cx="1247775" cy="1247775"/>
          </a:xfrm>
          <a:prstGeom prst="rect">
            <a:avLst/>
          </a:prstGeom>
        </p:spPr>
      </p:pic>
    </p:spTree>
    <p:extLst>
      <p:ext uri="{BB962C8B-B14F-4D97-AF65-F5344CB8AC3E}">
        <p14:creationId xmlns:p14="http://schemas.microsoft.com/office/powerpoint/2010/main" val="2452920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3" Type="http://schemas.openxmlformats.org/officeDocument/2006/relationships/image" Target="../media/image41.svg"/><Relationship Id="rId21" Type="http://schemas.openxmlformats.org/officeDocument/2006/relationships/image" Target="../media/image59.svg"/><Relationship Id="rId34" Type="http://schemas.openxmlformats.org/officeDocument/2006/relationships/image" Target="../media/image72.pn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33" Type="http://schemas.openxmlformats.org/officeDocument/2006/relationships/image" Target="../media/image71.svg"/><Relationship Id="rId38" Type="http://schemas.openxmlformats.org/officeDocument/2006/relationships/image" Target="../media/image76.emf"/><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emf"/><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61.svg"/><Relationship Id="rId28" Type="http://schemas.openxmlformats.org/officeDocument/2006/relationships/image" Target="../media/image66.png"/><Relationship Id="rId36" Type="http://schemas.openxmlformats.org/officeDocument/2006/relationships/image" Target="../media/image74.png"/><Relationship Id="rId10" Type="http://schemas.openxmlformats.org/officeDocument/2006/relationships/image" Target="../media/image48.png"/><Relationship Id="rId19" Type="http://schemas.openxmlformats.org/officeDocument/2006/relationships/image" Target="../media/image57.svg"/><Relationship Id="rId31" Type="http://schemas.openxmlformats.org/officeDocument/2006/relationships/image" Target="../media/image69.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svg"/><Relationship Id="rId30" Type="http://schemas.openxmlformats.org/officeDocument/2006/relationships/image" Target="../media/image68.png"/><Relationship Id="rId35" Type="http://schemas.openxmlformats.org/officeDocument/2006/relationships/image" Target="../media/image73.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81.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19" Type="http://schemas.openxmlformats.org/officeDocument/2006/relationships/image" Target="../media/image8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8.gif"/><Relationship Id="rId5" Type="http://schemas.openxmlformats.org/officeDocument/2006/relationships/image" Target="../media/image87.png"/><Relationship Id="rId4" Type="http://schemas.openxmlformats.org/officeDocument/2006/relationships/image" Target="../media/image8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74.png"/><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8.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9.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19" Type="http://schemas.openxmlformats.org/officeDocument/2006/relationships/image" Target="../media/image38.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3" Type="http://schemas.openxmlformats.org/officeDocument/2006/relationships/image" Target="../media/image41.svg"/><Relationship Id="rId21" Type="http://schemas.openxmlformats.org/officeDocument/2006/relationships/image" Target="../media/image59.svg"/><Relationship Id="rId34" Type="http://schemas.openxmlformats.org/officeDocument/2006/relationships/image" Target="../media/image72.pn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33" Type="http://schemas.openxmlformats.org/officeDocument/2006/relationships/image" Target="../media/image71.svg"/><Relationship Id="rId38" Type="http://schemas.openxmlformats.org/officeDocument/2006/relationships/image" Target="../media/image76.emf"/><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emf"/><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61.svg"/><Relationship Id="rId28" Type="http://schemas.openxmlformats.org/officeDocument/2006/relationships/image" Target="../media/image66.png"/><Relationship Id="rId36" Type="http://schemas.openxmlformats.org/officeDocument/2006/relationships/image" Target="../media/image74.png"/><Relationship Id="rId10" Type="http://schemas.openxmlformats.org/officeDocument/2006/relationships/image" Target="../media/image48.png"/><Relationship Id="rId19" Type="http://schemas.openxmlformats.org/officeDocument/2006/relationships/image" Target="../media/image57.svg"/><Relationship Id="rId31" Type="http://schemas.openxmlformats.org/officeDocument/2006/relationships/image" Target="../media/image69.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svg"/><Relationship Id="rId30" Type="http://schemas.openxmlformats.org/officeDocument/2006/relationships/image" Target="../media/image68.png"/><Relationship Id="rId35" Type="http://schemas.openxmlformats.org/officeDocument/2006/relationships/image" Target="../media/image7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79.svg"/><Relationship Id="rId18" Type="http://schemas.openxmlformats.org/officeDocument/2006/relationships/image" Target="../media/image36.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8.png"/><Relationship Id="rId17" Type="http://schemas.openxmlformats.org/officeDocument/2006/relationships/image" Target="../media/image31.svg"/><Relationship Id="rId2" Type="http://schemas.openxmlformats.org/officeDocument/2006/relationships/image" Target="../media/image14.png"/><Relationship Id="rId16" Type="http://schemas.openxmlformats.org/officeDocument/2006/relationships/image" Target="../media/image30.png"/><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9.svg"/><Relationship Id="rId10" Type="http://schemas.openxmlformats.org/officeDocument/2006/relationships/image" Target="../media/image22.png"/><Relationship Id="rId19" Type="http://schemas.openxmlformats.org/officeDocument/2006/relationships/image" Target="../media/image37.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9.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42" name="Picture 2"/>
          <p:cNvPicPr>
            <a:picLocks noChangeAspect="1"/>
          </p:cNvPicPr>
          <p:nvPr/>
        </p:nvPicPr>
        <p:blipFill>
          <a:blip r:embed="rId2"/>
          <a:srcRect t="413" b="413"/>
          <a:stretch>
            <a:fillRect/>
          </a:stretch>
        </p:blipFill>
        <p:spPr>
          <a:xfrm>
            <a:off x="2672350" y="685800"/>
            <a:ext cx="6904451" cy="5486400"/>
          </a:xfrm>
          <a:prstGeom prst="rect">
            <a:avLst/>
          </a:prstGeom>
        </p:spPr>
      </p:pic>
      <p:grpSp>
        <p:nvGrpSpPr>
          <p:cNvPr id="43" name="Group 3"/>
          <p:cNvGrpSpPr/>
          <p:nvPr/>
        </p:nvGrpSpPr>
        <p:grpSpPr>
          <a:xfrm>
            <a:off x="3572073" y="1744003"/>
            <a:ext cx="5555043" cy="3369995"/>
            <a:chOff x="0" y="0"/>
            <a:chExt cx="3126189" cy="1896518"/>
          </a:xfrm>
        </p:grpSpPr>
        <p:sp>
          <p:nvSpPr>
            <p:cNvPr id="44" name="Freeform 4"/>
            <p:cNvSpPr/>
            <p:nvPr/>
          </p:nvSpPr>
          <p:spPr>
            <a:xfrm>
              <a:off x="-4213" y="0"/>
              <a:ext cx="3130402" cy="1896518"/>
            </a:xfrm>
            <a:custGeom>
              <a:avLst/>
              <a:gdLst/>
              <a:ahLst/>
              <a:cxnLst/>
              <a:rect l="l" t="t" r="r" b="b"/>
              <a:pathLst>
                <a:path w="3130402" h="1896518">
                  <a:moveTo>
                    <a:pt x="278431" y="16918"/>
                  </a:moveTo>
                  <a:cubicBezTo>
                    <a:pt x="278431" y="16918"/>
                    <a:pt x="604014" y="12258"/>
                    <a:pt x="925831" y="12454"/>
                  </a:cubicBezTo>
                  <a:cubicBezTo>
                    <a:pt x="2096065" y="12671"/>
                    <a:pt x="2856334" y="0"/>
                    <a:pt x="2856334" y="0"/>
                  </a:cubicBezTo>
                  <a:cubicBezTo>
                    <a:pt x="2923798" y="0"/>
                    <a:pt x="2999735" y="0"/>
                    <a:pt x="3078508" y="85073"/>
                  </a:cubicBezTo>
                  <a:cubicBezTo>
                    <a:pt x="3121486" y="131488"/>
                    <a:pt x="3122554" y="240224"/>
                    <a:pt x="3122959" y="320281"/>
                  </a:cubicBezTo>
                  <a:cubicBezTo>
                    <a:pt x="3122959" y="320281"/>
                    <a:pt x="3121255" y="946688"/>
                    <a:pt x="3121255" y="1133934"/>
                  </a:cubicBezTo>
                  <a:cubicBezTo>
                    <a:pt x="3121255" y="1348093"/>
                    <a:pt x="3130402" y="1647272"/>
                    <a:pt x="3130402" y="1647272"/>
                  </a:cubicBezTo>
                  <a:cubicBezTo>
                    <a:pt x="3130402" y="1775941"/>
                    <a:pt x="3126233" y="1896518"/>
                    <a:pt x="2873395" y="1888384"/>
                  </a:cubicBezTo>
                  <a:cubicBezTo>
                    <a:pt x="2873395" y="1888384"/>
                    <a:pt x="2496923" y="1868086"/>
                    <a:pt x="2137974" y="1875684"/>
                  </a:cubicBezTo>
                  <a:cubicBezTo>
                    <a:pt x="1149919" y="1883818"/>
                    <a:pt x="304023" y="1896518"/>
                    <a:pt x="304023" y="1896518"/>
                  </a:cubicBezTo>
                  <a:cubicBezTo>
                    <a:pt x="132548" y="1896518"/>
                    <a:pt x="4213" y="1795449"/>
                    <a:pt x="8532" y="1592902"/>
                  </a:cubicBezTo>
                  <a:cubicBezTo>
                    <a:pt x="8532" y="1592902"/>
                    <a:pt x="9630" y="1094361"/>
                    <a:pt x="4815" y="935003"/>
                  </a:cubicBezTo>
                  <a:cubicBezTo>
                    <a:pt x="0" y="663668"/>
                    <a:pt x="25592" y="330596"/>
                    <a:pt x="25592" y="330596"/>
                  </a:cubicBezTo>
                  <a:cubicBezTo>
                    <a:pt x="27224" y="150571"/>
                    <a:pt x="143504" y="16918"/>
                    <a:pt x="278431" y="16918"/>
                  </a:cubicBezTo>
                  <a:close/>
                </a:path>
              </a:pathLst>
            </a:custGeom>
            <a:solidFill>
              <a:srgbClr val="FFF9ED"/>
            </a:solidFill>
          </p:spPr>
        </p:sp>
      </p:grpSp>
      <p:pic>
        <p:nvPicPr>
          <p:cNvPr id="4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9458" y="3468073"/>
            <a:ext cx="4821089" cy="3429000"/>
          </a:xfrm>
          <a:prstGeom prst="rect">
            <a:avLst/>
          </a:prstGeom>
        </p:spPr>
      </p:pic>
      <p:pic>
        <p:nvPicPr>
          <p:cNvPr id="4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6654">
            <a:off x="923670" y="717545"/>
            <a:ext cx="1698924" cy="1969767"/>
          </a:xfrm>
          <a:prstGeom prst="rect">
            <a:avLst/>
          </a:prstGeom>
        </p:spPr>
      </p:pic>
      <p:pic>
        <p:nvPicPr>
          <p:cNvPr id="4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38374">
            <a:off x="9661892" y="229484"/>
            <a:ext cx="2154061" cy="1993485"/>
          </a:xfrm>
          <a:prstGeom prst="rect">
            <a:avLst/>
          </a:prstGeom>
        </p:spPr>
      </p:pic>
      <p:pic>
        <p:nvPicPr>
          <p:cNvPr id="4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32295" y="3841622"/>
            <a:ext cx="2534399" cy="2681903"/>
          </a:xfrm>
          <a:prstGeom prst="rect">
            <a:avLst/>
          </a:prstGeom>
        </p:spPr>
      </p:pic>
      <p:pic>
        <p:nvPicPr>
          <p:cNvPr id="66"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42113" y="-528508"/>
            <a:ext cx="2743200" cy="2743200"/>
          </a:xfrm>
          <a:prstGeom prst="rect">
            <a:avLst/>
          </a:prstGeom>
        </p:spPr>
      </p:pic>
      <p:pic>
        <p:nvPicPr>
          <p:cNvPr id="67"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116031">
            <a:off x="9654072" y="4607445"/>
            <a:ext cx="3071985" cy="3071985"/>
          </a:xfrm>
          <a:prstGeom prst="rect">
            <a:avLst/>
          </a:prstGeom>
        </p:spPr>
      </p:pic>
      <p:sp>
        <p:nvSpPr>
          <p:cNvPr id="8" name="TextBox 7"/>
          <p:cNvSpPr txBox="1"/>
          <p:nvPr/>
        </p:nvSpPr>
        <p:spPr>
          <a:xfrm>
            <a:off x="785298" y="6120471"/>
            <a:ext cx="1600606" cy="430887"/>
          </a:xfrm>
          <a:prstGeom prst="rect">
            <a:avLst/>
          </a:prstGeom>
          <a:noFill/>
        </p:spPr>
        <p:txBody>
          <a:bodyPr wrap="square" rtlCol="0">
            <a:prstTxWarp prst="textArchUp">
              <a:avLst/>
            </a:prstTxWarp>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Trang 125</a:t>
            </a:r>
          </a:p>
        </p:txBody>
      </p:sp>
      <p:sp>
        <p:nvSpPr>
          <p:cNvPr id="14" name="TextBox 5">
            <a:extLst>
              <a:ext uri="{FF2B5EF4-FFF2-40B4-BE49-F238E27FC236}">
                <a16:creationId xmlns:a16="http://schemas.microsoft.com/office/drawing/2014/main" id="{06D97B16-083B-4D65-BF37-19B8720CC8FE}"/>
              </a:ext>
            </a:extLst>
          </p:cNvPr>
          <p:cNvSpPr txBox="1"/>
          <p:nvPr/>
        </p:nvSpPr>
        <p:spPr>
          <a:xfrm>
            <a:off x="4092231" y="8154728"/>
            <a:ext cx="5244413" cy="2926442"/>
          </a:xfrm>
          <a:prstGeom prst="rect">
            <a:avLst/>
          </a:prstGeom>
        </p:spPr>
        <p:txBody>
          <a:bodyPr lIns="0" tIns="0" rIns="0" bIns="0" rtlCol="0" anchor="t">
            <a:spAutoFit/>
          </a:bodyPr>
          <a:lstStyle/>
          <a:p>
            <a:pPr marL="0" marR="0" lvl="0" indent="0" algn="ctr" defTabSz="609630" rtl="0" eaLnBrk="1" fontAlgn="auto" latinLnBrk="0" hangingPunct="1">
              <a:lnSpc>
                <a:spcPts val="7600"/>
              </a:lnSpc>
              <a:spcBef>
                <a:spcPct val="0"/>
              </a:spcBef>
              <a:spcAft>
                <a:spcPts val="0"/>
              </a:spcAft>
              <a:buClrTx/>
              <a:buSzTx/>
              <a:buFontTx/>
              <a:buNone/>
              <a:tabLst/>
              <a:defRPr/>
            </a:pPr>
            <a:r>
              <a:rPr kumimoji="0" lang="en-US" sz="6400" b="1" i="0" u="none" strike="noStrike" kern="1200" cap="none" spc="-158" normalizeH="0" baseline="0" noProof="0">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rPr>
              <a:t>Viết về một cuốn sách em thích</a:t>
            </a:r>
            <a:endParaRPr kumimoji="0" lang="en-US" sz="6400" b="1" i="0" u="none" strike="noStrike" kern="1200" cap="none" spc="-158" normalizeH="0" baseline="0" noProof="0" dirty="0" err="1">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endParaRPr>
          </a:p>
        </p:txBody>
      </p:sp>
      <p:sp>
        <p:nvSpPr>
          <p:cNvPr id="15" name="TextBox 12">
            <a:extLst>
              <a:ext uri="{FF2B5EF4-FFF2-40B4-BE49-F238E27FC236}">
                <a16:creationId xmlns:a16="http://schemas.microsoft.com/office/drawing/2014/main" id="{7E19177D-7C0B-4CD8-80F0-7C7D3FA51621}"/>
              </a:ext>
            </a:extLst>
          </p:cNvPr>
          <p:cNvSpPr txBox="1"/>
          <p:nvPr/>
        </p:nvSpPr>
        <p:spPr>
          <a:xfrm>
            <a:off x="4660752" y="7362813"/>
            <a:ext cx="3823184" cy="743793"/>
          </a:xfrm>
          <a:prstGeom prst="rect">
            <a:avLst/>
          </a:prstGeom>
        </p:spPr>
        <p:txBody>
          <a:bodyPr wrap="square" lIns="0" tIns="0" rIns="0" bIns="0" rtlCol="0" anchor="t">
            <a:spAutoFit/>
          </a:bodyPr>
          <a:lstStyle/>
          <a:p>
            <a:pPr marL="0" marR="0" lvl="0" indent="0" algn="ctr" defTabSz="609630" rtl="0" eaLnBrk="1" fontAlgn="auto" latinLnBrk="0" hangingPunct="1">
              <a:lnSpc>
                <a:spcPts val="5840"/>
              </a:lnSpc>
              <a:spcBef>
                <a:spcPct val="0"/>
              </a:spcBef>
              <a:spcAft>
                <a:spcPts val="0"/>
              </a:spcAft>
              <a:buClrTx/>
              <a:buSzTx/>
              <a:buFontTx/>
              <a:buNone/>
              <a:tabLst/>
              <a:defRPr/>
            </a:pPr>
            <a:r>
              <a:rPr kumimoji="0" lang="en-US" sz="4400" b="0" i="0" u="none" strike="noStrike" kern="1200" cap="none" spc="0" normalizeH="0" baseline="0" noProof="0">
                <a:ln>
                  <a:noFill/>
                </a:ln>
                <a:solidFill>
                  <a:srgbClr val="202F5A"/>
                </a:solidFill>
                <a:effectLst/>
                <a:uLnTx/>
                <a:uFillTx/>
                <a:latin typeface="#9Slide05 Dear Saturday" panose="02000505000000020004" pitchFamily="2" charset="0"/>
                <a:ea typeface="+mn-ea"/>
                <a:cs typeface="+mn-cs"/>
              </a:rPr>
              <a:t>Viết sáng tạo: </a:t>
            </a:r>
            <a:endParaRPr kumimoji="0" lang="en-US" sz="4400" b="0" i="0" u="none" strike="noStrike" kern="1200" cap="none" spc="0" normalizeH="0" baseline="0" noProof="0" dirty="0">
              <a:ln>
                <a:noFill/>
              </a:ln>
              <a:solidFill>
                <a:srgbClr val="202F5A"/>
              </a:solidFill>
              <a:effectLst/>
              <a:uLnTx/>
              <a:uFillTx/>
              <a:latin typeface="#9Slide05 Dear Saturday" panose="02000505000000020004" pitchFamily="2" charset="0"/>
              <a:ea typeface="+mn-ea"/>
              <a:cs typeface="+mn-cs"/>
            </a:endParaRPr>
          </a:p>
        </p:txBody>
      </p:sp>
      <p:pic>
        <p:nvPicPr>
          <p:cNvPr id="4" name="Picture 3">
            <a:extLst>
              <a:ext uri="{FF2B5EF4-FFF2-40B4-BE49-F238E27FC236}">
                <a16:creationId xmlns:a16="http://schemas.microsoft.com/office/drawing/2014/main" id="{792430FD-F7AF-5CD2-706B-B14AA03D2EA4}"/>
              </a:ext>
            </a:extLst>
          </p:cNvPr>
          <p:cNvPicPr>
            <a:picLocks noChangeAspect="1"/>
          </p:cNvPicPr>
          <p:nvPr/>
        </p:nvPicPr>
        <p:blipFill>
          <a:blip r:embed="rId13"/>
          <a:stretch>
            <a:fillRect/>
          </a:stretch>
        </p:blipFill>
        <p:spPr>
          <a:xfrm>
            <a:off x="3451988" y="2216158"/>
            <a:ext cx="5840474" cy="27495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extLst>
      <p:ext uri="{BB962C8B-B14F-4D97-AF65-F5344CB8AC3E}">
        <p14:creationId xmlns:p14="http://schemas.microsoft.com/office/powerpoint/2010/main" val="1907406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878496" y="149089"/>
            <a:ext cx="8704709" cy="775252"/>
          </a:xfrm>
          <a:custGeom>
            <a:avLst/>
            <a:gdLst>
              <a:gd name="connsiteX0" fmla="*/ 0 w 8704709"/>
              <a:gd name="connsiteY0" fmla="*/ 387626 h 775252"/>
              <a:gd name="connsiteX1" fmla="*/ 387626 w 8704709"/>
              <a:gd name="connsiteY1" fmla="*/ 0 h 775252"/>
              <a:gd name="connsiteX2" fmla="*/ 810530 w 8704709"/>
              <a:gd name="connsiteY2" fmla="*/ 0 h 775252"/>
              <a:gd name="connsiteX3" fmla="*/ 1471318 w 8704709"/>
              <a:gd name="connsiteY3" fmla="*/ 0 h 775252"/>
              <a:gd name="connsiteX4" fmla="*/ 2052812 w 8704709"/>
              <a:gd name="connsiteY4" fmla="*/ 0 h 775252"/>
              <a:gd name="connsiteX5" fmla="*/ 2713600 w 8704709"/>
              <a:gd name="connsiteY5" fmla="*/ 0 h 775252"/>
              <a:gd name="connsiteX6" fmla="*/ 3215799 w 8704709"/>
              <a:gd name="connsiteY6" fmla="*/ 0 h 775252"/>
              <a:gd name="connsiteX7" fmla="*/ 3717998 w 8704709"/>
              <a:gd name="connsiteY7" fmla="*/ 0 h 775252"/>
              <a:gd name="connsiteX8" fmla="*/ 4140902 w 8704709"/>
              <a:gd name="connsiteY8" fmla="*/ 0 h 775252"/>
              <a:gd name="connsiteX9" fmla="*/ 4880985 w 8704709"/>
              <a:gd name="connsiteY9" fmla="*/ 0 h 775252"/>
              <a:gd name="connsiteX10" fmla="*/ 5462478 w 8704709"/>
              <a:gd name="connsiteY10" fmla="*/ 0 h 775252"/>
              <a:gd name="connsiteX11" fmla="*/ 6202561 w 8704709"/>
              <a:gd name="connsiteY11" fmla="*/ 0 h 775252"/>
              <a:gd name="connsiteX12" fmla="*/ 6704760 w 8704709"/>
              <a:gd name="connsiteY12" fmla="*/ 0 h 775252"/>
              <a:gd name="connsiteX13" fmla="*/ 7365548 w 8704709"/>
              <a:gd name="connsiteY13" fmla="*/ 0 h 775252"/>
              <a:gd name="connsiteX14" fmla="*/ 8317083 w 8704709"/>
              <a:gd name="connsiteY14" fmla="*/ 0 h 775252"/>
              <a:gd name="connsiteX15" fmla="*/ 8704709 w 8704709"/>
              <a:gd name="connsiteY15" fmla="*/ 387626 h 775252"/>
              <a:gd name="connsiteX16" fmla="*/ 8704709 w 8704709"/>
              <a:gd name="connsiteY16" fmla="*/ 387626 h 775252"/>
              <a:gd name="connsiteX17" fmla="*/ 8317083 w 8704709"/>
              <a:gd name="connsiteY17" fmla="*/ 775252 h 775252"/>
              <a:gd name="connsiteX18" fmla="*/ 7735589 w 8704709"/>
              <a:gd name="connsiteY18" fmla="*/ 775252 h 775252"/>
              <a:gd name="connsiteX19" fmla="*/ 7074801 w 8704709"/>
              <a:gd name="connsiteY19" fmla="*/ 775252 h 775252"/>
              <a:gd name="connsiteX20" fmla="*/ 6651897 w 8704709"/>
              <a:gd name="connsiteY20" fmla="*/ 775252 h 775252"/>
              <a:gd name="connsiteX21" fmla="*/ 5991109 w 8704709"/>
              <a:gd name="connsiteY21" fmla="*/ 775252 h 775252"/>
              <a:gd name="connsiteX22" fmla="*/ 5330321 w 8704709"/>
              <a:gd name="connsiteY22" fmla="*/ 775252 h 775252"/>
              <a:gd name="connsiteX23" fmla="*/ 4669533 w 8704709"/>
              <a:gd name="connsiteY23" fmla="*/ 775252 h 775252"/>
              <a:gd name="connsiteX24" fmla="*/ 4008745 w 8704709"/>
              <a:gd name="connsiteY24" fmla="*/ 775252 h 775252"/>
              <a:gd name="connsiteX25" fmla="*/ 3268662 w 8704709"/>
              <a:gd name="connsiteY25" fmla="*/ 775252 h 775252"/>
              <a:gd name="connsiteX26" fmla="*/ 2687169 w 8704709"/>
              <a:gd name="connsiteY26" fmla="*/ 775252 h 775252"/>
              <a:gd name="connsiteX27" fmla="*/ 2026380 w 8704709"/>
              <a:gd name="connsiteY27" fmla="*/ 775252 h 775252"/>
              <a:gd name="connsiteX28" fmla="*/ 1524182 w 8704709"/>
              <a:gd name="connsiteY28" fmla="*/ 775252 h 775252"/>
              <a:gd name="connsiteX29" fmla="*/ 387626 w 8704709"/>
              <a:gd name="connsiteY29" fmla="*/ 775252 h 775252"/>
              <a:gd name="connsiteX30" fmla="*/ 0 w 8704709"/>
              <a:gd name="connsiteY30" fmla="*/ 387626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04709" h="775252" fill="none" extrusionOk="0">
                <a:moveTo>
                  <a:pt x="0" y="387626"/>
                </a:moveTo>
                <a:cubicBezTo>
                  <a:pt x="15189" y="133042"/>
                  <a:pt x="176337" y="30705"/>
                  <a:pt x="387626" y="0"/>
                </a:cubicBezTo>
                <a:cubicBezTo>
                  <a:pt x="525981" y="-3929"/>
                  <a:pt x="653988" y="-11388"/>
                  <a:pt x="810530" y="0"/>
                </a:cubicBezTo>
                <a:cubicBezTo>
                  <a:pt x="967072" y="11388"/>
                  <a:pt x="1321888" y="-23219"/>
                  <a:pt x="1471318" y="0"/>
                </a:cubicBezTo>
                <a:cubicBezTo>
                  <a:pt x="1620748" y="23219"/>
                  <a:pt x="1898357" y="15252"/>
                  <a:pt x="2052812" y="0"/>
                </a:cubicBezTo>
                <a:cubicBezTo>
                  <a:pt x="2207267" y="-15252"/>
                  <a:pt x="2450983" y="19872"/>
                  <a:pt x="2713600" y="0"/>
                </a:cubicBezTo>
                <a:cubicBezTo>
                  <a:pt x="2976217" y="-19872"/>
                  <a:pt x="3047751" y="1697"/>
                  <a:pt x="3215799" y="0"/>
                </a:cubicBezTo>
                <a:cubicBezTo>
                  <a:pt x="3383847" y="-1697"/>
                  <a:pt x="3524604" y="8633"/>
                  <a:pt x="3717998" y="0"/>
                </a:cubicBezTo>
                <a:cubicBezTo>
                  <a:pt x="3911392" y="-8633"/>
                  <a:pt x="4015839" y="18107"/>
                  <a:pt x="4140902" y="0"/>
                </a:cubicBezTo>
                <a:cubicBezTo>
                  <a:pt x="4265965" y="-18107"/>
                  <a:pt x="4691349" y="32320"/>
                  <a:pt x="4880985" y="0"/>
                </a:cubicBezTo>
                <a:cubicBezTo>
                  <a:pt x="5070621" y="-32320"/>
                  <a:pt x="5262439" y="25282"/>
                  <a:pt x="5462478" y="0"/>
                </a:cubicBezTo>
                <a:cubicBezTo>
                  <a:pt x="5662517" y="-25282"/>
                  <a:pt x="6021894" y="-4663"/>
                  <a:pt x="6202561" y="0"/>
                </a:cubicBezTo>
                <a:cubicBezTo>
                  <a:pt x="6383228" y="4663"/>
                  <a:pt x="6540275" y="-21636"/>
                  <a:pt x="6704760" y="0"/>
                </a:cubicBezTo>
                <a:cubicBezTo>
                  <a:pt x="6869245" y="21636"/>
                  <a:pt x="7181383" y="-14183"/>
                  <a:pt x="7365548" y="0"/>
                </a:cubicBezTo>
                <a:cubicBezTo>
                  <a:pt x="7549713" y="14183"/>
                  <a:pt x="8046671" y="-28680"/>
                  <a:pt x="8317083" y="0"/>
                </a:cubicBezTo>
                <a:cubicBezTo>
                  <a:pt x="8546547" y="-12851"/>
                  <a:pt x="8708726" y="181347"/>
                  <a:pt x="8704709" y="387626"/>
                </a:cubicBezTo>
                <a:lnTo>
                  <a:pt x="8704709" y="387626"/>
                </a:lnTo>
                <a:cubicBezTo>
                  <a:pt x="8684738" y="585370"/>
                  <a:pt x="8539436" y="778405"/>
                  <a:pt x="8317083" y="775252"/>
                </a:cubicBezTo>
                <a:cubicBezTo>
                  <a:pt x="8116877" y="802107"/>
                  <a:pt x="7869831" y="790141"/>
                  <a:pt x="7735589" y="775252"/>
                </a:cubicBezTo>
                <a:cubicBezTo>
                  <a:pt x="7601347" y="760363"/>
                  <a:pt x="7319814" y="752609"/>
                  <a:pt x="7074801" y="775252"/>
                </a:cubicBezTo>
                <a:cubicBezTo>
                  <a:pt x="6829788" y="797895"/>
                  <a:pt x="6781077" y="781691"/>
                  <a:pt x="6651897" y="775252"/>
                </a:cubicBezTo>
                <a:cubicBezTo>
                  <a:pt x="6522717" y="768813"/>
                  <a:pt x="6148058" y="773373"/>
                  <a:pt x="5991109" y="775252"/>
                </a:cubicBezTo>
                <a:cubicBezTo>
                  <a:pt x="5834160" y="777131"/>
                  <a:pt x="5651986" y="783912"/>
                  <a:pt x="5330321" y="775252"/>
                </a:cubicBezTo>
                <a:cubicBezTo>
                  <a:pt x="5008656" y="766592"/>
                  <a:pt x="4937536" y="768838"/>
                  <a:pt x="4669533" y="775252"/>
                </a:cubicBezTo>
                <a:cubicBezTo>
                  <a:pt x="4401530" y="781666"/>
                  <a:pt x="4161021" y="808264"/>
                  <a:pt x="4008745" y="775252"/>
                </a:cubicBezTo>
                <a:cubicBezTo>
                  <a:pt x="3856469" y="742240"/>
                  <a:pt x="3436761" y="788656"/>
                  <a:pt x="3268662" y="775252"/>
                </a:cubicBezTo>
                <a:cubicBezTo>
                  <a:pt x="3100563" y="761848"/>
                  <a:pt x="2859517" y="759452"/>
                  <a:pt x="2687169" y="775252"/>
                </a:cubicBezTo>
                <a:cubicBezTo>
                  <a:pt x="2514821" y="791052"/>
                  <a:pt x="2290800" y="807018"/>
                  <a:pt x="2026380" y="775252"/>
                </a:cubicBezTo>
                <a:cubicBezTo>
                  <a:pt x="1761960" y="743486"/>
                  <a:pt x="1635385" y="772894"/>
                  <a:pt x="1524182" y="775252"/>
                </a:cubicBezTo>
                <a:cubicBezTo>
                  <a:pt x="1412979" y="777610"/>
                  <a:pt x="643384" y="830072"/>
                  <a:pt x="387626" y="775252"/>
                </a:cubicBezTo>
                <a:cubicBezTo>
                  <a:pt x="157650" y="793770"/>
                  <a:pt x="28951" y="580824"/>
                  <a:pt x="0" y="387626"/>
                </a:cubicBezTo>
                <a:close/>
              </a:path>
              <a:path w="8704709" h="775252" stroke="0" extrusionOk="0">
                <a:moveTo>
                  <a:pt x="0" y="387626"/>
                </a:moveTo>
                <a:cubicBezTo>
                  <a:pt x="-23292" y="197992"/>
                  <a:pt x="178228" y="19806"/>
                  <a:pt x="387626" y="0"/>
                </a:cubicBezTo>
                <a:cubicBezTo>
                  <a:pt x="538194" y="24644"/>
                  <a:pt x="742456" y="14977"/>
                  <a:pt x="889825" y="0"/>
                </a:cubicBezTo>
                <a:cubicBezTo>
                  <a:pt x="1037194" y="-14977"/>
                  <a:pt x="1348041" y="22901"/>
                  <a:pt x="1471318" y="0"/>
                </a:cubicBezTo>
                <a:cubicBezTo>
                  <a:pt x="1594595" y="-22901"/>
                  <a:pt x="1729165" y="-20397"/>
                  <a:pt x="1894223" y="0"/>
                </a:cubicBezTo>
                <a:cubicBezTo>
                  <a:pt x="2059282" y="20397"/>
                  <a:pt x="2435462" y="-25148"/>
                  <a:pt x="2634305" y="0"/>
                </a:cubicBezTo>
                <a:cubicBezTo>
                  <a:pt x="2833148" y="25148"/>
                  <a:pt x="2951337" y="-9530"/>
                  <a:pt x="3057210" y="0"/>
                </a:cubicBezTo>
                <a:cubicBezTo>
                  <a:pt x="3163084" y="9530"/>
                  <a:pt x="3402928" y="-10003"/>
                  <a:pt x="3717998" y="0"/>
                </a:cubicBezTo>
                <a:cubicBezTo>
                  <a:pt x="4033068" y="10003"/>
                  <a:pt x="3981226" y="-5341"/>
                  <a:pt x="4220197" y="0"/>
                </a:cubicBezTo>
                <a:cubicBezTo>
                  <a:pt x="4459168" y="5341"/>
                  <a:pt x="4551660" y="20909"/>
                  <a:pt x="4722396" y="0"/>
                </a:cubicBezTo>
                <a:cubicBezTo>
                  <a:pt x="4893132" y="-20909"/>
                  <a:pt x="4958631" y="-12203"/>
                  <a:pt x="5145300" y="0"/>
                </a:cubicBezTo>
                <a:cubicBezTo>
                  <a:pt x="5331969" y="12203"/>
                  <a:pt x="5390324" y="-14"/>
                  <a:pt x="5568205" y="0"/>
                </a:cubicBezTo>
                <a:cubicBezTo>
                  <a:pt x="5746086" y="14"/>
                  <a:pt x="5874375" y="610"/>
                  <a:pt x="6070404" y="0"/>
                </a:cubicBezTo>
                <a:cubicBezTo>
                  <a:pt x="6266433" y="-610"/>
                  <a:pt x="6424409" y="16173"/>
                  <a:pt x="6651897" y="0"/>
                </a:cubicBezTo>
                <a:cubicBezTo>
                  <a:pt x="6879385" y="-16173"/>
                  <a:pt x="7219198" y="26859"/>
                  <a:pt x="7391980" y="0"/>
                </a:cubicBezTo>
                <a:cubicBezTo>
                  <a:pt x="7564762" y="-26859"/>
                  <a:pt x="7964984" y="-38329"/>
                  <a:pt x="8317083" y="0"/>
                </a:cubicBezTo>
                <a:cubicBezTo>
                  <a:pt x="8546215" y="-9868"/>
                  <a:pt x="8732843" y="182470"/>
                  <a:pt x="8704709" y="387626"/>
                </a:cubicBezTo>
                <a:lnTo>
                  <a:pt x="8704709" y="387626"/>
                </a:lnTo>
                <a:cubicBezTo>
                  <a:pt x="8675594" y="608482"/>
                  <a:pt x="8566285" y="752990"/>
                  <a:pt x="8317083" y="775252"/>
                </a:cubicBezTo>
                <a:cubicBezTo>
                  <a:pt x="8054416" y="786198"/>
                  <a:pt x="7865368" y="758275"/>
                  <a:pt x="7735589" y="775252"/>
                </a:cubicBezTo>
                <a:cubicBezTo>
                  <a:pt x="7605810" y="792229"/>
                  <a:pt x="7476721" y="774596"/>
                  <a:pt x="7312685" y="775252"/>
                </a:cubicBezTo>
                <a:cubicBezTo>
                  <a:pt x="7148649" y="775908"/>
                  <a:pt x="6854059" y="773307"/>
                  <a:pt x="6572602" y="775252"/>
                </a:cubicBezTo>
                <a:cubicBezTo>
                  <a:pt x="6291145" y="777197"/>
                  <a:pt x="6164274" y="747123"/>
                  <a:pt x="5832520" y="775252"/>
                </a:cubicBezTo>
                <a:cubicBezTo>
                  <a:pt x="5500766" y="803381"/>
                  <a:pt x="5369061" y="780656"/>
                  <a:pt x="5013143" y="775252"/>
                </a:cubicBezTo>
                <a:cubicBezTo>
                  <a:pt x="4657225" y="769848"/>
                  <a:pt x="4565610" y="776330"/>
                  <a:pt x="4352355" y="775252"/>
                </a:cubicBezTo>
                <a:cubicBezTo>
                  <a:pt x="4139100" y="774174"/>
                  <a:pt x="3705955" y="759437"/>
                  <a:pt x="3532977" y="775252"/>
                </a:cubicBezTo>
                <a:cubicBezTo>
                  <a:pt x="3359999" y="791067"/>
                  <a:pt x="3196731" y="785611"/>
                  <a:pt x="3030778" y="775252"/>
                </a:cubicBezTo>
                <a:cubicBezTo>
                  <a:pt x="2864825" y="764893"/>
                  <a:pt x="2624163" y="759469"/>
                  <a:pt x="2449285" y="775252"/>
                </a:cubicBezTo>
                <a:cubicBezTo>
                  <a:pt x="2274407" y="791035"/>
                  <a:pt x="1993775" y="771294"/>
                  <a:pt x="1709202" y="775252"/>
                </a:cubicBezTo>
                <a:cubicBezTo>
                  <a:pt x="1424629" y="779210"/>
                  <a:pt x="1258942" y="799108"/>
                  <a:pt x="969120" y="775252"/>
                </a:cubicBezTo>
                <a:cubicBezTo>
                  <a:pt x="679298" y="751396"/>
                  <a:pt x="640918" y="760535"/>
                  <a:pt x="387626" y="775252"/>
                </a:cubicBezTo>
                <a:cubicBezTo>
                  <a:pt x="194580" y="802842"/>
                  <a:pt x="-7428" y="610943"/>
                  <a:pt x="0" y="387626"/>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việc </a:t>
            </a:r>
            <a:r>
              <a:rPr lang="en-US" sz="3200" b="1" dirty="0" err="1">
                <a:solidFill>
                  <a:srgbClr val="002060"/>
                </a:solidFill>
                <a:latin typeface="Calibri" panose="020F0502020204030204" pitchFamily="34" charset="0"/>
                <a:cs typeface="Calibri" panose="020F0502020204030204" pitchFamily="34" charset="0"/>
              </a:rPr>
              <a:t>có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thể</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để bảo vệ môi trường: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8" name="Group 7">
            <a:extLst>
              <a:ext uri="{FF2B5EF4-FFF2-40B4-BE49-F238E27FC236}">
                <a16:creationId xmlns:a16="http://schemas.microsoft.com/office/drawing/2014/main" id="{D0152FC8-681F-0162-E828-9C20DE3FA18D}"/>
              </a:ext>
            </a:extLst>
          </p:cNvPr>
          <p:cNvGrpSpPr/>
          <p:nvPr/>
        </p:nvGrpSpPr>
        <p:grpSpPr>
          <a:xfrm>
            <a:off x="1622222" y="1062687"/>
            <a:ext cx="9678569" cy="2594913"/>
            <a:chOff x="6308591" y="1081302"/>
            <a:chExt cx="9678569" cy="2594913"/>
          </a:xfrm>
        </p:grpSpPr>
        <p:sp>
          <p:nvSpPr>
            <p:cNvPr id="10" name="Rectangle: Rounded Corners 9">
              <a:extLst>
                <a:ext uri="{FF2B5EF4-FFF2-40B4-BE49-F238E27FC236}">
                  <a16:creationId xmlns:a16="http://schemas.microsoft.com/office/drawing/2014/main" id="{4F628753-E70D-75D4-2171-F6E547961A28}"/>
                </a:ext>
              </a:extLst>
            </p:cNvPr>
            <p:cNvSpPr/>
            <p:nvPr/>
          </p:nvSpPr>
          <p:spPr>
            <a:xfrm>
              <a:off x="6824406" y="1268211"/>
              <a:ext cx="9162754" cy="2408004"/>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Bỏ </a:t>
              </a: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r</a:t>
              </a:r>
              <a:r>
                <a:rPr kumimoji="0" lang="vi-VN"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ác đúng nơi quy định, tiết kiệm điện bằng cách luôn tắt các thiết bị điện trước khi ra khỏi phòng, không sử dụng bếp than; hạn chế sử dụng túi ni lông, không bẻ cành, chặt phá cây xanh</a:t>
              </a:r>
            </a:p>
          </p:txBody>
        </p:sp>
        <p:pic>
          <p:nvPicPr>
            <p:cNvPr id="12" name="Picture 11">
              <a:extLst>
                <a:ext uri="{FF2B5EF4-FFF2-40B4-BE49-F238E27FC236}">
                  <a16:creationId xmlns:a16="http://schemas.microsoft.com/office/drawing/2014/main" id="{B621EBA4-2980-0488-CF85-76EA27320933}"/>
                </a:ext>
              </a:extLst>
            </p:cNvPr>
            <p:cNvPicPr>
              <a:picLocks noChangeAspect="1"/>
            </p:cNvPicPr>
            <p:nvPr/>
          </p:nvPicPr>
          <p:blipFill>
            <a:blip r:embed="rId18"/>
            <a:stretch>
              <a:fillRect/>
            </a:stretch>
          </p:blipFill>
          <p:spPr>
            <a:xfrm>
              <a:off x="6308591" y="1081302"/>
              <a:ext cx="1031631" cy="1031631"/>
            </a:xfrm>
            <a:prstGeom prst="rect">
              <a:avLst/>
            </a:prstGeom>
          </p:spPr>
        </p:pic>
      </p:grpSp>
      <p:grpSp>
        <p:nvGrpSpPr>
          <p:cNvPr id="15" name="Group 14">
            <a:extLst>
              <a:ext uri="{FF2B5EF4-FFF2-40B4-BE49-F238E27FC236}">
                <a16:creationId xmlns:a16="http://schemas.microsoft.com/office/drawing/2014/main" id="{6E946050-479A-BD8E-1FD6-92EC4E4B8778}"/>
              </a:ext>
            </a:extLst>
          </p:cNvPr>
          <p:cNvGrpSpPr/>
          <p:nvPr/>
        </p:nvGrpSpPr>
        <p:grpSpPr>
          <a:xfrm>
            <a:off x="1667465" y="3680305"/>
            <a:ext cx="9553813" cy="2670799"/>
            <a:chOff x="6308591" y="2204685"/>
            <a:chExt cx="9553813" cy="2670799"/>
          </a:xfrm>
        </p:grpSpPr>
        <p:sp>
          <p:nvSpPr>
            <p:cNvPr id="17" name="Rectangle: Rounded Corners 16">
              <a:extLst>
                <a:ext uri="{FF2B5EF4-FFF2-40B4-BE49-F238E27FC236}">
                  <a16:creationId xmlns:a16="http://schemas.microsoft.com/office/drawing/2014/main" id="{9E1E431B-5F57-482F-CB22-660C79C5D285}"/>
                </a:ext>
              </a:extLst>
            </p:cNvPr>
            <p:cNvSpPr/>
            <p:nvPr/>
          </p:nvSpPr>
          <p:spPr>
            <a:xfrm>
              <a:off x="6824406" y="2395882"/>
              <a:ext cx="9037998" cy="247960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Phân loại rác thải trước khi đổ rác, bỏ pin thải vào chai nhựa để nhờ người thân xử lý giúp; tích cực tham gia phong trào bảo vệ môi trường của bà con khu phố; cùng người thân vận động bà con thôn xóm giữ vệ sinh chung.</a:t>
              </a:r>
              <a:endParaRPr kumimoji="0" lang="vi-VN" sz="3200" b="1" i="0" u="none" strike="noStrike" kern="1200" cap="none" spc="0" normalizeH="0" baseline="0" noProof="0" dirty="0">
                <a:ln>
                  <a:noFill/>
                </a:ln>
                <a:solidFill>
                  <a:srgbClr val="92D050"/>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DD5A4DC2-6C39-0694-E6FC-38C215C9284D}"/>
                </a:ext>
              </a:extLst>
            </p:cNvPr>
            <p:cNvPicPr>
              <a:picLocks noChangeAspect="1"/>
            </p:cNvPicPr>
            <p:nvPr/>
          </p:nvPicPr>
          <p:blipFill>
            <a:blip r:embed="rId19"/>
            <a:stretch>
              <a:fillRect/>
            </a:stretch>
          </p:blipFill>
          <p:spPr>
            <a:xfrm>
              <a:off x="6308591" y="2204685"/>
              <a:ext cx="1031631" cy="1031631"/>
            </a:xfrm>
            <a:prstGeom prst="rect">
              <a:avLst/>
            </a:prstGeom>
          </p:spPr>
        </p:pic>
      </p:grpSp>
    </p:spTree>
    <p:extLst>
      <p:ext uri="{BB962C8B-B14F-4D97-AF65-F5344CB8AC3E}">
        <p14:creationId xmlns:p14="http://schemas.microsoft.com/office/powerpoint/2010/main" val="224007029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8000">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8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8000">
                                          <p:cBhvr additive="base">
                                            <p:cTn id="20"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FA979C23-1447-4B9A-9630-8000C59FE72E}"/>
              </a:ext>
            </a:extLst>
          </p:cNvPr>
          <p:cNvSpPr txBox="1"/>
          <p:nvPr/>
        </p:nvSpPr>
        <p:spPr>
          <a:xfrm>
            <a:off x="3211167" y="1717037"/>
            <a:ext cx="5722767" cy="3736407"/>
          </a:xfrm>
          <a:prstGeom prst="rect">
            <a:avLst/>
          </a:prstGeom>
          <a:noFill/>
        </p:spPr>
        <p:txBody>
          <a:bodyPr wrap="square" rtlCol="0">
            <a:spAutoFit/>
          </a:bodyPr>
          <a:lstStyle/>
          <a:p>
            <a:pPr lvl="0" algn="ctr">
              <a:lnSpc>
                <a:spcPct val="120000"/>
              </a:lnSpc>
            </a:pPr>
            <a:r>
              <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2. </a:t>
            </a:r>
            <a:r>
              <a:rPr lang="vi-VN"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Viết một đoạn văn ngắn kể lại một việc làm tốt góp phần bảo vệ môi trường đã được tham gia hoặc chứng kiến.</a:t>
            </a:r>
            <a:endPar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125E-6 4.81481E-6 L 3.125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448044" y="258417"/>
            <a:ext cx="11462959" cy="6291470"/>
            <a:chOff x="695826" y="-1270"/>
            <a:chExt cx="2183387" cy="1900663"/>
          </a:xfrm>
        </p:grpSpPr>
        <p:sp>
          <p:nvSpPr>
            <p:cNvPr id="3" name="Freeform 3"/>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grpSp>
        <p:nvGrpSpPr>
          <p:cNvPr id="10" name="Group 10"/>
          <p:cNvGrpSpPr/>
          <p:nvPr/>
        </p:nvGrpSpPr>
        <p:grpSpPr>
          <a:xfrm>
            <a:off x="152400" y="4927159"/>
            <a:ext cx="1163644" cy="392862"/>
            <a:chOff x="0" y="0"/>
            <a:chExt cx="3907097" cy="1319089"/>
          </a:xfrm>
        </p:grpSpPr>
        <p:sp>
          <p:nvSpPr>
            <p:cNvPr id="11" name="Freeform 11"/>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12" name="Group 12"/>
          <p:cNvGrpSpPr/>
          <p:nvPr/>
        </p:nvGrpSpPr>
        <p:grpSpPr>
          <a:xfrm rot="119374">
            <a:off x="123330" y="3786580"/>
            <a:ext cx="1163644" cy="392862"/>
            <a:chOff x="0" y="0"/>
            <a:chExt cx="3907097" cy="1319089"/>
          </a:xfrm>
        </p:grpSpPr>
        <p:sp>
          <p:nvSpPr>
            <p:cNvPr id="13" name="Freeform 13"/>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14" name="Group 14"/>
          <p:cNvGrpSpPr/>
          <p:nvPr/>
        </p:nvGrpSpPr>
        <p:grpSpPr>
          <a:xfrm>
            <a:off x="102092" y="2565234"/>
            <a:ext cx="1163644" cy="392862"/>
            <a:chOff x="0" y="0"/>
            <a:chExt cx="3907097" cy="1319089"/>
          </a:xfrm>
        </p:grpSpPr>
        <p:sp>
          <p:nvSpPr>
            <p:cNvPr id="15" name="Freeform 15"/>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87601" y="-1701800"/>
            <a:ext cx="1601411" cy="994047"/>
          </a:xfrm>
          <a:prstGeom prst="rect">
            <a:avLst/>
          </a:prstGeom>
        </p:spPr>
      </p:pic>
      <p:sp>
        <p:nvSpPr>
          <p:cNvPr id="21" name="Cloud 20">
            <a:extLst>
              <a:ext uri="{FF2B5EF4-FFF2-40B4-BE49-F238E27FC236}">
                <a16:creationId xmlns:a16="http://schemas.microsoft.com/office/drawing/2014/main" id="{2B5CA094-BA00-512C-8CE8-37DB408DBBED}"/>
              </a:ext>
            </a:extLst>
          </p:cNvPr>
          <p:cNvSpPr/>
          <p:nvPr/>
        </p:nvSpPr>
        <p:spPr>
          <a:xfrm>
            <a:off x="323850" y="465374"/>
            <a:ext cx="2655324"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4C8E"/>
                </a:solidFill>
                <a:effectLst/>
                <a:uLnTx/>
                <a:uFillTx/>
                <a:latin typeface="Calibri"/>
                <a:ea typeface="+mn-ea"/>
                <a:cs typeface="+mn-cs"/>
              </a:rPr>
              <a:t>Giới</a:t>
            </a:r>
            <a:r>
              <a:rPr kumimoji="0" lang="en-US" sz="2800" b="1" i="0" u="none" strike="noStrike" kern="1200" cap="none" spc="0" normalizeH="0" baseline="0" noProof="0" dirty="0">
                <a:ln>
                  <a:noFill/>
                </a:ln>
                <a:solidFill>
                  <a:srgbClr val="0D4C8E"/>
                </a:solidFill>
                <a:effectLst/>
                <a:uLnTx/>
                <a:uFillTx/>
                <a:latin typeface="Calibri"/>
                <a:ea typeface="+mn-ea"/>
                <a:cs typeface="+mn-cs"/>
              </a:rPr>
              <a:t> </a:t>
            </a:r>
            <a:r>
              <a:rPr kumimoji="0" lang="en-US" sz="2800" b="1" i="0" u="none" strike="noStrike" kern="1200" cap="none" spc="0" normalizeH="0" baseline="0" noProof="0" dirty="0" err="1">
                <a:ln>
                  <a:noFill/>
                </a:ln>
                <a:solidFill>
                  <a:srgbClr val="0D4C8E"/>
                </a:solidFill>
                <a:effectLst/>
                <a:uLnTx/>
                <a:uFillTx/>
                <a:latin typeface="Calibri"/>
                <a:ea typeface="+mn-ea"/>
                <a:cs typeface="+mn-cs"/>
              </a:rPr>
              <a:t>thiệu</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chung</a:t>
            </a:r>
            <a:endParaRPr kumimoji="0" lang="en-US" sz="2800" b="1" i="0" u="none" strike="noStrike" kern="1200" cap="none" spc="0" normalizeH="0" baseline="0" noProof="0" dirty="0">
              <a:ln>
                <a:noFill/>
              </a:ln>
              <a:solidFill>
                <a:srgbClr val="0D4C8E"/>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523D4384-285D-608A-59EE-06C8B57BA637}"/>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24" name="Picture 23">
              <a:extLst>
                <a:ext uri="{FF2B5EF4-FFF2-40B4-BE49-F238E27FC236}">
                  <a16:creationId xmlns:a16="http://schemas.microsoft.com/office/drawing/2014/main" id="{C9E5BAA2-D7B4-010D-C9E0-A0A1CD470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id="{8DB8162B-F07B-A9A8-A02A-B66468A11AD7}"/>
                </a:ext>
              </a:extLst>
            </p:cNvPr>
            <p:cNvSpPr txBox="1"/>
            <p:nvPr/>
          </p:nvSpPr>
          <p:spPr>
            <a:xfrm>
              <a:off x="4256670" y="2075688"/>
              <a:ext cx="25646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Việc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làm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góp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phần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bảo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vệ</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môi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trường</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cxnSp>
        <p:nvCxnSpPr>
          <p:cNvPr id="26" name="Connector: Curved 25">
            <a:extLst>
              <a:ext uri="{FF2B5EF4-FFF2-40B4-BE49-F238E27FC236}">
                <a16:creationId xmlns:a16="http://schemas.microsoft.com/office/drawing/2014/main" id="{C2ED7AE8-25F4-00E7-DC64-96BDAF774C6C}"/>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5BDAE46F-BFE6-2F18-535E-2AAF13B173F5}"/>
              </a:ext>
            </a:extLst>
          </p:cNvPr>
          <p:cNvSpPr/>
          <p:nvPr/>
        </p:nvSpPr>
        <p:spPr>
          <a:xfrm>
            <a:off x="8716297" y="228599"/>
            <a:ext cx="3449310" cy="1744085"/>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D4C8E"/>
                </a:solidFill>
              </a:rPr>
              <a:t>Diễn</a:t>
            </a:r>
            <a:r>
              <a:rPr lang="en-US" sz="3600" b="1" dirty="0">
                <a:solidFill>
                  <a:srgbClr val="0D4C8E"/>
                </a:solidFill>
              </a:rPr>
              <a:t> </a:t>
            </a:r>
            <a:r>
              <a:rPr lang="en-US" sz="3600" b="1" dirty="0" err="1">
                <a:solidFill>
                  <a:srgbClr val="0D4C8E"/>
                </a:solidFill>
              </a:rPr>
              <a:t>biến</a:t>
            </a:r>
            <a:endParaRPr lang="en-US" sz="3600" b="1" dirty="0">
              <a:solidFill>
                <a:srgbClr val="0D4C8E"/>
              </a:solidFill>
            </a:endParaRPr>
          </a:p>
        </p:txBody>
      </p:sp>
      <p:cxnSp>
        <p:nvCxnSpPr>
          <p:cNvPr id="28" name="Connector: Curved 27">
            <a:extLst>
              <a:ext uri="{FF2B5EF4-FFF2-40B4-BE49-F238E27FC236}">
                <a16:creationId xmlns:a16="http://schemas.microsoft.com/office/drawing/2014/main" id="{AFF26EA2-C0B0-B55F-670E-21CEB29F9786}"/>
              </a:ext>
            </a:extLst>
          </p:cNvPr>
          <p:cNvCxnSpPr>
            <a:cxnSpLocks/>
          </p:cNvCxnSpPr>
          <p:nvPr/>
        </p:nvCxnSpPr>
        <p:spPr>
          <a:xfrm rot="5400000">
            <a:off x="9280963" y="2690870"/>
            <a:ext cx="1896567" cy="45599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D702F8DB-A599-E0B7-D941-D6DB47862DC9}"/>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làm</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của</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em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0" name="Connector: Curved 29">
            <a:extLst>
              <a:ext uri="{FF2B5EF4-FFF2-40B4-BE49-F238E27FC236}">
                <a16:creationId xmlns:a16="http://schemas.microsoft.com/office/drawing/2014/main" id="{0E0E2DA8-BA42-C296-040E-D6E8DE79440B}"/>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AD778ABA-D39A-63E6-9D75-66BEC9D314D0}"/>
              </a:ext>
            </a:extLst>
          </p:cNvPr>
          <p:cNvSpPr/>
          <p:nvPr/>
        </p:nvSpPr>
        <p:spPr>
          <a:xfrm>
            <a:off x="2822727" y="5079744"/>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Cảm</a:t>
            </a:r>
            <a:r>
              <a:rPr lang="en-US" sz="3200" b="1" dirty="0">
                <a:solidFill>
                  <a:srgbClr val="0D4C8E"/>
                </a:solidFill>
              </a:rPr>
              <a:t> </a:t>
            </a:r>
            <a:r>
              <a:rPr lang="en-US" sz="3200" b="1" dirty="0" err="1">
                <a:solidFill>
                  <a:srgbClr val="0D4C8E"/>
                </a:solidFill>
              </a:rPr>
              <a:t>xúc</a:t>
            </a:r>
            <a:endParaRPr lang="en-US" sz="3200" b="1" dirty="0">
              <a:solidFill>
                <a:srgbClr val="0D4C8E"/>
              </a:solidFill>
            </a:endParaRPr>
          </a:p>
        </p:txBody>
      </p:sp>
      <p:sp>
        <p:nvSpPr>
          <p:cNvPr id="32" name="TextBox 31">
            <a:extLst>
              <a:ext uri="{FF2B5EF4-FFF2-40B4-BE49-F238E27FC236}">
                <a16:creationId xmlns:a16="http://schemas.microsoft.com/office/drawing/2014/main" id="{C3291ECC-F8B1-5F25-E9A9-39CF83A57F53}"/>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33" name="Connector: Curved 32">
            <a:extLst>
              <a:ext uri="{FF2B5EF4-FFF2-40B4-BE49-F238E27FC236}">
                <a16:creationId xmlns:a16="http://schemas.microsoft.com/office/drawing/2014/main" id="{48AD5B01-82C5-A8F4-9C20-37AE47BC93A4}"/>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3166B25A-36B8-825F-B1E8-CE5CB83886CE}"/>
              </a:ext>
            </a:extLst>
          </p:cNvPr>
          <p:cNvCxnSpPr>
            <a:cxnSpLocks/>
            <a:stCxn id="27" idx="1"/>
            <a:endCxn id="35" idx="3"/>
          </p:cNvCxnSpPr>
          <p:nvPr/>
        </p:nvCxnSpPr>
        <p:spPr>
          <a:xfrm rot="16200000" flipH="1">
            <a:off x="10806563" y="1605215"/>
            <a:ext cx="301519" cy="103274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5" name="Cloud 34">
            <a:extLst>
              <a:ext uri="{FF2B5EF4-FFF2-40B4-BE49-F238E27FC236}">
                <a16:creationId xmlns:a16="http://schemas.microsoft.com/office/drawing/2014/main" id="{66E73775-3E85-9A5F-453D-E33CDF2BF11D}"/>
              </a:ext>
            </a:extLst>
          </p:cNvPr>
          <p:cNvSpPr/>
          <p:nvPr/>
        </p:nvSpPr>
        <p:spPr>
          <a:xfrm>
            <a:off x="10683838" y="2183467"/>
            <a:ext cx="1579709"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làm</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của</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mọi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người</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6" name="Connector: Curved 35">
            <a:extLst>
              <a:ext uri="{FF2B5EF4-FFF2-40B4-BE49-F238E27FC236}">
                <a16:creationId xmlns:a16="http://schemas.microsoft.com/office/drawing/2014/main" id="{789CA2AD-9365-5C89-AA31-3333A9C50B94}"/>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7" name="Cloud 36">
            <a:extLst>
              <a:ext uri="{FF2B5EF4-FFF2-40B4-BE49-F238E27FC236}">
                <a16:creationId xmlns:a16="http://schemas.microsoft.com/office/drawing/2014/main" id="{6A67993E-8B41-1107-4831-6A7366877966}"/>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Thời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gian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id="{69449B21-950D-1B44-CFB9-9A0668367B0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9" name="Cloud 38">
            <a:extLst>
              <a:ext uri="{FF2B5EF4-FFF2-40B4-BE49-F238E27FC236}">
                <a16:creationId xmlns:a16="http://schemas.microsoft.com/office/drawing/2014/main" id="{D1766E22-4BE7-BD69-0AB5-FE9E8A702476}"/>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Địa</a:t>
            </a:r>
            <a:r>
              <a:rPr lang="en-US" sz="2000" b="1" dirty="0">
                <a:solidFill>
                  <a:srgbClr val="B207B0"/>
                </a:solidFill>
                <a:latin typeface="Calibri"/>
              </a:rPr>
              <a:t> </a:t>
            </a:r>
            <a:r>
              <a:rPr lang="en-US" sz="2000" b="1" dirty="0" err="1">
                <a:solidFill>
                  <a:srgbClr val="B207B0"/>
                </a:solidFill>
                <a:latin typeface="Calibri"/>
              </a:rPr>
              <a:t>điểm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0" name="Connector: Curved 39">
            <a:extLst>
              <a:ext uri="{FF2B5EF4-FFF2-40B4-BE49-F238E27FC236}">
                <a16:creationId xmlns:a16="http://schemas.microsoft.com/office/drawing/2014/main" id="{8AD1B4EB-ACCD-B688-4EFF-61D7E90CD651}"/>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E8804E59-EAB5-1128-DC9C-2B3803419D1F}"/>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Người</a:t>
            </a:r>
            <a:r>
              <a:rPr lang="en-US" sz="2000" b="1" dirty="0">
                <a:solidFill>
                  <a:srgbClr val="B207B0"/>
                </a:solidFill>
                <a:latin typeface="Calibri"/>
              </a:rPr>
              <a:t> </a:t>
            </a:r>
            <a:r>
              <a:rPr lang="en-US" sz="2000" b="1" dirty="0" err="1">
                <a:solidFill>
                  <a:srgbClr val="B207B0"/>
                </a:solidFill>
                <a:latin typeface="Calibri"/>
              </a:rPr>
              <a:t>tham</a:t>
            </a:r>
            <a:r>
              <a:rPr lang="en-US" sz="2000" b="1" dirty="0">
                <a:solidFill>
                  <a:srgbClr val="B207B0"/>
                </a:solidFill>
                <a:latin typeface="Calibri"/>
              </a:rPr>
              <a:t> </a:t>
            </a:r>
            <a:r>
              <a:rPr lang="en-US" sz="2000" b="1" dirty="0" err="1">
                <a:solidFill>
                  <a:srgbClr val="B207B0"/>
                </a:solidFill>
                <a:latin typeface="Calibri"/>
              </a:rPr>
              <a:t>gia</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2" name="Connector: Curved 41">
            <a:extLst>
              <a:ext uri="{FF2B5EF4-FFF2-40B4-BE49-F238E27FC236}">
                <a16:creationId xmlns:a16="http://schemas.microsoft.com/office/drawing/2014/main" id="{C0F5AF3F-678D-E845-C1B7-817437001381}"/>
              </a:ext>
            </a:extLst>
          </p:cNvPr>
          <p:cNvCxnSpPr>
            <a:cxnSpLocks/>
          </p:cNvCxnSpPr>
          <p:nvPr/>
        </p:nvCxnSpPr>
        <p:spPr>
          <a:xfrm>
            <a:off x="7934325" y="4343400"/>
            <a:ext cx="1839610" cy="880372"/>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540B72CE-F88B-EF27-F30B-21410EB95FD7}"/>
              </a:ext>
            </a:extLst>
          </p:cNvPr>
          <p:cNvSpPr/>
          <p:nvPr/>
        </p:nvSpPr>
        <p:spPr>
          <a:xfrm>
            <a:off x="8318652" y="5162468"/>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Kết</a:t>
            </a:r>
            <a:r>
              <a:rPr lang="en-US" sz="3200" b="1" dirty="0">
                <a:solidFill>
                  <a:srgbClr val="0D4C8E"/>
                </a:solidFill>
              </a:rPr>
              <a:t> </a:t>
            </a:r>
            <a:r>
              <a:rPr lang="en-US" sz="3200" b="1" dirty="0" err="1">
                <a:solidFill>
                  <a:srgbClr val="0D4C8E"/>
                </a:solidFill>
              </a:rPr>
              <a:t>quả</a:t>
            </a:r>
            <a:endParaRPr lang="en-US" sz="3200" b="1" dirty="0">
              <a:solidFill>
                <a:srgbClr val="0D4C8E"/>
              </a:solidFill>
            </a:endParaRPr>
          </a:p>
        </p:txBody>
      </p:sp>
    </p:spTree>
    <p:extLst>
      <p:ext uri="{BB962C8B-B14F-4D97-AF65-F5344CB8AC3E}">
        <p14:creationId xmlns:p14="http://schemas.microsoft.com/office/powerpoint/2010/main" val="1582663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675" decel="100000" fill="hold"/>
                                        <p:tgtEl>
                                          <p:spTgt spid="32"/>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750" fill="hold"/>
                                        <p:tgtEl>
                                          <p:spTgt spid="23"/>
                                        </p:tgtEl>
                                        <p:attrNameLst>
                                          <p:attrName>ppt_w</p:attrName>
                                        </p:attrNameLst>
                                      </p:cBhvr>
                                      <p:tavLst>
                                        <p:tav tm="0">
                                          <p:val>
                                            <p:fltVal val="0"/>
                                          </p:val>
                                        </p:tav>
                                        <p:tav tm="100000">
                                          <p:val>
                                            <p:strVal val="#ppt_w"/>
                                          </p:val>
                                        </p:tav>
                                      </p:tavLst>
                                    </p:anim>
                                    <p:anim calcmode="lin" valueType="num">
                                      <p:cBhvr>
                                        <p:cTn id="15" dur="750" fill="hold"/>
                                        <p:tgtEl>
                                          <p:spTgt spid="23"/>
                                        </p:tgtEl>
                                        <p:attrNameLst>
                                          <p:attrName>ppt_h</p:attrName>
                                        </p:attrNameLst>
                                      </p:cBhvr>
                                      <p:tavLst>
                                        <p:tav tm="0">
                                          <p:val>
                                            <p:fltVal val="0"/>
                                          </p:val>
                                        </p:tav>
                                        <p:tav tm="100000">
                                          <p:val>
                                            <p:strVal val="#ppt_h"/>
                                          </p:val>
                                        </p:tav>
                                      </p:tavLst>
                                    </p:anim>
                                    <p:anim calcmode="lin" valueType="num">
                                      <p:cBhvr>
                                        <p:cTn id="16" dur="750" fill="hold"/>
                                        <p:tgtEl>
                                          <p:spTgt spid="23"/>
                                        </p:tgtEl>
                                        <p:attrNameLst>
                                          <p:attrName>style.rotation</p:attrName>
                                        </p:attrNameLst>
                                      </p:cBhvr>
                                      <p:tavLst>
                                        <p:tav tm="0">
                                          <p:val>
                                            <p:fltVal val="90"/>
                                          </p:val>
                                        </p:tav>
                                        <p:tav tm="100000">
                                          <p:val>
                                            <p:fltVal val="0"/>
                                          </p:val>
                                        </p:tav>
                                      </p:tavLst>
                                    </p:anim>
                                    <p:animEffect transition="in" filter="fade">
                                      <p:cBhvr>
                                        <p:cTn id="17" dur="750"/>
                                        <p:tgtEl>
                                          <p:spTgt spid="23"/>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ou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ircle(ou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ircle(out)">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ou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circle(out)">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circle(ou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right)">
                                      <p:cBhvr>
                                        <p:cTn id="85" dur="500"/>
                                        <p:tgtEl>
                                          <p:spTgt spid="30"/>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right)">
                                      <p:cBhvr>
                                        <p:cTn id="94" dur="500"/>
                                        <p:tgtEl>
                                          <p:spTgt spid="42"/>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circle(ou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1" grpId="0" animBg="1"/>
      <p:bldP spid="32" grpId="0"/>
      <p:bldP spid="35" grpId="0" animBg="1"/>
      <p:bldP spid="37" grpId="0" animBg="1"/>
      <p:bldP spid="39" grpId="0" animBg="1"/>
      <p:bldP spid="41"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448044" y="258417"/>
            <a:ext cx="11462959" cy="6291470"/>
            <a:chOff x="695826" y="-1270"/>
            <a:chExt cx="2183387" cy="1900663"/>
          </a:xfrm>
        </p:grpSpPr>
        <p:sp>
          <p:nvSpPr>
            <p:cNvPr id="3" name="Freeform 3"/>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pic>
        <p:nvPicPr>
          <p:cNvPr id="6" name="Picture 5" descr="A group of children's toys&#10;&#10;Description automatically generated with low confidence">
            <a:extLst>
              <a:ext uri="{FF2B5EF4-FFF2-40B4-BE49-F238E27FC236}">
                <a16:creationId xmlns:a16="http://schemas.microsoft.com/office/drawing/2014/main" id="{4BA2BE3D-C3E3-E07E-C8F5-D83C5D1C3839}"/>
              </a:ext>
            </a:extLst>
          </p:cNvPr>
          <p:cNvPicPr>
            <a:picLocks noChangeAspect="1"/>
          </p:cNvPicPr>
          <p:nvPr/>
        </p:nvPicPr>
        <p:blipFill rotWithShape="1">
          <a:blip r:embed="rId4">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7" name="Picture 6" descr="A group of children's toys&#10;&#10;Description automatically generated with low confidence">
            <a:extLst>
              <a:ext uri="{FF2B5EF4-FFF2-40B4-BE49-F238E27FC236}">
                <a16:creationId xmlns:a16="http://schemas.microsoft.com/office/drawing/2014/main" id="{46FB302A-1D8A-F431-60A5-246B5A0C541F}"/>
              </a:ext>
            </a:extLst>
          </p:cNvPr>
          <p:cNvPicPr>
            <a:picLocks noChangeAspect="1"/>
          </p:cNvPicPr>
          <p:nvPr/>
        </p:nvPicPr>
        <p:blipFill rotWithShape="1">
          <a:blip r:embed="rId4">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id="{3D56023D-487B-B052-0632-5DFF7D8DAC56}"/>
              </a:ext>
            </a:extLst>
          </p:cNvPr>
          <p:cNvPicPr>
            <a:picLocks noChangeAspect="1"/>
          </p:cNvPicPr>
          <p:nvPr/>
        </p:nvPicPr>
        <p:blipFill rotWithShape="1">
          <a:blip r:embed="rId4">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9" name="Group 8">
            <a:extLst>
              <a:ext uri="{FF2B5EF4-FFF2-40B4-BE49-F238E27FC236}">
                <a16:creationId xmlns:a16="http://schemas.microsoft.com/office/drawing/2014/main" id="{E6207F03-761F-B833-F729-03A34AE15E43}"/>
              </a:ext>
            </a:extLst>
          </p:cNvPr>
          <p:cNvGrpSpPr/>
          <p:nvPr/>
        </p:nvGrpSpPr>
        <p:grpSpPr>
          <a:xfrm>
            <a:off x="8470120" y="1134348"/>
            <a:ext cx="3704506" cy="2468880"/>
            <a:chOff x="9026330" y="1381655"/>
            <a:chExt cx="3704506" cy="2468880"/>
          </a:xfrm>
        </p:grpSpPr>
        <p:pic>
          <p:nvPicPr>
            <p:cNvPr id="16" name="Picture 15">
              <a:extLst>
                <a:ext uri="{FF2B5EF4-FFF2-40B4-BE49-F238E27FC236}">
                  <a16:creationId xmlns:a16="http://schemas.microsoft.com/office/drawing/2014/main" id="{0DE55E6F-9F66-7601-52AF-1CE5857DFDE4}"/>
                </a:ext>
              </a:extLst>
            </p:cNvPr>
            <p:cNvPicPr>
              <a:picLocks noChangeAspect="1"/>
            </p:cNvPicPr>
            <p:nvPr/>
          </p:nvPicPr>
          <p:blipFill rotWithShape="1">
            <a:blip r:embed="rId5">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8" name="TextBox 17">
              <a:extLst>
                <a:ext uri="{FF2B5EF4-FFF2-40B4-BE49-F238E27FC236}">
                  <a16:creationId xmlns:a16="http://schemas.microsoft.com/office/drawing/2014/main" id="{BC771EAB-A0D0-B54A-B8C0-DCAFB31BE54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19" name="Group 18">
            <a:extLst>
              <a:ext uri="{FF2B5EF4-FFF2-40B4-BE49-F238E27FC236}">
                <a16:creationId xmlns:a16="http://schemas.microsoft.com/office/drawing/2014/main" id="{C39572D1-CA23-7027-93B2-7E52C2E952F2}"/>
              </a:ext>
            </a:extLst>
          </p:cNvPr>
          <p:cNvGrpSpPr/>
          <p:nvPr/>
        </p:nvGrpSpPr>
        <p:grpSpPr>
          <a:xfrm>
            <a:off x="4254832" y="997188"/>
            <a:ext cx="3672992" cy="2743200"/>
            <a:chOff x="4672461" y="1214043"/>
            <a:chExt cx="3672992" cy="2743200"/>
          </a:xfrm>
        </p:grpSpPr>
        <p:pic>
          <p:nvPicPr>
            <p:cNvPr id="20" name="Picture 19">
              <a:extLst>
                <a:ext uri="{FF2B5EF4-FFF2-40B4-BE49-F238E27FC236}">
                  <a16:creationId xmlns:a16="http://schemas.microsoft.com/office/drawing/2014/main" id="{991445D2-4A8A-1963-568D-DC99559F5DFD}"/>
                </a:ext>
              </a:extLst>
            </p:cNvPr>
            <p:cNvPicPr>
              <a:picLocks noChangeAspect="1"/>
            </p:cNvPicPr>
            <p:nvPr/>
          </p:nvPicPr>
          <p:blipFill rotWithShape="1">
            <a:blip r:embed="rId5">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22" name="TextBox 21">
              <a:extLst>
                <a:ext uri="{FF2B5EF4-FFF2-40B4-BE49-F238E27FC236}">
                  <a16:creationId xmlns:a16="http://schemas.microsoft.com/office/drawing/2014/main" id="{920EBB1C-5CB2-5323-6D5E-01BDC5962295}"/>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44" name="Group 43">
            <a:extLst>
              <a:ext uri="{FF2B5EF4-FFF2-40B4-BE49-F238E27FC236}">
                <a16:creationId xmlns:a16="http://schemas.microsoft.com/office/drawing/2014/main" id="{16BE63A0-69A4-3AE7-E07E-D49E2C5E2C45}"/>
              </a:ext>
            </a:extLst>
          </p:cNvPr>
          <p:cNvGrpSpPr/>
          <p:nvPr/>
        </p:nvGrpSpPr>
        <p:grpSpPr>
          <a:xfrm rot="10374921" flipV="1">
            <a:off x="419481" y="1206020"/>
            <a:ext cx="3550560" cy="2651760"/>
            <a:chOff x="1758356" y="1446550"/>
            <a:chExt cx="3550560" cy="2651760"/>
          </a:xfrm>
        </p:grpSpPr>
        <p:pic>
          <p:nvPicPr>
            <p:cNvPr id="45" name="Picture 44">
              <a:extLst>
                <a:ext uri="{FF2B5EF4-FFF2-40B4-BE49-F238E27FC236}">
                  <a16:creationId xmlns:a16="http://schemas.microsoft.com/office/drawing/2014/main" id="{64995258-B3CE-B96C-9860-7BA16EB6E835}"/>
                </a:ext>
              </a:extLst>
            </p:cNvPr>
            <p:cNvPicPr>
              <a:picLocks noChangeAspect="1"/>
            </p:cNvPicPr>
            <p:nvPr/>
          </p:nvPicPr>
          <p:blipFill rotWithShape="1">
            <a:blip r:embed="rId5">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6" name="TextBox 45">
              <a:extLst>
                <a:ext uri="{FF2B5EF4-FFF2-40B4-BE49-F238E27FC236}">
                  <a16:creationId xmlns:a16="http://schemas.microsoft.com/office/drawing/2014/main" id="{807BB88A-9AD6-4C76-EAF5-7C6C8433EA66}"/>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47" name="TextBox 46">
            <a:extLst>
              <a:ext uri="{FF2B5EF4-FFF2-40B4-BE49-F238E27FC236}">
                <a16:creationId xmlns:a16="http://schemas.microsoft.com/office/drawing/2014/main" id="{AAB09283-3CE1-EC43-87E0-8FB986436822}"/>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8" name="Picture 2" descr="Animated Butterflies Flying Wallpaper posted by Zoey Mercado">
            <a:extLst>
              <a:ext uri="{FF2B5EF4-FFF2-40B4-BE49-F238E27FC236}">
                <a16:creationId xmlns:a16="http://schemas.microsoft.com/office/drawing/2014/main" id="{83F5FA31-C95F-BAE3-2589-CE6C066D7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Animated Butterflies Flying Wallpaper posted by Zoey Mercado">
            <a:extLst>
              <a:ext uri="{FF2B5EF4-FFF2-40B4-BE49-F238E27FC236}">
                <a16:creationId xmlns:a16="http://schemas.microsoft.com/office/drawing/2014/main" id="{9CD23001-B687-3C7E-F989-CB370F3B7C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7981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ou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righ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40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40000">
                                          <p:cBhvr additive="base">
                                            <p:cTn id="19"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par>
                                    <p:cTn id="21" presetID="2" presetClass="entr" presetSubtype="4" fill="hold" nodeType="withEffect" p14:presetBounceEnd="40000">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14:bounceEnd="40000">
                                          <p:cBhvr additive="base">
                                            <p:cTn id="23"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4"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uỷn.wav"/>
                                            </p:tgtEl>
                                          </p:cMediaNode>
                                        </p:audio>
                                      </p:subTnLst>
                                    </p:cTn>
                                  </p:par>
                                  <p:par>
                                    <p:cTn id="25" presetID="2" presetClass="entr" presetSubtype="4" fill="hold" nodeType="withEffect" p14:presetBounceEnd="40000">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14:bounceEnd="40000">
                                          <p:cBhvr additive="base">
                                            <p:cTn id="27"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uỷn.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500"/>
                                            <p:tgtEl>
                                              <p:spTgt spid="44"/>
                                            </p:tgtEl>
                                          </p:cBhvr>
                                        </p:animEffect>
                                      </p:childTnLst>
                                      <p:subTnLst>
                                        <p:audio>
                                          <p:cMediaNode>
                                            <p:cTn display="0" masterRel="sameClick">
                                              <p:stCondLst>
                                                <p:cond evt="begin" delay="0">
                                                  <p:tn val="31"/>
                                                </p:cond>
                                              </p:stCondLst>
                                              <p:endCondLst>
                                                <p:cond evt="onStopAudio" delay="0">
                                                  <p:tgtEl>
                                                    <p:sldTgt/>
                                                  </p:tgtEl>
                                                </p:cond>
                                              </p:endCondLst>
                                            </p:cTn>
                                            <p:tgtEl>
                                              <p:sndTgt r:embed="rId3" name="Trò-chơi-chíu.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500"/>
                                            <p:tgtEl>
                                              <p:spTgt spid="19"/>
                                            </p:tgtEl>
                                          </p:cBhvr>
                                        </p:animEffect>
                                      </p:childTnLst>
                                      <p:subTnLst>
                                        <p:audio>
                                          <p:cMediaNode>
                                            <p:cTn display="0" masterRel="sameClick">
                                              <p:stCondLst>
                                                <p:cond evt="begin" delay="0">
                                                  <p:tn val="36"/>
                                                </p:cond>
                                              </p:stCondLst>
                                              <p:endCondLst>
                                                <p:cond evt="onStopAudio" delay="0">
                                                  <p:tgtEl>
                                                    <p:sldTgt/>
                                                  </p:tgtEl>
                                                </p:cond>
                                              </p:endCondLst>
                                            </p:cTn>
                                            <p:tgtEl>
                                              <p:sndTgt r:embed="rId3" name="Trò-chơi-chíu.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ou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righ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uỷn.wav"/>
                                            </p:tgtEl>
                                          </p:cMediaNode>
                                        </p:audio>
                                      </p:sub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7" name="uỷn.wav"/>
                                            </p:tgtEl>
                                          </p:cMediaNode>
                                        </p:audio>
                                      </p:sub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uỷn.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500"/>
                                            <p:tgtEl>
                                              <p:spTgt spid="44"/>
                                            </p:tgtEl>
                                          </p:cBhvr>
                                        </p:animEffect>
                                      </p:childTnLst>
                                      <p:subTnLst>
                                        <p:audio>
                                          <p:cMediaNode>
                                            <p:cTn display="0" masterRel="sameClick">
                                              <p:stCondLst>
                                                <p:cond evt="begin" delay="0">
                                                  <p:tn val="31"/>
                                                </p:cond>
                                              </p:stCondLst>
                                              <p:endCondLst>
                                                <p:cond evt="onStopAudio" delay="0">
                                                  <p:tgtEl>
                                                    <p:sldTgt/>
                                                  </p:tgtEl>
                                                </p:cond>
                                              </p:endCondLst>
                                            </p:cTn>
                                            <p:tgtEl>
                                              <p:sndTgt r:embed="rId8" name="Trò-chơi-chíu.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500"/>
                                            <p:tgtEl>
                                              <p:spTgt spid="19"/>
                                            </p:tgtEl>
                                          </p:cBhvr>
                                        </p:animEffect>
                                      </p:childTnLst>
                                      <p:subTnLst>
                                        <p:audio>
                                          <p:cMediaNode>
                                            <p:cTn display="0" masterRel="sameClick">
                                              <p:stCondLst>
                                                <p:cond evt="begin" delay="0">
                                                  <p:tn val="36"/>
                                                </p:cond>
                                              </p:stCondLst>
                                              <p:endCondLst>
                                                <p:cond evt="onStopAudio" delay="0">
                                                  <p:tgtEl>
                                                    <p:sldTgt/>
                                                  </p:tgtEl>
                                                </p:cond>
                                              </p:endCondLst>
                                            </p:cTn>
                                            <p:tgtEl>
                                              <p:sndTgt r:embed="rId8" name="Trò-chơi-chíu.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8"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D8E89B-BB43-47C2-994C-87B3DFF3B72E}"/>
              </a:ext>
            </a:extLst>
          </p:cNvPr>
          <p:cNvSpPr/>
          <p:nvPr/>
        </p:nvSpPr>
        <p:spPr>
          <a:xfrm>
            <a:off x="0" y="30762"/>
            <a:ext cx="11916697" cy="6986528"/>
          </a:xfrm>
          <a:prstGeom prst="rect">
            <a:avLst/>
          </a:prstGeom>
        </p:spPr>
        <p:txBody>
          <a:bodyPr wrap="square">
            <a:spAutoFit/>
          </a:bodyPr>
          <a:lstStyle/>
          <a:p>
            <a:r>
              <a:rPr lang="en-US" sz="3000" b="1" dirty="0">
                <a:solidFill>
                  <a:srgbClr val="222222"/>
                </a:solidFill>
                <a:latin typeface="Times New Roman" panose="02020603050405020304" pitchFamily="18" charset="0"/>
                <a:cs typeface="Calibri" panose="020F0502020204030204" pitchFamily="34" charset="0"/>
              </a:rPr>
              <a:t>   </a:t>
            </a:r>
            <a:r>
              <a:rPr lang="vi-VN" sz="3200" b="1" dirty="0">
                <a:solidFill>
                  <a:srgbClr val="222222"/>
                </a:solidFill>
                <a:latin typeface="Times New Roman" panose="02020603050405020304" pitchFamily="18" charset="0"/>
                <a:cs typeface="Calibri" panose="020F0502020204030204" pitchFamily="34" charset="0"/>
              </a:rPr>
              <a:t>Sáng Chủ nhật tuần trước, em cùng các cô bác trong xóm làm vệ sinh đường làng. Từ sáng sớm, sau khi nghe tiếng loa phát thanh của bác trưởng thôn, mỗi gia đình đều hồ hởi tham gia công việc. Chỗ kia mấy anh thanh niên thu dọn đống đá bên trường. Mấy chị đoàn viên thì khơi thông cống rãnh, vớt bèo dưới mương. Các bà tay liềm thoăn thoắt cắt cỏ vệ đường. Em cùng mẹ được bác xóm trưởng phân công tham gia thu dọn rác. Mẹ đưa chổi tre thoăn thoắt, thu thành từng đống. Em cùng mấy chị dùng xẻng hót rác đổ vào nơi qui định. Ai cũng làm việc hăng say vui vẻ. Các anh chị thanh niên vừa làm vừa hát thật vui. Khi nắng đã lên cao cũng là lúc các cô bác cùng các anh chị cũng đã dọn cỏ và phát quang hết các bụi rậm hai bên đường. Nhìn đường làng sạch sẽ, thoáng mát em cảm thấy rất vui vì đã làm được một việc tốt góp phần giữ gìn môi trường sạch đẹp. </a:t>
            </a:r>
            <a:endParaRPr lang="en-US" sz="3200" dirty="0"/>
          </a:p>
        </p:txBody>
      </p:sp>
    </p:spTree>
    <p:extLst>
      <p:ext uri="{BB962C8B-B14F-4D97-AF65-F5344CB8AC3E}">
        <p14:creationId xmlns:p14="http://schemas.microsoft.com/office/powerpoint/2010/main" val="402285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F286CE-A3BC-4FA4-9BA8-07E67C15CED1}"/>
              </a:ext>
            </a:extLst>
          </p:cNvPr>
          <p:cNvSpPr/>
          <p:nvPr/>
        </p:nvSpPr>
        <p:spPr>
          <a:xfrm>
            <a:off x="387625" y="1164961"/>
            <a:ext cx="11698357"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E6EC96-9C14-4FDB-B8D3-9745EC896EC7}"/>
              </a:ext>
            </a:extLst>
          </p:cNvPr>
          <p:cNvSpPr txBox="1"/>
          <p:nvPr/>
        </p:nvSpPr>
        <p:spPr>
          <a:xfrm>
            <a:off x="387624" y="1280380"/>
            <a:ext cx="11428723" cy="4928850"/>
          </a:xfrm>
          <a:prstGeom prst="rect">
            <a:avLst/>
          </a:prstGeom>
          <a:noFill/>
        </p:spPr>
        <p:txBody>
          <a:bodyPr wrap="square" anchor="b">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Calibri" panose="020F0502020204030204" pitchFamily="34" charset="0"/>
              </a:rPr>
              <a:t>Sáng Chủ nhật tuần trước, em cùng các cô bác trong xóm làm vệ sinh đường làng. Từ sáng sớm, sau khi nghe tiếng loa phát thanh của bác trưởng thôn, mỗi gia đình đều hồ hởi tham gia công việc. Chỗ kia mấy anh thanh niên thu dọn đống đá bên trường. Mấy chị đoàn viên thì khơi thông cống rãnh, vớt bèo dưới mương. Các bà tay liềm thoăn thoắt cắt cỏ vệ đường. Em cùng mẹ được bác xóm trưởng phân công tham gia thu dọn rác. Mẹ đưa chổi tre thoăn thoắt, thu thành từng đống. Em cùng mấy chị dùng xẻng hót rác đổ vào nơi qui định. Ai cũng làm việc hăng say vui vẻ. Các anh chị thanh niên vừa làm vừa hát thật vui. Khi nắng đã lên cao cũng là lúc các cô bác cùng các anh chị cũng đã dọn cỏ và phát quang hết các bụi rậm hai bên đường. Nhìn đường làng sạch sẽ, thoáng mát em cảm thấy rất vui vì đã làm được một việc tốt góp phần giữ gìn môi trường sạch đẹp. </a:t>
            </a:r>
          </a:p>
        </p:txBody>
      </p:sp>
    </p:spTree>
    <p:extLst>
      <p:ext uri="{BB962C8B-B14F-4D97-AF65-F5344CB8AC3E}">
        <p14:creationId xmlns:p14="http://schemas.microsoft.com/office/powerpoint/2010/main" val="2001410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F286CE-A3BC-4FA4-9BA8-07E67C15CED1}"/>
              </a:ext>
            </a:extLst>
          </p:cNvPr>
          <p:cNvSpPr/>
          <p:nvPr/>
        </p:nvSpPr>
        <p:spPr>
          <a:xfrm>
            <a:off x="387625" y="1164961"/>
            <a:ext cx="11698357"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E6EC96-9C14-4FDB-B8D3-9745EC896EC7}"/>
              </a:ext>
            </a:extLst>
          </p:cNvPr>
          <p:cNvSpPr txBox="1"/>
          <p:nvPr/>
        </p:nvSpPr>
        <p:spPr>
          <a:xfrm>
            <a:off x="526774" y="1403345"/>
            <a:ext cx="11469757" cy="4494757"/>
          </a:xfrm>
          <a:prstGeom prst="rect">
            <a:avLst/>
          </a:prstGeom>
          <a:noFill/>
        </p:spPr>
        <p:txBody>
          <a:bodyPr wrap="square" anchor="b">
            <a:spAutoFit/>
          </a:bodyPr>
          <a:lstStyle/>
          <a:p>
            <a:pPr lvl="0" algn="just">
              <a:lnSpc>
                <a:spcPct val="120000"/>
              </a:lnSpc>
            </a:pPr>
            <a:r>
              <a:rPr lang="en-US" sz="2400" b="1" dirty="0">
                <a:solidFill>
                  <a:srgbClr val="222222"/>
                </a:solidFill>
                <a:latin typeface="Calibri" panose="020F0502020204030204" pitchFamily="34" charset="0"/>
                <a:cs typeface="Calibri" panose="020F0502020204030204" pitchFamily="34" charset="0"/>
              </a:rPr>
              <a:t>   </a:t>
            </a:r>
            <a:r>
              <a:rPr lang="vi-VN" sz="2400" b="1" dirty="0">
                <a:solidFill>
                  <a:srgbClr val="222222"/>
                </a:solidFill>
                <a:latin typeface="Calibri" panose="020F0502020204030204" pitchFamily="34" charset="0"/>
                <a:cs typeface="Calibri" panose="020F0502020204030204" pitchFamily="34" charset="0"/>
              </a:rPr>
              <a:t>Sáng Chủ nhật tuần trước, em cùng các cô bác trong xóm làm vệ sinh đường làng. Từ sáng sớm, sau khi nghe tiếng loa phát thanh của bác trưởng thôn, mỗi gia đình đều hồ hởi tham gia công việc. Chỗ kia mấy anh thanh niên thu dọn đống đá bên trường. Mấy chị đoàn viên thì khơi thông cống rãnh, vớt bèo dưới mương. Các bà tay liềm thoăn thoắt cắt cỏ vệ đường. Em cùng mẹ được bác xóm trưởng phân công tham gia thu dọn rác. Mẹ đưa chổi tre thoăn thoắt, thu thành từng đống. Em cùng mấy chị dùng xẻng hót rác đổ vào nơi qui định. Ai cũng làm việc hăng say vui vẻ. Các anh chị thanh niên vừa làm vừa hát thật vui. Khi nắng đã lên cao cũng là lúc các cô bác cùng các anh chị cũng đã dọn cỏ và phát quang hết các bụi rậm hai bên đường. Nhìn đường làng sạch sẽ, thoáng mát em cảm thấy rất vui vì đã làm được một việc tốt góp phần giữ gìn môi trường sạch đẹp. </a:t>
            </a:r>
          </a:p>
        </p:txBody>
      </p:sp>
      <p:pic>
        <p:nvPicPr>
          <p:cNvPr id="23" name="Picture 22">
            <a:extLst>
              <a:ext uri="{FF2B5EF4-FFF2-40B4-BE49-F238E27FC236}">
                <a16:creationId xmlns:a16="http://schemas.microsoft.com/office/drawing/2014/main"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FA979C23-1447-4B9A-9630-8000C59FE72E}"/>
              </a:ext>
            </a:extLst>
          </p:cNvPr>
          <p:cNvSpPr txBox="1"/>
          <p:nvPr/>
        </p:nvSpPr>
        <p:spPr>
          <a:xfrm>
            <a:off x="13944600" y="1630069"/>
            <a:ext cx="5722767" cy="299248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2. VIẾT </a:t>
            </a:r>
            <a:r>
              <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ĐOẠN VĂN NGẮN </a:t>
            </a:r>
            <a:r>
              <a:rPr kumimoji="0" lang="en-US" sz="5400" b="1" i="0" u="none" strike="noStrike" kern="1200" cap="none" spc="0" normalizeH="0" baseline="0" noProof="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TẢ CUỐN SÁCH CỦA EM</a:t>
            </a:r>
            <a:endPar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UVN Banh Mi" pitchFamily="2" charset="0"/>
              <a:ea typeface="+mn-ea"/>
              <a:cs typeface="+mn-cs"/>
            </a:endParaRPr>
          </a:p>
        </p:txBody>
      </p:sp>
      <p:pic>
        <p:nvPicPr>
          <p:cNvPr id="3" name="Picture 2">
            <a:extLst>
              <a:ext uri="{FF2B5EF4-FFF2-40B4-BE49-F238E27FC236}">
                <a16:creationId xmlns:a16="http://schemas.microsoft.com/office/drawing/2014/main" id="{1BE40761-0BE7-4DA2-88D6-EBF09EE592F2}"/>
              </a:ext>
            </a:extLst>
          </p:cNvPr>
          <p:cNvPicPr>
            <a:picLocks noChangeAspect="1"/>
          </p:cNvPicPr>
          <p:nvPr/>
        </p:nvPicPr>
        <p:blipFill>
          <a:blip r:embed="rId4"/>
          <a:stretch>
            <a:fillRect/>
          </a:stretch>
        </p:blipFill>
        <p:spPr>
          <a:xfrm>
            <a:off x="3236728" y="2578534"/>
            <a:ext cx="5718544" cy="1700931"/>
          </a:xfrm>
          <a:prstGeom prst="rect">
            <a:avLst/>
          </a:prstGeom>
        </p:spPr>
      </p:pic>
    </p:spTree>
    <p:extLst>
      <p:ext uri="{BB962C8B-B14F-4D97-AF65-F5344CB8AC3E}">
        <p14:creationId xmlns:p14="http://schemas.microsoft.com/office/powerpoint/2010/main" val="531798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4E930-6AF0-4CA6-9096-E5928693A5E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 name="Rectangle: Rounded Corners 2">
            <a:extLst>
              <a:ext uri="{FF2B5EF4-FFF2-40B4-BE49-F238E27FC236}">
                <a16:creationId xmlns:a16="http://schemas.microsoft.com/office/drawing/2014/main" id="{AAAACAD0-040D-40FA-B586-B7BA0879D56C}"/>
              </a:ext>
            </a:extLst>
          </p:cNvPr>
          <p:cNvSpPr/>
          <p:nvPr/>
        </p:nvSpPr>
        <p:spPr>
          <a:xfrm>
            <a:off x="422564" y="281362"/>
            <a:ext cx="11346872" cy="6224155"/>
          </a:xfrm>
          <a:prstGeom prst="roundRect">
            <a:avLst>
              <a:gd name="adj" fmla="val 7819"/>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34">
            <a:extLst>
              <a:ext uri="{FF2B5EF4-FFF2-40B4-BE49-F238E27FC236}">
                <a16:creationId xmlns:a16="http://schemas.microsoft.com/office/drawing/2014/main" id="{3FC1C2C1-78AC-41D9-B0AE-9086F9EC98C8}"/>
              </a:ext>
            </a:extLst>
          </p:cNvPr>
          <p:cNvSpPr txBox="1"/>
          <p:nvPr/>
        </p:nvSpPr>
        <p:spPr>
          <a:xfrm>
            <a:off x="1819686" y="1800716"/>
            <a:ext cx="6819489" cy="14933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Trao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đổi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thân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giữ</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cửa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luôn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đẹp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8" name="Picture 7">
            <a:extLst>
              <a:ext uri="{FF2B5EF4-FFF2-40B4-BE49-F238E27FC236}">
                <a16:creationId xmlns:a16="http://schemas.microsoft.com/office/drawing/2014/main" id="{EAD37EB9-3CD4-4326-A953-F0723A8A5DFC}"/>
              </a:ext>
            </a:extLst>
          </p:cNvPr>
          <p:cNvPicPr>
            <a:picLocks noChangeAspect="1"/>
          </p:cNvPicPr>
          <p:nvPr/>
        </p:nvPicPr>
        <p:blipFill>
          <a:blip r:embed="rId4"/>
          <a:stretch>
            <a:fillRect/>
          </a:stretch>
        </p:blipFill>
        <p:spPr>
          <a:xfrm rot="737208" flipH="1">
            <a:off x="627572" y="1718065"/>
            <a:ext cx="919996" cy="919996"/>
          </a:xfrm>
          <a:prstGeom prst="rect">
            <a:avLst/>
          </a:prstGeom>
        </p:spPr>
      </p:pic>
      <p:pic>
        <p:nvPicPr>
          <p:cNvPr id="16" name="图片 22">
            <a:extLst>
              <a:ext uri="{FF2B5EF4-FFF2-40B4-BE49-F238E27FC236}">
                <a16:creationId xmlns:a16="http://schemas.microsoft.com/office/drawing/2014/main" id="{9164EA97-4C6C-453E-8E93-95EE438E018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15" name="Picture 14">
            <a:extLst>
              <a:ext uri="{FF2B5EF4-FFF2-40B4-BE49-F238E27FC236}">
                <a16:creationId xmlns:a16="http://schemas.microsoft.com/office/drawing/2014/main" id="{BB8EEB89-3F01-4B1C-A566-3B71D2DA0138}"/>
              </a:ext>
            </a:extLst>
          </p:cNvPr>
          <p:cNvPicPr>
            <a:picLocks noChangeAspect="1"/>
          </p:cNvPicPr>
          <p:nvPr/>
        </p:nvPicPr>
        <p:blipFill>
          <a:blip r:embed="rId6"/>
          <a:stretch>
            <a:fillRect/>
          </a:stretch>
        </p:blipFill>
        <p:spPr>
          <a:xfrm>
            <a:off x="3580550" y="429379"/>
            <a:ext cx="4974767" cy="1261981"/>
          </a:xfrm>
          <a:prstGeom prst="rect">
            <a:avLst/>
          </a:prstGeom>
        </p:spPr>
      </p:pic>
      <p:sp>
        <p:nvSpPr>
          <p:cNvPr id="4" name="TextBox 34">
            <a:extLst>
              <a:ext uri="{FF2B5EF4-FFF2-40B4-BE49-F238E27FC236}">
                <a16:creationId xmlns:a16="http://schemas.microsoft.com/office/drawing/2014/main" id="{585FD2CE-F18E-2A39-447B-6AED26C66455}"/>
              </a:ext>
            </a:extLst>
          </p:cNvPr>
          <p:cNvSpPr txBox="1"/>
          <p:nvPr/>
        </p:nvSpPr>
        <p:spPr>
          <a:xfrm>
            <a:off x="1762536" y="3410441"/>
            <a:ext cx="681948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D958C3F9-DB54-1CDA-3C6E-63C1539EECF4}"/>
              </a:ext>
            </a:extLst>
          </p:cNvPr>
          <p:cNvPicPr>
            <a:picLocks noChangeAspect="1"/>
          </p:cNvPicPr>
          <p:nvPr/>
        </p:nvPicPr>
        <p:blipFill>
          <a:blip r:embed="rId4"/>
          <a:stretch>
            <a:fillRect/>
          </a:stretch>
        </p:blipFill>
        <p:spPr>
          <a:xfrm rot="737208" flipH="1">
            <a:off x="570422" y="3327790"/>
            <a:ext cx="919996" cy="919996"/>
          </a:xfrm>
          <a:prstGeom prst="rect">
            <a:avLst/>
          </a:prstGeom>
        </p:spPr>
      </p:pic>
    </p:spTree>
    <p:extLst>
      <p:ext uri="{BB962C8B-B14F-4D97-AF65-F5344CB8AC3E}">
        <p14:creationId xmlns:p14="http://schemas.microsoft.com/office/powerpoint/2010/main" val="2353504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sp>
        <p:nvSpPr>
          <p:cNvPr id="16" name="Rounded Rectangle 15"/>
          <p:cNvSpPr/>
          <p:nvPr/>
        </p:nvSpPr>
        <p:spPr>
          <a:xfrm>
            <a:off x="2294498" y="1888242"/>
            <a:ext cx="8777369" cy="1742077"/>
          </a:xfrm>
          <a:prstGeom prst="roundRect">
            <a:avLst/>
          </a:prstGeom>
          <a:solidFill>
            <a:srgbClr val="FFC000">
              <a:alpha val="30000"/>
            </a:srgbClr>
          </a:solidFill>
          <a:ln w="762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00926">
            <a:off x="370677" y="2187329"/>
            <a:ext cx="433059" cy="897158"/>
          </a:xfrm>
          <a:prstGeom prst="rect">
            <a:avLst/>
          </a:prstGeom>
        </p:spPr>
      </p:pic>
      <p:pic>
        <p:nvPicPr>
          <p:cNvPr id="12"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01078" y="2145268"/>
            <a:ext cx="904677" cy="1005197"/>
          </a:xfrm>
          <a:prstGeom prst="rect">
            <a:avLst/>
          </a:prstGeom>
        </p:spPr>
      </p:pic>
      <p:sp>
        <p:nvSpPr>
          <p:cNvPr id="13" name="TextBox 10"/>
          <p:cNvSpPr txBox="1"/>
          <p:nvPr/>
        </p:nvSpPr>
        <p:spPr>
          <a:xfrm>
            <a:off x="2493561" y="2126781"/>
            <a:ext cx="8314287" cy="1182055"/>
          </a:xfrm>
          <a:prstGeom prst="rect">
            <a:avLst/>
          </a:prstGeom>
          <a:noFill/>
        </p:spPr>
        <p:txBody>
          <a:bodyPr wrap="square" lIns="0" tIns="0" rIns="0" bIns="0" rtlCol="0" anchor="t">
            <a:spAutoFit/>
          </a:bodyPr>
          <a:lstStyle/>
          <a:p>
            <a:pPr marL="457200" lvl="0" indent="-457200" algn="just" defTabSz="609630">
              <a:lnSpc>
                <a:spcPct val="150000"/>
              </a:lnSpc>
              <a:spcBef>
                <a:spcPct val="0"/>
              </a:spcBef>
              <a:buFont typeface="Arial" panose="020B0604020202020204" pitchFamily="34" charset="0"/>
              <a:buChar char="•"/>
            </a:pPr>
            <a:r>
              <a:rPr lang="vi-VN" sz="2700" dirty="0">
                <a:solidFill>
                  <a:srgbClr val="002060"/>
                </a:solidFill>
                <a:latin typeface="Calibri" panose="020F0502020204030204" pitchFamily="34" charset="0"/>
                <a:cs typeface="Calibri" panose="020F0502020204030204" pitchFamily="34" charset="0"/>
              </a:rPr>
              <a:t>Biết viết đoạn văn ngắn kể lại một việc làm tốt góp phần bảo vệ môi trường đã được tham gia hoặc chứng kiến.</a:t>
            </a:r>
            <a:endParaRPr kumimoji="0" lang="en-US" sz="27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46438">
            <a:off x="10501501" y="2100378"/>
            <a:ext cx="1954299" cy="1954299"/>
          </a:xfrm>
          <a:prstGeom prst="rect">
            <a:avLst/>
          </a:prstGeom>
        </p:spPr>
      </p:pic>
      <p:sp>
        <p:nvSpPr>
          <p:cNvPr id="18" name="TextBox 10">
            <a:extLst>
              <a:ext uri="{FF2B5EF4-FFF2-40B4-BE49-F238E27FC236}">
                <a16:creationId xmlns:a16="http://schemas.microsoft.com/office/drawing/2014/main" id="{A91D0905-1A96-4E62-ADE6-DB364AAA8D03}"/>
              </a:ext>
            </a:extLst>
          </p:cNvPr>
          <p:cNvSpPr txBox="1"/>
          <p:nvPr/>
        </p:nvSpPr>
        <p:spPr>
          <a:xfrm>
            <a:off x="2883882" y="-1276034"/>
            <a:ext cx="7173093" cy="731226"/>
          </a:xfrm>
          <a:prstGeom prst="rect">
            <a:avLst/>
          </a:prstGeom>
        </p:spPr>
        <p:txBody>
          <a:bodyPr lIns="0" tIns="0" rIns="0" bIns="0" rtlCol="0" anchor="t">
            <a:spAutoFit/>
          </a:bodyPr>
          <a:lstStyle/>
          <a:p>
            <a:pPr marL="0" marR="0" lvl="0" indent="0" algn="ctr" defTabSz="609630" rtl="0" eaLnBrk="1" fontAlgn="auto" latinLnBrk="0" hangingPunct="1">
              <a:lnSpc>
                <a:spcPts val="5600"/>
              </a:lnSpc>
              <a:spcBef>
                <a:spcPct val="0"/>
              </a:spcBef>
              <a:spcAft>
                <a:spcPts val="0"/>
              </a:spcAft>
              <a:buClrTx/>
              <a:buSzTx/>
              <a:buFontTx/>
              <a:buNone/>
              <a:tabLst/>
              <a:defRPr/>
            </a:pPr>
            <a:r>
              <a:rPr kumimoji="0" lang="en-US" sz="6400" b="1" i="0" u="none" strike="noStrike" kern="1200" cap="none" spc="0" normalizeH="0" baseline="0" noProof="0" dirty="0" err="1">
                <a:ln>
                  <a:noFill/>
                </a:ln>
                <a:solidFill>
                  <a:srgbClr val="D47AE8"/>
                </a:solidFill>
                <a:effectLst/>
                <a:uLnTx/>
                <a:uFillTx/>
                <a:latin typeface="#9Slide03 Sofia Pro Soft Bold" panose="020B0000000000000000" pitchFamily="34" charset="0"/>
                <a:ea typeface="+mn-ea"/>
                <a:cs typeface="+mn-cs"/>
              </a:rPr>
              <a:t>Mục</a:t>
            </a:r>
            <a:r>
              <a:rPr kumimoji="0" lang="en-US" sz="6400" b="1" i="0" u="none" strike="noStrike" kern="1200" cap="none" spc="0" normalizeH="0" baseline="0" noProof="0" dirty="0">
                <a:ln>
                  <a:noFill/>
                </a:ln>
                <a:solidFill>
                  <a:srgbClr val="D47AE8"/>
                </a:solidFill>
                <a:effectLst/>
                <a:uLnTx/>
                <a:uFillTx/>
                <a:latin typeface="#9Slide03 Sofia Pro Soft Bold" panose="020B0000000000000000" pitchFamily="34" charset="0"/>
                <a:ea typeface="+mn-ea"/>
                <a:cs typeface="+mn-cs"/>
              </a:rPr>
              <a:t> </a:t>
            </a:r>
            <a:r>
              <a:rPr kumimoji="0" lang="en-US" sz="6400" b="1" i="0" u="none" strike="noStrike" kern="1200" cap="none" spc="0" normalizeH="0" baseline="0" noProof="0" dirty="0" err="1">
                <a:ln>
                  <a:noFill/>
                </a:ln>
                <a:solidFill>
                  <a:srgbClr val="D47AE8"/>
                </a:solidFill>
                <a:effectLst/>
                <a:uLnTx/>
                <a:uFillTx/>
                <a:latin typeface="#9Slide03 Sofia Pro Soft Bold" panose="020B0000000000000000" pitchFamily="34" charset="0"/>
                <a:ea typeface="+mn-ea"/>
                <a:cs typeface="+mn-cs"/>
              </a:rPr>
              <a:t>tiêu</a:t>
            </a:r>
            <a:endParaRPr kumimoji="0" lang="en-US" sz="6400" b="1" i="0" u="none" strike="noStrike" kern="1200" cap="none" spc="0" normalizeH="0" baseline="0" noProof="0" dirty="0">
              <a:ln>
                <a:noFill/>
              </a:ln>
              <a:solidFill>
                <a:srgbClr val="D47AE8"/>
              </a:solidFill>
              <a:effectLst/>
              <a:uLnTx/>
              <a:uFillTx/>
              <a:latin typeface="#9Slide03 Sofia Pro Soft Bold" panose="020B0000000000000000" pitchFamily="34" charset="0"/>
              <a:ea typeface="+mn-ea"/>
              <a:cs typeface="+mn-cs"/>
            </a:endParaRPr>
          </a:p>
        </p:txBody>
      </p:sp>
      <p:pic>
        <p:nvPicPr>
          <p:cNvPr id="10" name="Picture 9">
            <a:extLst>
              <a:ext uri="{FF2B5EF4-FFF2-40B4-BE49-F238E27FC236}">
                <a16:creationId xmlns:a16="http://schemas.microsoft.com/office/drawing/2014/main" id="{3352A408-49E3-4ECD-48FE-F4FB5AFD5B19}"/>
              </a:ext>
            </a:extLst>
          </p:cNvPr>
          <p:cNvPicPr>
            <a:picLocks noChangeAspect="1"/>
          </p:cNvPicPr>
          <p:nvPr/>
        </p:nvPicPr>
        <p:blipFill>
          <a:blip r:embed="rId20"/>
          <a:stretch>
            <a:fillRect/>
          </a:stretch>
        </p:blipFill>
        <p:spPr>
          <a:xfrm>
            <a:off x="4122899" y="471567"/>
            <a:ext cx="5755123" cy="1780186"/>
          </a:xfrm>
          <a:prstGeom prst="rect">
            <a:avLst/>
          </a:prstGeom>
        </p:spPr>
      </p:pic>
    </p:spTree>
    <p:extLst>
      <p:ext uri="{BB962C8B-B14F-4D97-AF65-F5344CB8AC3E}">
        <p14:creationId xmlns:p14="http://schemas.microsoft.com/office/powerpoint/2010/main" val="198872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B4DD3-9EF7-4627-A4E0-AFEDC39654C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saturation sat="200000"/>
                    </a14:imgEffect>
                  </a14:imgLayer>
                </a14:imgProps>
              </a:ext>
            </a:extLst>
          </a:blip>
          <a:stretch>
            <a:fillRect/>
          </a:stretch>
        </p:blipFill>
        <p:spPr>
          <a:xfrm>
            <a:off x="1" y="0"/>
            <a:ext cx="12192000" cy="6858000"/>
          </a:xfrm>
          <a:prstGeom prst="rect">
            <a:avLst/>
          </a:prstGeom>
        </p:spPr>
      </p:pic>
      <p:pic>
        <p:nvPicPr>
          <p:cNvPr id="6" name="Picture 5">
            <a:extLst>
              <a:ext uri="{FF2B5EF4-FFF2-40B4-BE49-F238E27FC236}">
                <a16:creationId xmlns:a16="http://schemas.microsoft.com/office/drawing/2014/main" id="{9552F84E-473D-40A9-9E5C-28FE82762426}"/>
              </a:ext>
            </a:extLst>
          </p:cNvPr>
          <p:cNvPicPr>
            <a:picLocks noChangeAspect="1"/>
          </p:cNvPicPr>
          <p:nvPr/>
        </p:nvPicPr>
        <p:blipFill>
          <a:blip r:embed="rId4"/>
          <a:stretch>
            <a:fillRect/>
          </a:stretch>
        </p:blipFill>
        <p:spPr>
          <a:xfrm>
            <a:off x="1688210" y="990600"/>
            <a:ext cx="8815580" cy="2719052"/>
          </a:xfrm>
          <a:prstGeom prst="rect">
            <a:avLst/>
          </a:prstGeom>
        </p:spPr>
      </p:pic>
    </p:spTree>
    <p:extLst>
      <p:ext uri="{BB962C8B-B14F-4D97-AF65-F5344CB8AC3E}">
        <p14:creationId xmlns:p14="http://schemas.microsoft.com/office/powerpoint/2010/main" val="8669086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47E9CFE-6301-419A-96B9-FBE3617A91FA}"/>
              </a:ext>
            </a:extLst>
          </p:cNvPr>
          <p:cNvSpPr/>
          <p:nvPr/>
        </p:nvSpPr>
        <p:spPr>
          <a:xfrm>
            <a:off x="1" y="0"/>
            <a:ext cx="12192000" cy="6858000"/>
          </a:xfrm>
          <a:custGeom>
            <a:avLst/>
            <a:gdLst>
              <a:gd name="connsiteX0" fmla="*/ 0 w 11159725"/>
              <a:gd name="connsiteY0" fmla="*/ 0 h 4463890"/>
              <a:gd name="connsiteX1" fmla="*/ 11159725 w 11159725"/>
              <a:gd name="connsiteY1" fmla="*/ 0 h 4463890"/>
              <a:gd name="connsiteX2" fmla="*/ 11159725 w 11159725"/>
              <a:gd name="connsiteY2" fmla="*/ 4463891 h 4463890"/>
              <a:gd name="connsiteX3" fmla="*/ 0 w 11159725"/>
              <a:gd name="connsiteY3" fmla="*/ 4463891 h 4463890"/>
            </a:gdLst>
            <a:ahLst/>
            <a:cxnLst>
              <a:cxn ang="0">
                <a:pos x="connsiteX0" y="connsiteY0"/>
              </a:cxn>
              <a:cxn ang="0">
                <a:pos x="connsiteX1" y="connsiteY1"/>
              </a:cxn>
              <a:cxn ang="0">
                <a:pos x="connsiteX2" y="connsiteY2"/>
              </a:cxn>
              <a:cxn ang="0">
                <a:pos x="connsiteX3" y="connsiteY3"/>
              </a:cxn>
            </a:cxnLst>
            <a:rect l="l" t="t" r="r" b="b"/>
            <a:pathLst>
              <a:path w="11159725" h="4463890">
                <a:moveTo>
                  <a:pt x="0" y="0"/>
                </a:moveTo>
                <a:lnTo>
                  <a:pt x="11159725" y="0"/>
                </a:lnTo>
                <a:lnTo>
                  <a:pt x="11159725" y="4463891"/>
                </a:lnTo>
                <a:lnTo>
                  <a:pt x="0" y="4463891"/>
                </a:lnTo>
                <a:close/>
              </a:path>
            </a:pathLst>
          </a:custGeom>
          <a:solidFill>
            <a:srgbClr val="99FF99"/>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12" descr="Cute kids wallpaper children game   beautiful desktop wallpapers 2014 1600x1200">
            <a:extLst>
              <a:ext uri="{FF2B5EF4-FFF2-40B4-BE49-F238E27FC236}">
                <a16:creationId xmlns:a16="http://schemas.microsoft.com/office/drawing/2014/main" id="{7FB50D76-3777-461A-9B09-110A4FAED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19" b="6444"/>
          <a:stretch/>
        </p:blipFill>
        <p:spPr bwMode="auto">
          <a:xfrm>
            <a:off x="-35491" y="-220698"/>
            <a:ext cx="12208440" cy="720945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aphic 12">
            <a:extLst>
              <a:ext uri="{FF2B5EF4-FFF2-40B4-BE49-F238E27FC236}">
                <a16:creationId xmlns:a16="http://schemas.microsoft.com/office/drawing/2014/main" id="{FBA1073C-32F8-4B43-89C7-7BABA1C70D3A}"/>
              </a:ext>
            </a:extLst>
          </p:cNvPr>
          <p:cNvGrpSpPr/>
          <p:nvPr/>
        </p:nvGrpSpPr>
        <p:grpSpPr>
          <a:xfrm>
            <a:off x="4925204" y="3384030"/>
            <a:ext cx="4923334" cy="3231852"/>
            <a:chOff x="3665215" y="980369"/>
            <a:chExt cx="4581821" cy="2709343"/>
          </a:xfrm>
        </p:grpSpPr>
        <p:sp>
          <p:nvSpPr>
            <p:cNvPr id="5" name="Freeform: Shape 4">
              <a:extLst>
                <a:ext uri="{FF2B5EF4-FFF2-40B4-BE49-F238E27FC236}">
                  <a16:creationId xmlns:a16="http://schemas.microsoft.com/office/drawing/2014/main" id="{2E3097BF-0388-4D9D-B758-4AAA1D48794D}"/>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2A297339-81AB-4BCE-9E39-609F7420D438}"/>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Shape 6">
            <a:extLst>
              <a:ext uri="{FF2B5EF4-FFF2-40B4-BE49-F238E27FC236}">
                <a16:creationId xmlns:a16="http://schemas.microsoft.com/office/drawing/2014/main" id="{8E9C50E1-9D02-4D93-8F1E-28403DEEB5B5}"/>
              </a:ext>
            </a:extLst>
          </p:cNvPr>
          <p:cNvSpPr/>
          <p:nvPr/>
        </p:nvSpPr>
        <p:spPr>
          <a:xfrm>
            <a:off x="9528185" y="242118"/>
            <a:ext cx="2207314" cy="1463569"/>
          </a:xfrm>
          <a:custGeom>
            <a:avLst/>
            <a:gdLst>
              <a:gd name="connsiteX0" fmla="*/ 1708326 w 1708325"/>
              <a:gd name="connsiteY0" fmla="*/ 1071334 h 1132712"/>
              <a:gd name="connsiteX1" fmla="*/ 1706466 w 1708325"/>
              <a:gd name="connsiteY1" fmla="*/ 1065754 h 1132712"/>
              <a:gd name="connsiteX2" fmla="*/ 1705537 w 1708325"/>
              <a:gd name="connsiteY2" fmla="*/ 1056454 h 1132712"/>
              <a:gd name="connsiteX3" fmla="*/ 1696237 w 1708325"/>
              <a:gd name="connsiteY3" fmla="*/ 1047154 h 1132712"/>
              <a:gd name="connsiteX4" fmla="*/ 1689726 w 1708325"/>
              <a:gd name="connsiteY4" fmla="*/ 1045294 h 1132712"/>
              <a:gd name="connsiteX5" fmla="*/ 1679497 w 1708325"/>
              <a:gd name="connsiteY5" fmla="*/ 1035065 h 1132712"/>
              <a:gd name="connsiteX6" fmla="*/ 1655318 w 1708325"/>
              <a:gd name="connsiteY6" fmla="*/ 1012745 h 1132712"/>
              <a:gd name="connsiteX7" fmla="*/ 1602308 w 1708325"/>
              <a:gd name="connsiteY7" fmla="*/ 973686 h 1132712"/>
              <a:gd name="connsiteX8" fmla="*/ 1490711 w 1708325"/>
              <a:gd name="connsiteY8" fmla="*/ 902078 h 1132712"/>
              <a:gd name="connsiteX9" fmla="*/ 1378184 w 1708325"/>
              <a:gd name="connsiteY9" fmla="*/ 832330 h 1132712"/>
              <a:gd name="connsiteX10" fmla="*/ 1323315 w 1708325"/>
              <a:gd name="connsiteY10" fmla="*/ 796060 h 1132712"/>
              <a:gd name="connsiteX11" fmla="*/ 1269377 w 1708325"/>
              <a:gd name="connsiteY11" fmla="*/ 758861 h 1132712"/>
              <a:gd name="connsiteX12" fmla="*/ 1265657 w 1708325"/>
              <a:gd name="connsiteY12" fmla="*/ 757001 h 1132712"/>
              <a:gd name="connsiteX13" fmla="*/ 1263797 w 1708325"/>
              <a:gd name="connsiteY13" fmla="*/ 754212 h 1132712"/>
              <a:gd name="connsiteX14" fmla="*/ 1253567 w 1708325"/>
              <a:gd name="connsiteY14" fmla="*/ 748632 h 1132712"/>
              <a:gd name="connsiteX15" fmla="*/ 1251707 w 1708325"/>
              <a:gd name="connsiteY15" fmla="*/ 748632 h 1132712"/>
              <a:gd name="connsiteX16" fmla="*/ 1242408 w 1708325"/>
              <a:gd name="connsiteY16" fmla="*/ 751422 h 1132712"/>
              <a:gd name="connsiteX17" fmla="*/ 1208929 w 1708325"/>
              <a:gd name="connsiteY17" fmla="*/ 778391 h 1132712"/>
              <a:gd name="connsiteX18" fmla="*/ 1174519 w 1708325"/>
              <a:gd name="connsiteY18" fmla="*/ 809080 h 1132712"/>
              <a:gd name="connsiteX19" fmla="*/ 1119651 w 1708325"/>
              <a:gd name="connsiteY19" fmla="*/ 855579 h 1132712"/>
              <a:gd name="connsiteX20" fmla="*/ 1064782 w 1708325"/>
              <a:gd name="connsiteY20" fmla="*/ 849069 h 1132712"/>
              <a:gd name="connsiteX21" fmla="*/ 1062921 w 1708325"/>
              <a:gd name="connsiteY21" fmla="*/ 847209 h 1132712"/>
              <a:gd name="connsiteX22" fmla="*/ 1052692 w 1708325"/>
              <a:gd name="connsiteY22" fmla="*/ 843489 h 1132712"/>
              <a:gd name="connsiteX23" fmla="*/ 1039672 w 1708325"/>
              <a:gd name="connsiteY23" fmla="*/ 849999 h 1132712"/>
              <a:gd name="connsiteX24" fmla="*/ 1008054 w 1708325"/>
              <a:gd name="connsiteY24" fmla="*/ 904868 h 1132712"/>
              <a:gd name="connsiteX25" fmla="*/ 981084 w 1708325"/>
              <a:gd name="connsiteY25" fmla="*/ 967176 h 1132712"/>
              <a:gd name="connsiteX26" fmla="*/ 942024 w 1708325"/>
              <a:gd name="connsiteY26" fmla="*/ 1091793 h 1132712"/>
              <a:gd name="connsiteX27" fmla="*/ 941095 w 1708325"/>
              <a:gd name="connsiteY27" fmla="*/ 1096443 h 1132712"/>
              <a:gd name="connsiteX28" fmla="*/ 942955 w 1708325"/>
              <a:gd name="connsiteY28" fmla="*/ 1105743 h 1132712"/>
              <a:gd name="connsiteX29" fmla="*/ 948535 w 1708325"/>
              <a:gd name="connsiteY29" fmla="*/ 1112253 h 1132712"/>
              <a:gd name="connsiteX30" fmla="*/ 947605 w 1708325"/>
              <a:gd name="connsiteY30" fmla="*/ 1120623 h 1132712"/>
              <a:gd name="connsiteX31" fmla="*/ 953185 w 1708325"/>
              <a:gd name="connsiteY31" fmla="*/ 1129922 h 1132712"/>
              <a:gd name="connsiteX32" fmla="*/ 964344 w 1708325"/>
              <a:gd name="connsiteY32" fmla="*/ 1132712 h 1132712"/>
              <a:gd name="connsiteX33" fmla="*/ 1005263 w 1708325"/>
              <a:gd name="connsiteY33" fmla="*/ 1131782 h 1132712"/>
              <a:gd name="connsiteX34" fmla="*/ 1003404 w 1708325"/>
              <a:gd name="connsiteY34" fmla="*/ 1131782 h 1132712"/>
              <a:gd name="connsiteX35" fmla="*/ 1327965 w 1708325"/>
              <a:gd name="connsiteY35" fmla="*/ 1127132 h 1132712"/>
              <a:gd name="connsiteX36" fmla="*/ 1491642 w 1708325"/>
              <a:gd name="connsiteY36" fmla="*/ 1118763 h 1132712"/>
              <a:gd name="connsiteX37" fmla="*/ 1651597 w 1708325"/>
              <a:gd name="connsiteY37" fmla="*/ 1099233 h 1132712"/>
              <a:gd name="connsiteX38" fmla="*/ 1699026 w 1708325"/>
              <a:gd name="connsiteY38" fmla="*/ 1088073 h 1132712"/>
              <a:gd name="connsiteX39" fmla="*/ 1705537 w 1708325"/>
              <a:gd name="connsiteY39" fmla="*/ 1082493 h 1132712"/>
              <a:gd name="connsiteX40" fmla="*/ 1708326 w 1708325"/>
              <a:gd name="connsiteY40" fmla="*/ 1071334 h 1132712"/>
              <a:gd name="connsiteX41" fmla="*/ 1192189 w 1708325"/>
              <a:gd name="connsiteY41" fmla="*/ 833260 h 1132712"/>
              <a:gd name="connsiteX42" fmla="*/ 1227528 w 1708325"/>
              <a:gd name="connsiteY42" fmla="*/ 804430 h 1132712"/>
              <a:gd name="connsiteX43" fmla="*/ 1247057 w 1708325"/>
              <a:gd name="connsiteY43" fmla="*/ 787691 h 1132712"/>
              <a:gd name="connsiteX44" fmla="*/ 1298206 w 1708325"/>
              <a:gd name="connsiteY44" fmla="*/ 826750 h 1132712"/>
              <a:gd name="connsiteX45" fmla="*/ 1350285 w 1708325"/>
              <a:gd name="connsiteY45" fmla="*/ 866739 h 1132712"/>
              <a:gd name="connsiteX46" fmla="*/ 1456302 w 1708325"/>
              <a:gd name="connsiteY46" fmla="*/ 945787 h 1132712"/>
              <a:gd name="connsiteX47" fmla="*/ 1509311 w 1708325"/>
              <a:gd name="connsiteY47" fmla="*/ 983916 h 1132712"/>
              <a:gd name="connsiteX48" fmla="*/ 1380974 w 1708325"/>
              <a:gd name="connsiteY48" fmla="*/ 933697 h 1132712"/>
              <a:gd name="connsiteX49" fmla="*/ 1154989 w 1708325"/>
              <a:gd name="connsiteY49" fmla="*/ 863019 h 1132712"/>
              <a:gd name="connsiteX50" fmla="*/ 1192189 w 1708325"/>
              <a:gd name="connsiteY50" fmla="*/ 833260 h 1132712"/>
              <a:gd name="connsiteX51" fmla="*/ 1529771 w 1708325"/>
              <a:gd name="connsiteY51" fmla="*/ 1079704 h 1132712"/>
              <a:gd name="connsiteX52" fmla="*/ 1367025 w 1708325"/>
              <a:gd name="connsiteY52" fmla="*/ 1093653 h 1132712"/>
              <a:gd name="connsiteX53" fmla="*/ 1039672 w 1708325"/>
              <a:gd name="connsiteY53" fmla="*/ 1104813 h 1132712"/>
              <a:gd name="connsiteX54" fmla="*/ 975505 w 1708325"/>
              <a:gd name="connsiteY54" fmla="*/ 1106673 h 1132712"/>
              <a:gd name="connsiteX55" fmla="*/ 1014563 w 1708325"/>
              <a:gd name="connsiteY55" fmla="*/ 986706 h 1132712"/>
              <a:gd name="connsiteX56" fmla="*/ 1057342 w 1708325"/>
              <a:gd name="connsiteY56" fmla="*/ 889058 h 1132712"/>
              <a:gd name="connsiteX57" fmla="*/ 1152200 w 1708325"/>
              <a:gd name="connsiteY57" fmla="*/ 904868 h 1132712"/>
              <a:gd name="connsiteX58" fmla="*/ 1411663 w 1708325"/>
              <a:gd name="connsiteY58" fmla="*/ 1002515 h 1132712"/>
              <a:gd name="connsiteX59" fmla="*/ 1544650 w 1708325"/>
              <a:gd name="connsiteY59" fmla="*/ 1051804 h 1132712"/>
              <a:gd name="connsiteX60" fmla="*/ 1607889 w 1708325"/>
              <a:gd name="connsiteY60" fmla="*/ 1068544 h 1132712"/>
              <a:gd name="connsiteX61" fmla="*/ 1529771 w 1708325"/>
              <a:gd name="connsiteY61" fmla="*/ 1079704 h 1132712"/>
              <a:gd name="connsiteX62" fmla="*/ 896456 w 1708325"/>
              <a:gd name="connsiteY62" fmla="*/ 1018325 h 1132712"/>
              <a:gd name="connsiteX63" fmla="*/ 882507 w 1708325"/>
              <a:gd name="connsiteY63" fmla="*/ 1021115 h 1132712"/>
              <a:gd name="connsiteX64" fmla="*/ 880646 w 1708325"/>
              <a:gd name="connsiteY64" fmla="*/ 1022045 h 1132712"/>
              <a:gd name="connsiteX65" fmla="*/ 841588 w 1708325"/>
              <a:gd name="connsiteY65" fmla="*/ 1036925 h 1132712"/>
              <a:gd name="connsiteX66" fmla="*/ 756029 w 1708325"/>
              <a:gd name="connsiteY66" fmla="*/ 1044364 h 1132712"/>
              <a:gd name="connsiteX67" fmla="*/ 665822 w 1708325"/>
              <a:gd name="connsiteY67" fmla="*/ 1035065 h 1132712"/>
              <a:gd name="connsiteX68" fmla="*/ 623973 w 1708325"/>
              <a:gd name="connsiteY68" fmla="*/ 1027625 h 1132712"/>
              <a:gd name="connsiteX69" fmla="*/ 598864 w 1708325"/>
              <a:gd name="connsiteY69" fmla="*/ 1022045 h 1132712"/>
              <a:gd name="connsiteX70" fmla="*/ 500285 w 1708325"/>
              <a:gd name="connsiteY70" fmla="*/ 974616 h 1132712"/>
              <a:gd name="connsiteX71" fmla="*/ 403569 w 1708325"/>
              <a:gd name="connsiteY71" fmla="*/ 896498 h 1132712"/>
              <a:gd name="connsiteX72" fmla="*/ 361720 w 1708325"/>
              <a:gd name="connsiteY72" fmla="*/ 840699 h 1132712"/>
              <a:gd name="connsiteX73" fmla="*/ 348700 w 1708325"/>
              <a:gd name="connsiteY73" fmla="*/ 810940 h 1132712"/>
              <a:gd name="connsiteX74" fmla="*/ 364509 w 1708325"/>
              <a:gd name="connsiteY74" fmla="*/ 810940 h 1132712"/>
              <a:gd name="connsiteX75" fmla="*/ 422168 w 1708325"/>
              <a:gd name="connsiteY75" fmla="*/ 800710 h 1132712"/>
              <a:gd name="connsiteX76" fmla="*/ 470526 w 1708325"/>
              <a:gd name="connsiteY76" fmla="*/ 768161 h 1132712"/>
              <a:gd name="connsiteX77" fmla="*/ 489126 w 1708325"/>
              <a:gd name="connsiteY77" fmla="*/ 739332 h 1132712"/>
              <a:gd name="connsiteX78" fmla="*/ 496566 w 1708325"/>
              <a:gd name="connsiteY78" fmla="*/ 705853 h 1132712"/>
              <a:gd name="connsiteX79" fmla="*/ 473317 w 1708325"/>
              <a:gd name="connsiteY79" fmla="*/ 657494 h 1132712"/>
              <a:gd name="connsiteX80" fmla="*/ 450997 w 1708325"/>
              <a:gd name="connsiteY80" fmla="*/ 645404 h 1132712"/>
              <a:gd name="connsiteX81" fmla="*/ 419378 w 1708325"/>
              <a:gd name="connsiteY81" fmla="*/ 641684 h 1132712"/>
              <a:gd name="connsiteX82" fmla="*/ 390549 w 1708325"/>
              <a:gd name="connsiteY82" fmla="*/ 648194 h 1132712"/>
              <a:gd name="connsiteX83" fmla="*/ 359859 w 1708325"/>
              <a:gd name="connsiteY83" fmla="*/ 667724 h 1132712"/>
              <a:gd name="connsiteX84" fmla="*/ 308710 w 1708325"/>
              <a:gd name="connsiteY84" fmla="*/ 757931 h 1132712"/>
              <a:gd name="connsiteX85" fmla="*/ 307780 w 1708325"/>
              <a:gd name="connsiteY85" fmla="*/ 768161 h 1132712"/>
              <a:gd name="connsiteX86" fmla="*/ 287321 w 1708325"/>
              <a:gd name="connsiteY86" fmla="*/ 762581 h 1132712"/>
              <a:gd name="connsiteX87" fmla="*/ 209203 w 1708325"/>
              <a:gd name="connsiteY87" fmla="*/ 727242 h 1132712"/>
              <a:gd name="connsiteX88" fmla="*/ 153404 w 1708325"/>
              <a:gd name="connsiteY88" fmla="*/ 679813 h 1132712"/>
              <a:gd name="connsiteX89" fmla="*/ 95745 w 1708325"/>
              <a:gd name="connsiteY89" fmla="*/ 598905 h 1132712"/>
              <a:gd name="connsiteX90" fmla="*/ 54827 w 1708325"/>
              <a:gd name="connsiteY90" fmla="*/ 491958 h 1132712"/>
              <a:gd name="connsiteX91" fmla="*/ 41807 w 1708325"/>
              <a:gd name="connsiteY91" fmla="*/ 371061 h 1132712"/>
              <a:gd name="connsiteX92" fmla="*/ 48317 w 1708325"/>
              <a:gd name="connsiteY92" fmla="*/ 305033 h 1132712"/>
              <a:gd name="connsiteX93" fmla="*/ 55757 w 1708325"/>
              <a:gd name="connsiteY93" fmla="*/ 271553 h 1132712"/>
              <a:gd name="connsiteX94" fmla="*/ 65057 w 1708325"/>
              <a:gd name="connsiteY94" fmla="*/ 238074 h 1132712"/>
              <a:gd name="connsiteX95" fmla="*/ 65986 w 1708325"/>
              <a:gd name="connsiteY95" fmla="*/ 236214 h 1132712"/>
              <a:gd name="connsiteX96" fmla="*/ 56687 w 1708325"/>
              <a:gd name="connsiteY96" fmla="*/ 212035 h 1132712"/>
              <a:gd name="connsiteX97" fmla="*/ 49246 w 1708325"/>
              <a:gd name="connsiteY97" fmla="*/ 210175 h 1132712"/>
              <a:gd name="connsiteX98" fmla="*/ 32507 w 1708325"/>
              <a:gd name="connsiteY98" fmla="*/ 220405 h 1132712"/>
              <a:gd name="connsiteX99" fmla="*/ 25997 w 1708325"/>
              <a:gd name="connsiteY99" fmla="*/ 234354 h 1132712"/>
              <a:gd name="connsiteX100" fmla="*/ 20417 w 1708325"/>
              <a:gd name="connsiteY100" fmla="*/ 249234 h 1132712"/>
              <a:gd name="connsiteX101" fmla="*/ 10188 w 1708325"/>
              <a:gd name="connsiteY101" fmla="*/ 284573 h 1132712"/>
              <a:gd name="connsiteX102" fmla="*/ 888 w 1708325"/>
              <a:gd name="connsiteY102" fmla="*/ 350601 h 1132712"/>
              <a:gd name="connsiteX103" fmla="*/ 12978 w 1708325"/>
              <a:gd name="connsiteY103" fmla="*/ 487308 h 1132712"/>
              <a:gd name="connsiteX104" fmla="*/ 33437 w 1708325"/>
              <a:gd name="connsiteY104" fmla="*/ 554266 h 1132712"/>
              <a:gd name="connsiteX105" fmla="*/ 63196 w 1708325"/>
              <a:gd name="connsiteY105" fmla="*/ 616575 h 1132712"/>
              <a:gd name="connsiteX106" fmla="*/ 145964 w 1708325"/>
              <a:gd name="connsiteY106" fmla="*/ 721662 h 1132712"/>
              <a:gd name="connsiteX107" fmla="*/ 193393 w 1708325"/>
              <a:gd name="connsiteY107" fmla="*/ 757931 h 1132712"/>
              <a:gd name="connsiteX108" fmla="*/ 243612 w 1708325"/>
              <a:gd name="connsiteY108" fmla="*/ 783041 h 1132712"/>
              <a:gd name="connsiteX109" fmla="*/ 312430 w 1708325"/>
              <a:gd name="connsiteY109" fmla="*/ 803500 h 1132712"/>
              <a:gd name="connsiteX110" fmla="*/ 328240 w 1708325"/>
              <a:gd name="connsiteY110" fmla="*/ 848139 h 1132712"/>
              <a:gd name="connsiteX111" fmla="*/ 393338 w 1708325"/>
              <a:gd name="connsiteY111" fmla="*/ 932767 h 1132712"/>
              <a:gd name="connsiteX112" fmla="*/ 479826 w 1708325"/>
              <a:gd name="connsiteY112" fmla="*/ 999726 h 1132712"/>
              <a:gd name="connsiteX113" fmla="*/ 569104 w 1708325"/>
              <a:gd name="connsiteY113" fmla="*/ 1045294 h 1132712"/>
              <a:gd name="connsiteX114" fmla="*/ 668612 w 1708325"/>
              <a:gd name="connsiteY114" fmla="*/ 1068544 h 1132712"/>
              <a:gd name="connsiteX115" fmla="*/ 810898 w 1708325"/>
              <a:gd name="connsiteY115" fmla="*/ 1075054 h 1132712"/>
              <a:gd name="connsiteX116" fmla="*/ 860187 w 1708325"/>
              <a:gd name="connsiteY116" fmla="*/ 1065754 h 1132712"/>
              <a:gd name="connsiteX117" fmla="*/ 905756 w 1708325"/>
              <a:gd name="connsiteY117" fmla="*/ 1046224 h 1132712"/>
              <a:gd name="connsiteX118" fmla="*/ 913195 w 1708325"/>
              <a:gd name="connsiteY118" fmla="*/ 1034135 h 1132712"/>
              <a:gd name="connsiteX119" fmla="*/ 910406 w 1708325"/>
              <a:gd name="connsiteY119" fmla="*/ 1020185 h 1132712"/>
              <a:gd name="connsiteX120" fmla="*/ 896456 w 1708325"/>
              <a:gd name="connsiteY120" fmla="*/ 1018325 h 1132712"/>
              <a:gd name="connsiteX121" fmla="*/ 343120 w 1708325"/>
              <a:gd name="connsiteY121" fmla="*/ 775601 h 1132712"/>
              <a:gd name="connsiteX122" fmla="*/ 346839 w 1708325"/>
              <a:gd name="connsiteY122" fmla="*/ 751422 h 1132712"/>
              <a:gd name="connsiteX123" fmla="*/ 357999 w 1708325"/>
              <a:gd name="connsiteY123" fmla="*/ 726312 h 1132712"/>
              <a:gd name="connsiteX124" fmla="*/ 381249 w 1708325"/>
              <a:gd name="connsiteY124" fmla="*/ 698413 h 1132712"/>
              <a:gd name="connsiteX125" fmla="*/ 397988 w 1708325"/>
              <a:gd name="connsiteY125" fmla="*/ 685393 h 1132712"/>
              <a:gd name="connsiteX126" fmla="*/ 412868 w 1708325"/>
              <a:gd name="connsiteY126" fmla="*/ 679813 h 1132712"/>
              <a:gd name="connsiteX127" fmla="*/ 426818 w 1708325"/>
              <a:gd name="connsiteY127" fmla="*/ 677953 h 1132712"/>
              <a:gd name="connsiteX128" fmla="*/ 438907 w 1708325"/>
              <a:gd name="connsiteY128" fmla="*/ 679813 h 1132712"/>
              <a:gd name="connsiteX129" fmla="*/ 448207 w 1708325"/>
              <a:gd name="connsiteY129" fmla="*/ 683533 h 1132712"/>
              <a:gd name="connsiteX130" fmla="*/ 454717 w 1708325"/>
              <a:gd name="connsiteY130" fmla="*/ 689113 h 1132712"/>
              <a:gd name="connsiteX131" fmla="*/ 459367 w 1708325"/>
              <a:gd name="connsiteY131" fmla="*/ 694693 h 1132712"/>
              <a:gd name="connsiteX132" fmla="*/ 462156 w 1708325"/>
              <a:gd name="connsiteY132" fmla="*/ 701203 h 1132712"/>
              <a:gd name="connsiteX133" fmla="*/ 463086 w 1708325"/>
              <a:gd name="connsiteY133" fmla="*/ 708643 h 1132712"/>
              <a:gd name="connsiteX134" fmla="*/ 461227 w 1708325"/>
              <a:gd name="connsiteY134" fmla="*/ 718872 h 1132712"/>
              <a:gd name="connsiteX135" fmla="*/ 454717 w 1708325"/>
              <a:gd name="connsiteY135" fmla="*/ 732822 h 1132712"/>
              <a:gd name="connsiteX136" fmla="*/ 440768 w 1708325"/>
              <a:gd name="connsiteY136" fmla="*/ 749562 h 1132712"/>
              <a:gd name="connsiteX137" fmla="*/ 422168 w 1708325"/>
              <a:gd name="connsiteY137" fmla="*/ 762581 h 1132712"/>
              <a:gd name="connsiteX138" fmla="*/ 397058 w 1708325"/>
              <a:gd name="connsiteY138" fmla="*/ 771881 h 1132712"/>
              <a:gd name="connsiteX139" fmla="*/ 356139 w 1708325"/>
              <a:gd name="connsiteY139" fmla="*/ 775601 h 1132712"/>
              <a:gd name="connsiteX140" fmla="*/ 343120 w 1708325"/>
              <a:gd name="connsiteY140" fmla="*/ 775601 h 1132712"/>
              <a:gd name="connsiteX141" fmla="*/ 343120 w 1708325"/>
              <a:gd name="connsiteY141" fmla="*/ 775601 h 1132712"/>
              <a:gd name="connsiteX142" fmla="*/ 55757 w 1708325"/>
              <a:gd name="connsiteY142" fmla="*/ 181346 h 1132712"/>
              <a:gd name="connsiteX143" fmla="*/ 71566 w 1708325"/>
              <a:gd name="connsiteY143" fmla="*/ 181346 h 1132712"/>
              <a:gd name="connsiteX144" fmla="*/ 82726 w 1708325"/>
              <a:gd name="connsiteY144" fmla="*/ 171116 h 1132712"/>
              <a:gd name="connsiteX145" fmla="*/ 96676 w 1708325"/>
              <a:gd name="connsiteY145" fmla="*/ 133917 h 1132712"/>
              <a:gd name="connsiteX146" fmla="*/ 86445 w 1708325"/>
              <a:gd name="connsiteY146" fmla="*/ 106947 h 1132712"/>
              <a:gd name="connsiteX147" fmla="*/ 78077 w 1708325"/>
              <a:gd name="connsiteY147" fmla="*/ 105087 h 1132712"/>
              <a:gd name="connsiteX148" fmla="*/ 59477 w 1708325"/>
              <a:gd name="connsiteY148" fmla="*/ 117177 h 1132712"/>
              <a:gd name="connsiteX149" fmla="*/ 44596 w 1708325"/>
              <a:gd name="connsiteY149" fmla="*/ 159956 h 1132712"/>
              <a:gd name="connsiteX150" fmla="*/ 45527 w 1708325"/>
              <a:gd name="connsiteY150" fmla="*/ 170186 h 1132712"/>
              <a:gd name="connsiteX151" fmla="*/ 55757 w 1708325"/>
              <a:gd name="connsiteY151" fmla="*/ 181346 h 1132712"/>
              <a:gd name="connsiteX152" fmla="*/ 129225 w 1708325"/>
              <a:gd name="connsiteY152" fmla="*/ 67888 h 1132712"/>
              <a:gd name="connsiteX153" fmla="*/ 145964 w 1708325"/>
              <a:gd name="connsiteY153" fmla="*/ 64168 h 1132712"/>
              <a:gd name="connsiteX154" fmla="*/ 155264 w 1708325"/>
              <a:gd name="connsiteY154" fmla="*/ 49289 h 1132712"/>
              <a:gd name="connsiteX155" fmla="*/ 156194 w 1708325"/>
              <a:gd name="connsiteY155" fmla="*/ 46499 h 1132712"/>
              <a:gd name="connsiteX156" fmla="*/ 161775 w 1708325"/>
              <a:gd name="connsiteY156" fmla="*/ 32549 h 1132712"/>
              <a:gd name="connsiteX157" fmla="*/ 162704 w 1708325"/>
              <a:gd name="connsiteY157" fmla="*/ 14880 h 1132712"/>
              <a:gd name="connsiteX158" fmla="*/ 150614 w 1708325"/>
              <a:gd name="connsiteY158" fmla="*/ 1860 h 1132712"/>
              <a:gd name="connsiteX159" fmla="*/ 141314 w 1708325"/>
              <a:gd name="connsiteY159" fmla="*/ 0 h 1132712"/>
              <a:gd name="connsiteX160" fmla="*/ 119926 w 1708325"/>
              <a:gd name="connsiteY160" fmla="*/ 13950 h 1132712"/>
              <a:gd name="connsiteX161" fmla="*/ 110626 w 1708325"/>
              <a:gd name="connsiteY161" fmla="*/ 42779 h 1132712"/>
              <a:gd name="connsiteX162" fmla="*/ 114345 w 1708325"/>
              <a:gd name="connsiteY162" fmla="*/ 59519 h 1132712"/>
              <a:gd name="connsiteX163" fmla="*/ 129225 w 1708325"/>
              <a:gd name="connsiteY163" fmla="*/ 67888 h 11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708325" h="1132712">
                <a:moveTo>
                  <a:pt x="1708326" y="1071334"/>
                </a:moveTo>
                <a:cubicBezTo>
                  <a:pt x="1708326" y="1069474"/>
                  <a:pt x="1707396" y="1066684"/>
                  <a:pt x="1706466" y="1065754"/>
                </a:cubicBezTo>
                <a:cubicBezTo>
                  <a:pt x="1706466" y="1062964"/>
                  <a:pt x="1706466" y="1059244"/>
                  <a:pt x="1705537" y="1056454"/>
                </a:cubicBezTo>
                <a:cubicBezTo>
                  <a:pt x="1703676" y="1052734"/>
                  <a:pt x="1699956" y="1048084"/>
                  <a:pt x="1696237" y="1047154"/>
                </a:cubicBezTo>
                <a:cubicBezTo>
                  <a:pt x="1694376" y="1046224"/>
                  <a:pt x="1691587" y="1046224"/>
                  <a:pt x="1689726" y="1045294"/>
                </a:cubicBezTo>
                <a:cubicBezTo>
                  <a:pt x="1686006" y="1041574"/>
                  <a:pt x="1683217" y="1038785"/>
                  <a:pt x="1679497" y="1035065"/>
                </a:cubicBezTo>
                <a:cubicBezTo>
                  <a:pt x="1671127" y="1027625"/>
                  <a:pt x="1663688" y="1020185"/>
                  <a:pt x="1655318" y="1012745"/>
                </a:cubicBezTo>
                <a:cubicBezTo>
                  <a:pt x="1638578" y="998796"/>
                  <a:pt x="1619978" y="985776"/>
                  <a:pt x="1602308" y="973686"/>
                </a:cubicBezTo>
                <a:cubicBezTo>
                  <a:pt x="1566040" y="948577"/>
                  <a:pt x="1528841" y="925327"/>
                  <a:pt x="1490711" y="902078"/>
                </a:cubicBezTo>
                <a:cubicBezTo>
                  <a:pt x="1453512" y="878828"/>
                  <a:pt x="1415383" y="855579"/>
                  <a:pt x="1378184" y="832330"/>
                </a:cubicBezTo>
                <a:cubicBezTo>
                  <a:pt x="1359584" y="821170"/>
                  <a:pt x="1340985" y="809080"/>
                  <a:pt x="1323315" y="796060"/>
                </a:cubicBezTo>
                <a:cubicBezTo>
                  <a:pt x="1304716" y="783971"/>
                  <a:pt x="1287047" y="771881"/>
                  <a:pt x="1269377" y="758861"/>
                </a:cubicBezTo>
                <a:cubicBezTo>
                  <a:pt x="1268447" y="757931"/>
                  <a:pt x="1266587" y="757001"/>
                  <a:pt x="1265657" y="757001"/>
                </a:cubicBezTo>
                <a:cubicBezTo>
                  <a:pt x="1265657" y="756072"/>
                  <a:pt x="1264727" y="755141"/>
                  <a:pt x="1263797" y="754212"/>
                </a:cubicBezTo>
                <a:cubicBezTo>
                  <a:pt x="1261007" y="751422"/>
                  <a:pt x="1258217" y="749562"/>
                  <a:pt x="1253567" y="748632"/>
                </a:cubicBezTo>
                <a:cubicBezTo>
                  <a:pt x="1252637" y="748632"/>
                  <a:pt x="1252637" y="748632"/>
                  <a:pt x="1251707" y="748632"/>
                </a:cubicBezTo>
                <a:cubicBezTo>
                  <a:pt x="1247987" y="748632"/>
                  <a:pt x="1245198" y="749562"/>
                  <a:pt x="1242408" y="751422"/>
                </a:cubicBezTo>
                <a:cubicBezTo>
                  <a:pt x="1230317" y="759791"/>
                  <a:pt x="1220088" y="769091"/>
                  <a:pt x="1208929" y="778391"/>
                </a:cubicBezTo>
                <a:cubicBezTo>
                  <a:pt x="1197768" y="788621"/>
                  <a:pt x="1185679" y="798850"/>
                  <a:pt x="1174519" y="809080"/>
                </a:cubicBezTo>
                <a:cubicBezTo>
                  <a:pt x="1156850" y="824890"/>
                  <a:pt x="1138251" y="839769"/>
                  <a:pt x="1119651" y="855579"/>
                </a:cubicBezTo>
                <a:cubicBezTo>
                  <a:pt x="1101051" y="852789"/>
                  <a:pt x="1083382" y="850929"/>
                  <a:pt x="1064782" y="849069"/>
                </a:cubicBezTo>
                <a:cubicBezTo>
                  <a:pt x="1063852" y="848139"/>
                  <a:pt x="1063852" y="848139"/>
                  <a:pt x="1062921" y="847209"/>
                </a:cubicBezTo>
                <a:cubicBezTo>
                  <a:pt x="1060132" y="845349"/>
                  <a:pt x="1056412" y="843489"/>
                  <a:pt x="1052692" y="843489"/>
                </a:cubicBezTo>
                <a:cubicBezTo>
                  <a:pt x="1047112" y="843489"/>
                  <a:pt x="1042462" y="845349"/>
                  <a:pt x="1039672" y="849999"/>
                </a:cubicBezTo>
                <a:cubicBezTo>
                  <a:pt x="1027583" y="867669"/>
                  <a:pt x="1017353" y="886268"/>
                  <a:pt x="1008054" y="904868"/>
                </a:cubicBezTo>
                <a:cubicBezTo>
                  <a:pt x="997823" y="925327"/>
                  <a:pt x="988523" y="945787"/>
                  <a:pt x="981084" y="967176"/>
                </a:cubicBezTo>
                <a:cubicBezTo>
                  <a:pt x="965274" y="1008095"/>
                  <a:pt x="953185" y="1049944"/>
                  <a:pt x="942024" y="1091793"/>
                </a:cubicBezTo>
                <a:cubicBezTo>
                  <a:pt x="942024" y="1093653"/>
                  <a:pt x="941095" y="1095513"/>
                  <a:pt x="941095" y="1096443"/>
                </a:cubicBezTo>
                <a:cubicBezTo>
                  <a:pt x="941095" y="1100163"/>
                  <a:pt x="941095" y="1102953"/>
                  <a:pt x="942955" y="1105743"/>
                </a:cubicBezTo>
                <a:cubicBezTo>
                  <a:pt x="943885" y="1108533"/>
                  <a:pt x="945745" y="1110393"/>
                  <a:pt x="948535" y="1112253"/>
                </a:cubicBezTo>
                <a:cubicBezTo>
                  <a:pt x="947605" y="1115043"/>
                  <a:pt x="946674" y="1117833"/>
                  <a:pt x="947605" y="1120623"/>
                </a:cubicBezTo>
                <a:cubicBezTo>
                  <a:pt x="948535" y="1124342"/>
                  <a:pt x="950394" y="1127132"/>
                  <a:pt x="953185" y="1129922"/>
                </a:cubicBezTo>
                <a:cubicBezTo>
                  <a:pt x="956905" y="1132712"/>
                  <a:pt x="959694" y="1132712"/>
                  <a:pt x="964344" y="1132712"/>
                </a:cubicBezTo>
                <a:cubicBezTo>
                  <a:pt x="978294" y="1132712"/>
                  <a:pt x="992243" y="1131782"/>
                  <a:pt x="1005263" y="1131782"/>
                </a:cubicBezTo>
                <a:cubicBezTo>
                  <a:pt x="1004334" y="1131782"/>
                  <a:pt x="1004334" y="1131782"/>
                  <a:pt x="1003404" y="1131782"/>
                </a:cubicBezTo>
                <a:cubicBezTo>
                  <a:pt x="1111281" y="1129922"/>
                  <a:pt x="1220088" y="1130852"/>
                  <a:pt x="1327965" y="1127132"/>
                </a:cubicBezTo>
                <a:cubicBezTo>
                  <a:pt x="1382834" y="1125272"/>
                  <a:pt x="1437703" y="1122483"/>
                  <a:pt x="1491642" y="1118763"/>
                </a:cubicBezTo>
                <a:cubicBezTo>
                  <a:pt x="1545580" y="1115043"/>
                  <a:pt x="1598589" y="1108533"/>
                  <a:pt x="1651597" y="1099233"/>
                </a:cubicBezTo>
                <a:cubicBezTo>
                  <a:pt x="1667407" y="1096443"/>
                  <a:pt x="1683217" y="1092723"/>
                  <a:pt x="1699026" y="1088073"/>
                </a:cubicBezTo>
                <a:cubicBezTo>
                  <a:pt x="1701816" y="1087143"/>
                  <a:pt x="1703676" y="1085283"/>
                  <a:pt x="1705537" y="1082493"/>
                </a:cubicBezTo>
                <a:cubicBezTo>
                  <a:pt x="1707396" y="1080634"/>
                  <a:pt x="1708326" y="1075984"/>
                  <a:pt x="1708326" y="1071334"/>
                </a:cubicBezTo>
                <a:close/>
                <a:moveTo>
                  <a:pt x="1192189" y="833260"/>
                </a:moveTo>
                <a:cubicBezTo>
                  <a:pt x="1204279" y="823960"/>
                  <a:pt x="1216368" y="814660"/>
                  <a:pt x="1227528" y="804430"/>
                </a:cubicBezTo>
                <a:cubicBezTo>
                  <a:pt x="1234038" y="798850"/>
                  <a:pt x="1240548" y="793271"/>
                  <a:pt x="1247057" y="787691"/>
                </a:cubicBezTo>
                <a:cubicBezTo>
                  <a:pt x="1263797" y="800710"/>
                  <a:pt x="1280536" y="813730"/>
                  <a:pt x="1298206" y="826750"/>
                </a:cubicBezTo>
                <a:cubicBezTo>
                  <a:pt x="1315876" y="839769"/>
                  <a:pt x="1333546" y="852789"/>
                  <a:pt x="1350285" y="866739"/>
                </a:cubicBezTo>
                <a:cubicBezTo>
                  <a:pt x="1384694" y="893708"/>
                  <a:pt x="1420033" y="919747"/>
                  <a:pt x="1456302" y="945787"/>
                </a:cubicBezTo>
                <a:cubicBezTo>
                  <a:pt x="1473972" y="958807"/>
                  <a:pt x="1491642" y="970896"/>
                  <a:pt x="1509311" y="983916"/>
                </a:cubicBezTo>
                <a:cubicBezTo>
                  <a:pt x="1466532" y="967176"/>
                  <a:pt x="1423753" y="950437"/>
                  <a:pt x="1380974" y="933697"/>
                </a:cubicBezTo>
                <a:cubicBezTo>
                  <a:pt x="1307506" y="905798"/>
                  <a:pt x="1232178" y="878828"/>
                  <a:pt x="1154989" y="863019"/>
                </a:cubicBezTo>
                <a:cubicBezTo>
                  <a:pt x="1167080" y="853719"/>
                  <a:pt x="1179169" y="843489"/>
                  <a:pt x="1192189" y="833260"/>
                </a:cubicBezTo>
                <a:close/>
                <a:moveTo>
                  <a:pt x="1529771" y="1079704"/>
                </a:moveTo>
                <a:cubicBezTo>
                  <a:pt x="1475832" y="1086213"/>
                  <a:pt x="1420963" y="1090863"/>
                  <a:pt x="1367025" y="1093653"/>
                </a:cubicBezTo>
                <a:cubicBezTo>
                  <a:pt x="1258217" y="1100163"/>
                  <a:pt x="1149410" y="1102023"/>
                  <a:pt x="1039672" y="1104813"/>
                </a:cubicBezTo>
                <a:cubicBezTo>
                  <a:pt x="1018283" y="1105743"/>
                  <a:pt x="996893" y="1105743"/>
                  <a:pt x="975505" y="1106673"/>
                </a:cubicBezTo>
                <a:cubicBezTo>
                  <a:pt x="986664" y="1065754"/>
                  <a:pt x="999684" y="1025765"/>
                  <a:pt x="1014563" y="986706"/>
                </a:cubicBezTo>
                <a:cubicBezTo>
                  <a:pt x="1027583" y="953227"/>
                  <a:pt x="1041533" y="920677"/>
                  <a:pt x="1057342" y="889058"/>
                </a:cubicBezTo>
                <a:cubicBezTo>
                  <a:pt x="1088961" y="891848"/>
                  <a:pt x="1120581" y="897428"/>
                  <a:pt x="1152200" y="904868"/>
                </a:cubicBezTo>
                <a:cubicBezTo>
                  <a:pt x="1241478" y="928117"/>
                  <a:pt x="1326105" y="967176"/>
                  <a:pt x="1411663" y="1002515"/>
                </a:cubicBezTo>
                <a:cubicBezTo>
                  <a:pt x="1455373" y="1021115"/>
                  <a:pt x="1499081" y="1037855"/>
                  <a:pt x="1544650" y="1051804"/>
                </a:cubicBezTo>
                <a:cubicBezTo>
                  <a:pt x="1565109" y="1058314"/>
                  <a:pt x="1586499" y="1063894"/>
                  <a:pt x="1607889" y="1068544"/>
                </a:cubicBezTo>
                <a:cubicBezTo>
                  <a:pt x="1580919" y="1073194"/>
                  <a:pt x="1555809" y="1075984"/>
                  <a:pt x="1529771" y="1079704"/>
                </a:cubicBezTo>
                <a:close/>
                <a:moveTo>
                  <a:pt x="896456" y="1018325"/>
                </a:moveTo>
                <a:cubicBezTo>
                  <a:pt x="890876" y="1017395"/>
                  <a:pt x="887157" y="1019255"/>
                  <a:pt x="882507" y="1021115"/>
                </a:cubicBezTo>
                <a:cubicBezTo>
                  <a:pt x="881576" y="1021115"/>
                  <a:pt x="880646" y="1022045"/>
                  <a:pt x="880646" y="1022045"/>
                </a:cubicBezTo>
                <a:cubicBezTo>
                  <a:pt x="868557" y="1028555"/>
                  <a:pt x="854607" y="1033205"/>
                  <a:pt x="841588" y="1036925"/>
                </a:cubicBezTo>
                <a:cubicBezTo>
                  <a:pt x="813688" y="1043434"/>
                  <a:pt x="784859" y="1045294"/>
                  <a:pt x="756029" y="1044364"/>
                </a:cubicBezTo>
                <a:cubicBezTo>
                  <a:pt x="725340" y="1043434"/>
                  <a:pt x="695580" y="1039715"/>
                  <a:pt x="665822" y="1035065"/>
                </a:cubicBezTo>
                <a:cubicBezTo>
                  <a:pt x="651872" y="1033205"/>
                  <a:pt x="637922" y="1030415"/>
                  <a:pt x="623973" y="1027625"/>
                </a:cubicBezTo>
                <a:cubicBezTo>
                  <a:pt x="615603" y="1025765"/>
                  <a:pt x="607233" y="1023905"/>
                  <a:pt x="598864" y="1022045"/>
                </a:cubicBezTo>
                <a:cubicBezTo>
                  <a:pt x="564454" y="1010885"/>
                  <a:pt x="530975" y="994146"/>
                  <a:pt x="500285" y="974616"/>
                </a:cubicBezTo>
                <a:cubicBezTo>
                  <a:pt x="464947" y="952297"/>
                  <a:pt x="432398" y="926257"/>
                  <a:pt x="403569" y="896498"/>
                </a:cubicBezTo>
                <a:cubicBezTo>
                  <a:pt x="387758" y="879758"/>
                  <a:pt x="372879" y="861159"/>
                  <a:pt x="361720" y="840699"/>
                </a:cubicBezTo>
                <a:cubicBezTo>
                  <a:pt x="357070" y="831400"/>
                  <a:pt x="352420" y="821170"/>
                  <a:pt x="348700" y="810940"/>
                </a:cubicBezTo>
                <a:cubicBezTo>
                  <a:pt x="354279" y="810940"/>
                  <a:pt x="358929" y="810940"/>
                  <a:pt x="364509" y="810940"/>
                </a:cubicBezTo>
                <a:cubicBezTo>
                  <a:pt x="384038" y="810940"/>
                  <a:pt x="403569" y="807220"/>
                  <a:pt x="422168" y="800710"/>
                </a:cubicBezTo>
                <a:cubicBezTo>
                  <a:pt x="440768" y="794201"/>
                  <a:pt x="457507" y="782111"/>
                  <a:pt x="470526" y="768161"/>
                </a:cubicBezTo>
                <a:cubicBezTo>
                  <a:pt x="477967" y="759791"/>
                  <a:pt x="484476" y="749562"/>
                  <a:pt x="489126" y="739332"/>
                </a:cubicBezTo>
                <a:cubicBezTo>
                  <a:pt x="493776" y="729102"/>
                  <a:pt x="496566" y="717942"/>
                  <a:pt x="496566" y="705853"/>
                </a:cubicBezTo>
                <a:cubicBezTo>
                  <a:pt x="496566" y="687253"/>
                  <a:pt x="487267" y="669584"/>
                  <a:pt x="473317" y="657494"/>
                </a:cubicBezTo>
                <a:cubicBezTo>
                  <a:pt x="466806" y="651914"/>
                  <a:pt x="459367" y="648194"/>
                  <a:pt x="450997" y="645404"/>
                </a:cubicBezTo>
                <a:cubicBezTo>
                  <a:pt x="440768" y="641684"/>
                  <a:pt x="430537" y="640754"/>
                  <a:pt x="419378" y="641684"/>
                </a:cubicBezTo>
                <a:cubicBezTo>
                  <a:pt x="409148" y="641684"/>
                  <a:pt x="399848" y="644474"/>
                  <a:pt x="390549" y="648194"/>
                </a:cubicBezTo>
                <a:cubicBezTo>
                  <a:pt x="379388" y="652844"/>
                  <a:pt x="369159" y="659354"/>
                  <a:pt x="359859" y="667724"/>
                </a:cubicBezTo>
                <a:cubicBezTo>
                  <a:pt x="333820" y="691903"/>
                  <a:pt x="313360" y="722592"/>
                  <a:pt x="308710" y="757931"/>
                </a:cubicBezTo>
                <a:cubicBezTo>
                  <a:pt x="307780" y="761651"/>
                  <a:pt x="307780" y="764441"/>
                  <a:pt x="307780" y="768161"/>
                </a:cubicBezTo>
                <a:cubicBezTo>
                  <a:pt x="301271" y="766301"/>
                  <a:pt x="293831" y="764441"/>
                  <a:pt x="287321" y="762581"/>
                </a:cubicBezTo>
                <a:cubicBezTo>
                  <a:pt x="260352" y="754212"/>
                  <a:pt x="233382" y="742122"/>
                  <a:pt x="209203" y="727242"/>
                </a:cubicBezTo>
                <a:cubicBezTo>
                  <a:pt x="188743" y="714223"/>
                  <a:pt x="170143" y="697483"/>
                  <a:pt x="153404" y="679813"/>
                </a:cubicBezTo>
                <a:cubicBezTo>
                  <a:pt x="131085" y="655634"/>
                  <a:pt x="111556" y="627735"/>
                  <a:pt x="95745" y="598905"/>
                </a:cubicBezTo>
                <a:cubicBezTo>
                  <a:pt x="78077" y="565426"/>
                  <a:pt x="64127" y="529157"/>
                  <a:pt x="54827" y="491958"/>
                </a:cubicBezTo>
                <a:cubicBezTo>
                  <a:pt x="45527" y="452899"/>
                  <a:pt x="40877" y="411980"/>
                  <a:pt x="41807" y="371061"/>
                </a:cubicBezTo>
                <a:cubicBezTo>
                  <a:pt x="42737" y="348741"/>
                  <a:pt x="44596" y="327352"/>
                  <a:pt x="48317" y="305033"/>
                </a:cubicBezTo>
                <a:cubicBezTo>
                  <a:pt x="50177" y="293873"/>
                  <a:pt x="52967" y="282713"/>
                  <a:pt x="55757" y="271553"/>
                </a:cubicBezTo>
                <a:cubicBezTo>
                  <a:pt x="58546" y="260394"/>
                  <a:pt x="62266" y="249234"/>
                  <a:pt x="65057" y="238074"/>
                </a:cubicBezTo>
                <a:cubicBezTo>
                  <a:pt x="65057" y="237144"/>
                  <a:pt x="65986" y="236214"/>
                  <a:pt x="65986" y="236214"/>
                </a:cubicBezTo>
                <a:cubicBezTo>
                  <a:pt x="69707" y="226914"/>
                  <a:pt x="65986" y="215755"/>
                  <a:pt x="56687" y="212035"/>
                </a:cubicBezTo>
                <a:cubicBezTo>
                  <a:pt x="53896" y="211105"/>
                  <a:pt x="52037" y="210175"/>
                  <a:pt x="49246" y="210175"/>
                </a:cubicBezTo>
                <a:cubicBezTo>
                  <a:pt x="41807" y="210175"/>
                  <a:pt x="35297" y="213895"/>
                  <a:pt x="32507" y="220405"/>
                </a:cubicBezTo>
                <a:cubicBezTo>
                  <a:pt x="30647" y="225054"/>
                  <a:pt x="27858" y="229704"/>
                  <a:pt x="25997" y="234354"/>
                </a:cubicBezTo>
                <a:cubicBezTo>
                  <a:pt x="24137" y="239004"/>
                  <a:pt x="22278" y="243654"/>
                  <a:pt x="20417" y="249234"/>
                </a:cubicBezTo>
                <a:cubicBezTo>
                  <a:pt x="16697" y="261324"/>
                  <a:pt x="12978" y="272483"/>
                  <a:pt x="10188" y="284573"/>
                </a:cubicBezTo>
                <a:cubicBezTo>
                  <a:pt x="5538" y="305963"/>
                  <a:pt x="2748" y="328282"/>
                  <a:pt x="888" y="350601"/>
                </a:cubicBezTo>
                <a:cubicBezTo>
                  <a:pt x="-1902" y="396170"/>
                  <a:pt x="1818" y="442669"/>
                  <a:pt x="12978" y="487308"/>
                </a:cubicBezTo>
                <a:cubicBezTo>
                  <a:pt x="18558" y="509628"/>
                  <a:pt x="25067" y="531947"/>
                  <a:pt x="33437" y="554266"/>
                </a:cubicBezTo>
                <a:cubicBezTo>
                  <a:pt x="41807" y="575656"/>
                  <a:pt x="52037" y="597045"/>
                  <a:pt x="63196" y="616575"/>
                </a:cubicBezTo>
                <a:cubicBezTo>
                  <a:pt x="84586" y="655634"/>
                  <a:pt x="113415" y="690973"/>
                  <a:pt x="145964" y="721662"/>
                </a:cubicBezTo>
                <a:cubicBezTo>
                  <a:pt x="160844" y="735612"/>
                  <a:pt x="175724" y="747702"/>
                  <a:pt x="193393" y="757931"/>
                </a:cubicBezTo>
                <a:cubicBezTo>
                  <a:pt x="209203" y="768161"/>
                  <a:pt x="225942" y="775601"/>
                  <a:pt x="243612" y="783041"/>
                </a:cubicBezTo>
                <a:cubicBezTo>
                  <a:pt x="265932" y="792341"/>
                  <a:pt x="289181" y="798850"/>
                  <a:pt x="312430" y="803500"/>
                </a:cubicBezTo>
                <a:cubicBezTo>
                  <a:pt x="316151" y="819310"/>
                  <a:pt x="321730" y="834190"/>
                  <a:pt x="328240" y="848139"/>
                </a:cubicBezTo>
                <a:cubicBezTo>
                  <a:pt x="344980" y="880688"/>
                  <a:pt x="368229" y="907658"/>
                  <a:pt x="393338" y="932767"/>
                </a:cubicBezTo>
                <a:cubicBezTo>
                  <a:pt x="419378" y="957877"/>
                  <a:pt x="448207" y="980196"/>
                  <a:pt x="479826" y="999726"/>
                </a:cubicBezTo>
                <a:cubicBezTo>
                  <a:pt x="507726" y="1017395"/>
                  <a:pt x="537484" y="1034135"/>
                  <a:pt x="569104" y="1045294"/>
                </a:cubicBezTo>
                <a:cubicBezTo>
                  <a:pt x="600723" y="1057384"/>
                  <a:pt x="635132" y="1062964"/>
                  <a:pt x="668612" y="1068544"/>
                </a:cubicBezTo>
                <a:cubicBezTo>
                  <a:pt x="715111" y="1075984"/>
                  <a:pt x="763469" y="1079704"/>
                  <a:pt x="810898" y="1075054"/>
                </a:cubicBezTo>
                <a:cubicBezTo>
                  <a:pt x="827638" y="1073194"/>
                  <a:pt x="844377" y="1070404"/>
                  <a:pt x="860187" y="1065754"/>
                </a:cubicBezTo>
                <a:cubicBezTo>
                  <a:pt x="875996" y="1061104"/>
                  <a:pt x="890876" y="1054594"/>
                  <a:pt x="905756" y="1046224"/>
                </a:cubicBezTo>
                <a:cubicBezTo>
                  <a:pt x="909475" y="1044364"/>
                  <a:pt x="912266" y="1038785"/>
                  <a:pt x="913195" y="1034135"/>
                </a:cubicBezTo>
                <a:cubicBezTo>
                  <a:pt x="914125" y="1029485"/>
                  <a:pt x="913195" y="1024835"/>
                  <a:pt x="910406" y="1020185"/>
                </a:cubicBezTo>
                <a:cubicBezTo>
                  <a:pt x="905756" y="1021115"/>
                  <a:pt x="901106" y="1018325"/>
                  <a:pt x="896456" y="1018325"/>
                </a:cubicBezTo>
                <a:close/>
                <a:moveTo>
                  <a:pt x="343120" y="775601"/>
                </a:moveTo>
                <a:cubicBezTo>
                  <a:pt x="343120" y="767231"/>
                  <a:pt x="344980" y="758861"/>
                  <a:pt x="346839" y="751422"/>
                </a:cubicBezTo>
                <a:cubicBezTo>
                  <a:pt x="349629" y="743052"/>
                  <a:pt x="353350" y="734682"/>
                  <a:pt x="357999" y="726312"/>
                </a:cubicBezTo>
                <a:cubicBezTo>
                  <a:pt x="364509" y="716082"/>
                  <a:pt x="372879" y="706783"/>
                  <a:pt x="381249" y="698413"/>
                </a:cubicBezTo>
                <a:cubicBezTo>
                  <a:pt x="386829" y="693763"/>
                  <a:pt x="392408" y="689113"/>
                  <a:pt x="397988" y="685393"/>
                </a:cubicBezTo>
                <a:cubicBezTo>
                  <a:pt x="402638" y="683533"/>
                  <a:pt x="407288" y="681673"/>
                  <a:pt x="412868" y="679813"/>
                </a:cubicBezTo>
                <a:cubicBezTo>
                  <a:pt x="417518" y="678883"/>
                  <a:pt x="422168" y="677953"/>
                  <a:pt x="426818" y="677953"/>
                </a:cubicBezTo>
                <a:cubicBezTo>
                  <a:pt x="430537" y="677953"/>
                  <a:pt x="434257" y="678883"/>
                  <a:pt x="438907" y="679813"/>
                </a:cubicBezTo>
                <a:cubicBezTo>
                  <a:pt x="441697" y="680743"/>
                  <a:pt x="445418" y="682603"/>
                  <a:pt x="448207" y="683533"/>
                </a:cubicBezTo>
                <a:cubicBezTo>
                  <a:pt x="450067" y="685393"/>
                  <a:pt x="452857" y="687253"/>
                  <a:pt x="454717" y="689113"/>
                </a:cubicBezTo>
                <a:cubicBezTo>
                  <a:pt x="456577" y="690973"/>
                  <a:pt x="457507" y="692833"/>
                  <a:pt x="459367" y="694693"/>
                </a:cubicBezTo>
                <a:cubicBezTo>
                  <a:pt x="460297" y="696553"/>
                  <a:pt x="461227" y="699343"/>
                  <a:pt x="462156" y="701203"/>
                </a:cubicBezTo>
                <a:cubicBezTo>
                  <a:pt x="462156" y="703993"/>
                  <a:pt x="463086" y="705853"/>
                  <a:pt x="463086" y="708643"/>
                </a:cubicBezTo>
                <a:cubicBezTo>
                  <a:pt x="463086" y="712363"/>
                  <a:pt x="462156" y="715153"/>
                  <a:pt x="461227" y="718872"/>
                </a:cubicBezTo>
                <a:cubicBezTo>
                  <a:pt x="459367" y="723522"/>
                  <a:pt x="457507" y="728172"/>
                  <a:pt x="454717" y="732822"/>
                </a:cubicBezTo>
                <a:cubicBezTo>
                  <a:pt x="450997" y="739332"/>
                  <a:pt x="446347" y="744912"/>
                  <a:pt x="440768" y="749562"/>
                </a:cubicBezTo>
                <a:cubicBezTo>
                  <a:pt x="435187" y="754212"/>
                  <a:pt x="428678" y="758861"/>
                  <a:pt x="422168" y="762581"/>
                </a:cubicBezTo>
                <a:cubicBezTo>
                  <a:pt x="413798" y="766301"/>
                  <a:pt x="406358" y="770021"/>
                  <a:pt x="397058" y="771881"/>
                </a:cubicBezTo>
                <a:cubicBezTo>
                  <a:pt x="383108" y="774671"/>
                  <a:pt x="370088" y="775601"/>
                  <a:pt x="356139" y="775601"/>
                </a:cubicBezTo>
                <a:cubicBezTo>
                  <a:pt x="351489" y="776531"/>
                  <a:pt x="346839" y="776531"/>
                  <a:pt x="343120" y="775601"/>
                </a:cubicBezTo>
                <a:lnTo>
                  <a:pt x="343120" y="775601"/>
                </a:lnTo>
                <a:close/>
                <a:moveTo>
                  <a:pt x="55757" y="181346"/>
                </a:moveTo>
                <a:cubicBezTo>
                  <a:pt x="60407" y="183206"/>
                  <a:pt x="65986" y="184135"/>
                  <a:pt x="71566" y="181346"/>
                </a:cubicBezTo>
                <a:cubicBezTo>
                  <a:pt x="76216" y="179486"/>
                  <a:pt x="80866" y="175766"/>
                  <a:pt x="82726" y="171116"/>
                </a:cubicBezTo>
                <a:cubicBezTo>
                  <a:pt x="86445" y="158096"/>
                  <a:pt x="92026" y="146006"/>
                  <a:pt x="96676" y="133917"/>
                </a:cubicBezTo>
                <a:cubicBezTo>
                  <a:pt x="100395" y="123687"/>
                  <a:pt x="96676" y="111597"/>
                  <a:pt x="86445" y="106947"/>
                </a:cubicBezTo>
                <a:cubicBezTo>
                  <a:pt x="83656" y="106017"/>
                  <a:pt x="80866" y="105087"/>
                  <a:pt x="78077" y="105087"/>
                </a:cubicBezTo>
                <a:cubicBezTo>
                  <a:pt x="70636" y="105087"/>
                  <a:pt x="63196" y="109737"/>
                  <a:pt x="59477" y="117177"/>
                </a:cubicBezTo>
                <a:cubicBezTo>
                  <a:pt x="52967" y="131127"/>
                  <a:pt x="49246" y="146006"/>
                  <a:pt x="44596" y="159956"/>
                </a:cubicBezTo>
                <a:cubicBezTo>
                  <a:pt x="43667" y="163676"/>
                  <a:pt x="44596" y="166466"/>
                  <a:pt x="45527" y="170186"/>
                </a:cubicBezTo>
                <a:cubicBezTo>
                  <a:pt x="47387" y="175766"/>
                  <a:pt x="51107" y="179486"/>
                  <a:pt x="55757" y="181346"/>
                </a:cubicBezTo>
                <a:close/>
                <a:moveTo>
                  <a:pt x="129225" y="67888"/>
                </a:moveTo>
                <a:cubicBezTo>
                  <a:pt x="134805" y="68818"/>
                  <a:pt x="141314" y="66958"/>
                  <a:pt x="145964" y="64168"/>
                </a:cubicBezTo>
                <a:cubicBezTo>
                  <a:pt x="151544" y="60449"/>
                  <a:pt x="153404" y="54869"/>
                  <a:pt x="155264" y="49289"/>
                </a:cubicBezTo>
                <a:cubicBezTo>
                  <a:pt x="155264" y="48359"/>
                  <a:pt x="156194" y="47429"/>
                  <a:pt x="156194" y="46499"/>
                </a:cubicBezTo>
                <a:cubicBezTo>
                  <a:pt x="158054" y="41849"/>
                  <a:pt x="159914" y="37199"/>
                  <a:pt x="161775" y="32549"/>
                </a:cubicBezTo>
                <a:cubicBezTo>
                  <a:pt x="163634" y="26969"/>
                  <a:pt x="164564" y="20459"/>
                  <a:pt x="162704" y="14880"/>
                </a:cubicBezTo>
                <a:cubicBezTo>
                  <a:pt x="160844" y="9300"/>
                  <a:pt x="156194" y="4650"/>
                  <a:pt x="150614" y="1860"/>
                </a:cubicBezTo>
                <a:cubicBezTo>
                  <a:pt x="147825" y="930"/>
                  <a:pt x="144105" y="0"/>
                  <a:pt x="141314" y="0"/>
                </a:cubicBezTo>
                <a:cubicBezTo>
                  <a:pt x="132015" y="0"/>
                  <a:pt x="123645" y="4650"/>
                  <a:pt x="119926" y="13950"/>
                </a:cubicBezTo>
                <a:cubicBezTo>
                  <a:pt x="116205" y="23249"/>
                  <a:pt x="113415" y="33479"/>
                  <a:pt x="110626" y="42779"/>
                </a:cubicBezTo>
                <a:cubicBezTo>
                  <a:pt x="108765" y="48359"/>
                  <a:pt x="111556" y="55799"/>
                  <a:pt x="114345" y="59519"/>
                </a:cubicBezTo>
                <a:cubicBezTo>
                  <a:pt x="117135" y="63238"/>
                  <a:pt x="122715" y="66958"/>
                  <a:pt x="129225" y="67888"/>
                </a:cubicBez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aphic 12">
            <a:extLst>
              <a:ext uri="{FF2B5EF4-FFF2-40B4-BE49-F238E27FC236}">
                <a16:creationId xmlns:a16="http://schemas.microsoft.com/office/drawing/2014/main" id="{E0B7B950-E21A-40FF-99A6-1939DA1911A3}"/>
              </a:ext>
            </a:extLst>
          </p:cNvPr>
          <p:cNvGrpSpPr/>
          <p:nvPr/>
        </p:nvGrpSpPr>
        <p:grpSpPr>
          <a:xfrm>
            <a:off x="9158662" y="3684189"/>
            <a:ext cx="565548" cy="597654"/>
            <a:chOff x="8646316" y="1021288"/>
            <a:chExt cx="437699" cy="462547"/>
          </a:xfrm>
        </p:grpSpPr>
        <p:sp>
          <p:nvSpPr>
            <p:cNvPr id="9" name="Freeform: Shape 8">
              <a:extLst>
                <a:ext uri="{FF2B5EF4-FFF2-40B4-BE49-F238E27FC236}">
                  <a16:creationId xmlns:a16="http://schemas.microsoft.com/office/drawing/2014/main" id="{EC28D21B-523B-4389-9BDC-62D869AC26F1}"/>
                </a:ext>
              </a:extLst>
            </p:cNvPr>
            <p:cNvSpPr/>
            <p:nvPr/>
          </p:nvSpPr>
          <p:spPr>
            <a:xfrm>
              <a:off x="8646316" y="1021288"/>
              <a:ext cx="437699" cy="462547"/>
            </a:xfrm>
            <a:custGeom>
              <a:avLst/>
              <a:gdLst>
                <a:gd name="connsiteX0" fmla="*/ 171727 w 437699"/>
                <a:gd name="connsiteY0" fmla="*/ 2790 h 462547"/>
                <a:gd name="connsiteX1" fmla="*/ 166146 w 437699"/>
                <a:gd name="connsiteY1" fmla="*/ 5580 h 462547"/>
                <a:gd name="connsiteX2" fmla="*/ 161497 w 437699"/>
                <a:gd name="connsiteY2" fmla="*/ 9300 h 462547"/>
                <a:gd name="connsiteX3" fmla="*/ 153127 w 437699"/>
                <a:gd name="connsiteY3" fmla="*/ 21390 h 462547"/>
                <a:gd name="connsiteX4" fmla="*/ 139177 w 437699"/>
                <a:gd name="connsiteY4" fmla="*/ 81838 h 462547"/>
                <a:gd name="connsiteX5" fmla="*/ 137317 w 437699"/>
                <a:gd name="connsiteY5" fmla="*/ 95788 h 462547"/>
                <a:gd name="connsiteX6" fmla="*/ 130807 w 437699"/>
                <a:gd name="connsiteY6" fmla="*/ 123687 h 462547"/>
                <a:gd name="connsiteX7" fmla="*/ 122438 w 437699"/>
                <a:gd name="connsiteY7" fmla="*/ 137637 h 462547"/>
                <a:gd name="connsiteX8" fmla="*/ 110348 w 437699"/>
                <a:gd name="connsiteY8" fmla="*/ 149726 h 462547"/>
                <a:gd name="connsiteX9" fmla="*/ 82449 w 437699"/>
                <a:gd name="connsiteY9" fmla="*/ 165536 h 462547"/>
                <a:gd name="connsiteX10" fmla="*/ 22930 w 437699"/>
                <a:gd name="connsiteY10" fmla="*/ 191575 h 462547"/>
                <a:gd name="connsiteX11" fmla="*/ 9910 w 437699"/>
                <a:gd name="connsiteY11" fmla="*/ 202735 h 462547"/>
                <a:gd name="connsiteX12" fmla="*/ 1541 w 437699"/>
                <a:gd name="connsiteY12" fmla="*/ 216685 h 462547"/>
                <a:gd name="connsiteX13" fmla="*/ 611 w 437699"/>
                <a:gd name="connsiteY13" fmla="*/ 230634 h 462547"/>
                <a:gd name="connsiteX14" fmla="*/ 5261 w 437699"/>
                <a:gd name="connsiteY14" fmla="*/ 242724 h 462547"/>
                <a:gd name="connsiteX15" fmla="*/ 24790 w 437699"/>
                <a:gd name="connsiteY15" fmla="*/ 263184 h 462547"/>
                <a:gd name="connsiteX16" fmla="*/ 48970 w 437699"/>
                <a:gd name="connsiteY16" fmla="*/ 278993 h 462547"/>
                <a:gd name="connsiteX17" fmla="*/ 98258 w 437699"/>
                <a:gd name="connsiteY17" fmla="*/ 308752 h 462547"/>
                <a:gd name="connsiteX18" fmla="*/ 113138 w 437699"/>
                <a:gd name="connsiteY18" fmla="*/ 322702 h 462547"/>
                <a:gd name="connsiteX19" fmla="*/ 118718 w 437699"/>
                <a:gd name="connsiteY19" fmla="*/ 332932 h 462547"/>
                <a:gd name="connsiteX20" fmla="*/ 124298 w 437699"/>
                <a:gd name="connsiteY20" fmla="*/ 352461 h 462547"/>
                <a:gd name="connsiteX21" fmla="*/ 128947 w 437699"/>
                <a:gd name="connsiteY21" fmla="*/ 418490 h 462547"/>
                <a:gd name="connsiteX22" fmla="*/ 140107 w 437699"/>
                <a:gd name="connsiteY22" fmla="*/ 447319 h 462547"/>
                <a:gd name="connsiteX23" fmla="*/ 154057 w 437699"/>
                <a:gd name="connsiteY23" fmla="*/ 459409 h 462547"/>
                <a:gd name="connsiteX24" fmla="*/ 171727 w 437699"/>
                <a:gd name="connsiteY24" fmla="*/ 462199 h 462547"/>
                <a:gd name="connsiteX25" fmla="*/ 191256 w 437699"/>
                <a:gd name="connsiteY25" fmla="*/ 456619 h 462547"/>
                <a:gd name="connsiteX26" fmla="*/ 227525 w 437699"/>
                <a:gd name="connsiteY26" fmla="*/ 432439 h 462547"/>
                <a:gd name="connsiteX27" fmla="*/ 286114 w 437699"/>
                <a:gd name="connsiteY27" fmla="*/ 372921 h 462547"/>
                <a:gd name="connsiteX28" fmla="*/ 288904 w 437699"/>
                <a:gd name="connsiteY28" fmla="*/ 366411 h 462547"/>
                <a:gd name="connsiteX29" fmla="*/ 288904 w 437699"/>
                <a:gd name="connsiteY29" fmla="*/ 366411 h 462547"/>
                <a:gd name="connsiteX30" fmla="*/ 295414 w 437699"/>
                <a:gd name="connsiteY30" fmla="*/ 367341 h 462547"/>
                <a:gd name="connsiteX31" fmla="*/ 301923 w 437699"/>
                <a:gd name="connsiteY31" fmla="*/ 368271 h 462547"/>
                <a:gd name="connsiteX32" fmla="*/ 301923 w 437699"/>
                <a:gd name="connsiteY32" fmla="*/ 368271 h 462547"/>
                <a:gd name="connsiteX33" fmla="*/ 302853 w 437699"/>
                <a:gd name="connsiteY33" fmla="*/ 368271 h 462547"/>
                <a:gd name="connsiteX34" fmla="*/ 302853 w 437699"/>
                <a:gd name="connsiteY34" fmla="*/ 368271 h 462547"/>
                <a:gd name="connsiteX35" fmla="*/ 302853 w 437699"/>
                <a:gd name="connsiteY35" fmla="*/ 368271 h 462547"/>
                <a:gd name="connsiteX36" fmla="*/ 302853 w 437699"/>
                <a:gd name="connsiteY36" fmla="*/ 368271 h 462547"/>
                <a:gd name="connsiteX37" fmla="*/ 302853 w 437699"/>
                <a:gd name="connsiteY37" fmla="*/ 368271 h 462547"/>
                <a:gd name="connsiteX38" fmla="*/ 302853 w 437699"/>
                <a:gd name="connsiteY38" fmla="*/ 368271 h 462547"/>
                <a:gd name="connsiteX39" fmla="*/ 302853 w 437699"/>
                <a:gd name="connsiteY39" fmla="*/ 368271 h 462547"/>
                <a:gd name="connsiteX40" fmla="*/ 302853 w 437699"/>
                <a:gd name="connsiteY40" fmla="*/ 368271 h 462547"/>
                <a:gd name="connsiteX41" fmla="*/ 302853 w 437699"/>
                <a:gd name="connsiteY41" fmla="*/ 368271 h 462547"/>
                <a:gd name="connsiteX42" fmla="*/ 303784 w 437699"/>
                <a:gd name="connsiteY42" fmla="*/ 368271 h 462547"/>
                <a:gd name="connsiteX43" fmla="*/ 302853 w 437699"/>
                <a:gd name="connsiteY43" fmla="*/ 368271 h 462547"/>
                <a:gd name="connsiteX44" fmla="*/ 335402 w 437699"/>
                <a:gd name="connsiteY44" fmla="*/ 374781 h 462547"/>
                <a:gd name="connsiteX45" fmla="*/ 373532 w 437699"/>
                <a:gd name="connsiteY45" fmla="*/ 382221 h 462547"/>
                <a:gd name="connsiteX46" fmla="*/ 409801 w 437699"/>
                <a:gd name="connsiteY46" fmla="*/ 383151 h 462547"/>
                <a:gd name="connsiteX47" fmla="*/ 433980 w 437699"/>
                <a:gd name="connsiteY47" fmla="*/ 368271 h 462547"/>
                <a:gd name="connsiteX48" fmla="*/ 437700 w 437699"/>
                <a:gd name="connsiteY48" fmla="*/ 349671 h 462547"/>
                <a:gd name="connsiteX49" fmla="*/ 431190 w 437699"/>
                <a:gd name="connsiteY49" fmla="*/ 324562 h 462547"/>
                <a:gd name="connsiteX50" fmla="*/ 395851 w 437699"/>
                <a:gd name="connsiteY50" fmla="*/ 255744 h 462547"/>
                <a:gd name="connsiteX51" fmla="*/ 389341 w 437699"/>
                <a:gd name="connsiteY51" fmla="*/ 232494 h 462547"/>
                <a:gd name="connsiteX52" fmla="*/ 389341 w 437699"/>
                <a:gd name="connsiteY52" fmla="*/ 216685 h 462547"/>
                <a:gd name="connsiteX53" fmla="*/ 392131 w 437699"/>
                <a:gd name="connsiteY53" fmla="*/ 205525 h 462547"/>
                <a:gd name="connsiteX54" fmla="*/ 402361 w 437699"/>
                <a:gd name="connsiteY54" fmla="*/ 185995 h 462547"/>
                <a:gd name="connsiteX55" fmla="*/ 416311 w 437699"/>
                <a:gd name="connsiteY55" fmla="*/ 163676 h 462547"/>
                <a:gd name="connsiteX56" fmla="*/ 435840 w 437699"/>
                <a:gd name="connsiteY56" fmla="*/ 117177 h 462547"/>
                <a:gd name="connsiteX57" fmla="*/ 432120 w 437699"/>
                <a:gd name="connsiteY57" fmla="*/ 96718 h 462547"/>
                <a:gd name="connsiteX58" fmla="*/ 424681 w 437699"/>
                <a:gd name="connsiteY58" fmla="*/ 88348 h 462547"/>
                <a:gd name="connsiteX59" fmla="*/ 414451 w 437699"/>
                <a:gd name="connsiteY59" fmla="*/ 83698 h 462547"/>
                <a:gd name="connsiteX60" fmla="*/ 403291 w 437699"/>
                <a:gd name="connsiteY60" fmla="*/ 81838 h 462547"/>
                <a:gd name="connsiteX61" fmla="*/ 391201 w 437699"/>
                <a:gd name="connsiteY61" fmla="*/ 81838 h 462547"/>
                <a:gd name="connsiteX62" fmla="*/ 363302 w 437699"/>
                <a:gd name="connsiteY62" fmla="*/ 85558 h 462547"/>
                <a:gd name="connsiteX63" fmla="*/ 344702 w 437699"/>
                <a:gd name="connsiteY63" fmla="*/ 88348 h 462547"/>
                <a:gd name="connsiteX64" fmla="*/ 326103 w 437699"/>
                <a:gd name="connsiteY64" fmla="*/ 89278 h 462547"/>
                <a:gd name="connsiteX65" fmla="*/ 303784 w 437699"/>
                <a:gd name="connsiteY65" fmla="*/ 88348 h 462547"/>
                <a:gd name="connsiteX66" fmla="*/ 303784 w 437699"/>
                <a:gd name="connsiteY66" fmla="*/ 88348 h 462547"/>
                <a:gd name="connsiteX67" fmla="*/ 302853 w 437699"/>
                <a:gd name="connsiteY67" fmla="*/ 88348 h 462547"/>
                <a:gd name="connsiteX68" fmla="*/ 303784 w 437699"/>
                <a:gd name="connsiteY68" fmla="*/ 88348 h 462547"/>
                <a:gd name="connsiteX69" fmla="*/ 282394 w 437699"/>
                <a:gd name="connsiteY69" fmla="*/ 82768 h 462547"/>
                <a:gd name="connsiteX70" fmla="*/ 264724 w 437699"/>
                <a:gd name="connsiteY70" fmla="*/ 72538 h 462547"/>
                <a:gd name="connsiteX71" fmla="*/ 244265 w 437699"/>
                <a:gd name="connsiteY71" fmla="*/ 53009 h 462547"/>
                <a:gd name="connsiteX72" fmla="*/ 230315 w 437699"/>
                <a:gd name="connsiteY72" fmla="*/ 35339 h 462547"/>
                <a:gd name="connsiteX73" fmla="*/ 213576 w 437699"/>
                <a:gd name="connsiteY73" fmla="*/ 16740 h 462547"/>
                <a:gd name="connsiteX74" fmla="*/ 193116 w 437699"/>
                <a:gd name="connsiteY74" fmla="*/ 2790 h 462547"/>
                <a:gd name="connsiteX75" fmla="*/ 181026 w 437699"/>
                <a:gd name="connsiteY75" fmla="*/ 0 h 462547"/>
                <a:gd name="connsiteX76" fmla="*/ 171727 w 437699"/>
                <a:gd name="connsiteY76" fmla="*/ 2790 h 462547"/>
                <a:gd name="connsiteX77" fmla="*/ 171727 w 437699"/>
                <a:gd name="connsiteY77" fmla="*/ 2790 h 462547"/>
                <a:gd name="connsiteX78" fmla="*/ 58269 w 437699"/>
                <a:gd name="connsiteY78" fmla="*/ 192505 h 462547"/>
                <a:gd name="connsiteX79" fmla="*/ 68499 w 437699"/>
                <a:gd name="connsiteY79" fmla="*/ 188785 h 462547"/>
                <a:gd name="connsiteX80" fmla="*/ 72219 w 437699"/>
                <a:gd name="connsiteY80" fmla="*/ 187855 h 462547"/>
                <a:gd name="connsiteX81" fmla="*/ 99189 w 437699"/>
                <a:gd name="connsiteY81" fmla="*/ 176696 h 462547"/>
                <a:gd name="connsiteX82" fmla="*/ 136388 w 437699"/>
                <a:gd name="connsiteY82" fmla="*/ 147866 h 462547"/>
                <a:gd name="connsiteX83" fmla="*/ 152197 w 437699"/>
                <a:gd name="connsiteY83" fmla="*/ 110667 h 462547"/>
                <a:gd name="connsiteX84" fmla="*/ 155917 w 437699"/>
                <a:gd name="connsiteY84" fmla="*/ 82768 h 462547"/>
                <a:gd name="connsiteX85" fmla="*/ 155917 w 437699"/>
                <a:gd name="connsiteY85" fmla="*/ 81838 h 462547"/>
                <a:gd name="connsiteX86" fmla="*/ 157777 w 437699"/>
                <a:gd name="connsiteY86" fmla="*/ 68818 h 462547"/>
                <a:gd name="connsiteX87" fmla="*/ 165217 w 437699"/>
                <a:gd name="connsiteY87" fmla="*/ 37199 h 462547"/>
                <a:gd name="connsiteX88" fmla="*/ 171727 w 437699"/>
                <a:gd name="connsiteY88" fmla="*/ 26039 h 462547"/>
                <a:gd name="connsiteX89" fmla="*/ 175446 w 437699"/>
                <a:gd name="connsiteY89" fmla="*/ 22319 h 462547"/>
                <a:gd name="connsiteX90" fmla="*/ 178237 w 437699"/>
                <a:gd name="connsiteY90" fmla="*/ 20460 h 462547"/>
                <a:gd name="connsiteX91" fmla="*/ 180096 w 437699"/>
                <a:gd name="connsiteY91" fmla="*/ 19530 h 462547"/>
                <a:gd name="connsiteX92" fmla="*/ 181026 w 437699"/>
                <a:gd name="connsiteY92" fmla="*/ 19530 h 462547"/>
                <a:gd name="connsiteX93" fmla="*/ 181956 w 437699"/>
                <a:gd name="connsiteY93" fmla="*/ 19530 h 462547"/>
                <a:gd name="connsiteX94" fmla="*/ 186606 w 437699"/>
                <a:gd name="connsiteY94" fmla="*/ 20460 h 462547"/>
                <a:gd name="connsiteX95" fmla="*/ 194976 w 437699"/>
                <a:gd name="connsiteY95" fmla="*/ 25109 h 462547"/>
                <a:gd name="connsiteX96" fmla="*/ 222875 w 437699"/>
                <a:gd name="connsiteY96" fmla="*/ 53939 h 462547"/>
                <a:gd name="connsiteX97" fmla="*/ 227525 w 437699"/>
                <a:gd name="connsiteY97" fmla="*/ 59519 h 462547"/>
                <a:gd name="connsiteX98" fmla="*/ 269374 w 437699"/>
                <a:gd name="connsiteY98" fmla="*/ 93928 h 462547"/>
                <a:gd name="connsiteX99" fmla="*/ 324243 w 437699"/>
                <a:gd name="connsiteY99" fmla="*/ 105087 h 462547"/>
                <a:gd name="connsiteX100" fmla="*/ 325173 w 437699"/>
                <a:gd name="connsiteY100" fmla="*/ 105087 h 462547"/>
                <a:gd name="connsiteX101" fmla="*/ 338192 w 437699"/>
                <a:gd name="connsiteY101" fmla="*/ 105087 h 462547"/>
                <a:gd name="connsiteX102" fmla="*/ 347492 w 437699"/>
                <a:gd name="connsiteY102" fmla="*/ 104157 h 462547"/>
                <a:gd name="connsiteX103" fmla="*/ 348422 w 437699"/>
                <a:gd name="connsiteY103" fmla="*/ 104157 h 462547"/>
                <a:gd name="connsiteX104" fmla="*/ 357722 w 437699"/>
                <a:gd name="connsiteY104" fmla="*/ 103227 h 462547"/>
                <a:gd name="connsiteX105" fmla="*/ 359582 w 437699"/>
                <a:gd name="connsiteY105" fmla="*/ 103227 h 462547"/>
                <a:gd name="connsiteX106" fmla="*/ 369812 w 437699"/>
                <a:gd name="connsiteY106" fmla="*/ 101368 h 462547"/>
                <a:gd name="connsiteX107" fmla="*/ 392131 w 437699"/>
                <a:gd name="connsiteY107" fmla="*/ 99508 h 462547"/>
                <a:gd name="connsiteX108" fmla="*/ 402361 w 437699"/>
                <a:gd name="connsiteY108" fmla="*/ 100438 h 462547"/>
                <a:gd name="connsiteX109" fmla="*/ 409801 w 437699"/>
                <a:gd name="connsiteY109" fmla="*/ 102297 h 462547"/>
                <a:gd name="connsiteX110" fmla="*/ 412590 w 437699"/>
                <a:gd name="connsiteY110" fmla="*/ 104157 h 462547"/>
                <a:gd name="connsiteX111" fmla="*/ 414451 w 437699"/>
                <a:gd name="connsiteY111" fmla="*/ 106017 h 462547"/>
                <a:gd name="connsiteX112" fmla="*/ 416311 w 437699"/>
                <a:gd name="connsiteY112" fmla="*/ 108807 h 462547"/>
                <a:gd name="connsiteX113" fmla="*/ 417240 w 437699"/>
                <a:gd name="connsiteY113" fmla="*/ 113457 h 462547"/>
                <a:gd name="connsiteX114" fmla="*/ 417240 w 437699"/>
                <a:gd name="connsiteY114" fmla="*/ 119967 h 462547"/>
                <a:gd name="connsiteX115" fmla="*/ 411661 w 437699"/>
                <a:gd name="connsiteY115" fmla="*/ 136707 h 462547"/>
                <a:gd name="connsiteX116" fmla="*/ 393061 w 437699"/>
                <a:gd name="connsiteY116" fmla="*/ 171116 h 462547"/>
                <a:gd name="connsiteX117" fmla="*/ 389341 w 437699"/>
                <a:gd name="connsiteY117" fmla="*/ 176696 h 462547"/>
                <a:gd name="connsiteX118" fmla="*/ 378182 w 437699"/>
                <a:gd name="connsiteY118" fmla="*/ 196225 h 462547"/>
                <a:gd name="connsiteX119" fmla="*/ 371672 w 437699"/>
                <a:gd name="connsiteY119" fmla="*/ 213895 h 462547"/>
                <a:gd name="connsiteX120" fmla="*/ 384691 w 437699"/>
                <a:gd name="connsiteY120" fmla="*/ 276203 h 462547"/>
                <a:gd name="connsiteX121" fmla="*/ 396781 w 437699"/>
                <a:gd name="connsiteY121" fmla="*/ 299453 h 462547"/>
                <a:gd name="connsiteX122" fmla="*/ 412590 w 437699"/>
                <a:gd name="connsiteY122" fmla="*/ 329212 h 462547"/>
                <a:gd name="connsiteX123" fmla="*/ 419100 w 437699"/>
                <a:gd name="connsiteY123" fmla="*/ 350601 h 462547"/>
                <a:gd name="connsiteX124" fmla="*/ 419100 w 437699"/>
                <a:gd name="connsiteY124" fmla="*/ 358041 h 462547"/>
                <a:gd name="connsiteX125" fmla="*/ 418171 w 437699"/>
                <a:gd name="connsiteY125" fmla="*/ 361761 h 462547"/>
                <a:gd name="connsiteX126" fmla="*/ 416311 w 437699"/>
                <a:gd name="connsiteY126" fmla="*/ 364551 h 462547"/>
                <a:gd name="connsiteX127" fmla="*/ 414451 w 437699"/>
                <a:gd name="connsiteY127" fmla="*/ 366411 h 462547"/>
                <a:gd name="connsiteX128" fmla="*/ 410731 w 437699"/>
                <a:gd name="connsiteY128" fmla="*/ 368271 h 462547"/>
                <a:gd name="connsiteX129" fmla="*/ 402361 w 437699"/>
                <a:gd name="connsiteY129" fmla="*/ 370131 h 462547"/>
                <a:gd name="connsiteX130" fmla="*/ 393061 w 437699"/>
                <a:gd name="connsiteY130" fmla="*/ 371061 h 462547"/>
                <a:gd name="connsiteX131" fmla="*/ 375391 w 437699"/>
                <a:gd name="connsiteY131" fmla="*/ 370131 h 462547"/>
                <a:gd name="connsiteX132" fmla="*/ 338192 w 437699"/>
                <a:gd name="connsiteY132" fmla="*/ 363621 h 462547"/>
                <a:gd name="connsiteX133" fmla="*/ 334473 w 437699"/>
                <a:gd name="connsiteY133" fmla="*/ 362691 h 462547"/>
                <a:gd name="connsiteX134" fmla="*/ 314943 w 437699"/>
                <a:gd name="connsiteY134" fmla="*/ 358971 h 462547"/>
                <a:gd name="connsiteX135" fmla="*/ 300063 w 437699"/>
                <a:gd name="connsiteY135" fmla="*/ 357111 h 462547"/>
                <a:gd name="connsiteX136" fmla="*/ 299134 w 437699"/>
                <a:gd name="connsiteY136" fmla="*/ 357111 h 462547"/>
                <a:gd name="connsiteX137" fmla="*/ 297274 w 437699"/>
                <a:gd name="connsiteY137" fmla="*/ 357111 h 462547"/>
                <a:gd name="connsiteX138" fmla="*/ 293553 w 437699"/>
                <a:gd name="connsiteY138" fmla="*/ 356181 h 462547"/>
                <a:gd name="connsiteX139" fmla="*/ 284254 w 437699"/>
                <a:gd name="connsiteY139" fmla="*/ 355251 h 462547"/>
                <a:gd name="connsiteX140" fmla="*/ 280534 w 437699"/>
                <a:gd name="connsiteY140" fmla="*/ 355251 h 462547"/>
                <a:gd name="connsiteX141" fmla="*/ 274024 w 437699"/>
                <a:gd name="connsiteY141" fmla="*/ 358041 h 462547"/>
                <a:gd name="connsiteX142" fmla="*/ 267514 w 437699"/>
                <a:gd name="connsiteY142" fmla="*/ 364551 h 462547"/>
                <a:gd name="connsiteX143" fmla="*/ 241475 w 437699"/>
                <a:gd name="connsiteY143" fmla="*/ 393380 h 462547"/>
                <a:gd name="connsiteX144" fmla="*/ 201486 w 437699"/>
                <a:gd name="connsiteY144" fmla="*/ 430579 h 462547"/>
                <a:gd name="connsiteX145" fmla="*/ 178237 w 437699"/>
                <a:gd name="connsiteY145" fmla="*/ 444529 h 462547"/>
                <a:gd name="connsiteX146" fmla="*/ 167077 w 437699"/>
                <a:gd name="connsiteY146" fmla="*/ 447319 h 462547"/>
                <a:gd name="connsiteX147" fmla="*/ 164287 w 437699"/>
                <a:gd name="connsiteY147" fmla="*/ 447319 h 462547"/>
                <a:gd name="connsiteX148" fmla="*/ 161497 w 437699"/>
                <a:gd name="connsiteY148" fmla="*/ 447319 h 462547"/>
                <a:gd name="connsiteX149" fmla="*/ 157777 w 437699"/>
                <a:gd name="connsiteY149" fmla="*/ 446389 h 462547"/>
                <a:gd name="connsiteX150" fmla="*/ 154987 w 437699"/>
                <a:gd name="connsiteY150" fmla="*/ 444529 h 462547"/>
                <a:gd name="connsiteX151" fmla="*/ 152197 w 437699"/>
                <a:gd name="connsiteY151" fmla="*/ 441739 h 462547"/>
                <a:gd name="connsiteX152" fmla="*/ 147547 w 437699"/>
                <a:gd name="connsiteY152" fmla="*/ 432439 h 462547"/>
                <a:gd name="connsiteX153" fmla="*/ 142897 w 437699"/>
                <a:gd name="connsiteY153" fmla="*/ 413840 h 462547"/>
                <a:gd name="connsiteX154" fmla="*/ 141967 w 437699"/>
                <a:gd name="connsiteY154" fmla="*/ 381291 h 462547"/>
                <a:gd name="connsiteX155" fmla="*/ 141038 w 437699"/>
                <a:gd name="connsiteY155" fmla="*/ 355251 h 462547"/>
                <a:gd name="connsiteX156" fmla="*/ 135457 w 437699"/>
                <a:gd name="connsiteY156" fmla="*/ 326422 h 462547"/>
                <a:gd name="connsiteX157" fmla="*/ 119648 w 437699"/>
                <a:gd name="connsiteY157" fmla="*/ 302243 h 462547"/>
                <a:gd name="connsiteX158" fmla="*/ 98258 w 437699"/>
                <a:gd name="connsiteY158" fmla="*/ 285503 h 462547"/>
                <a:gd name="connsiteX159" fmla="*/ 75009 w 437699"/>
                <a:gd name="connsiteY159" fmla="*/ 272483 h 462547"/>
                <a:gd name="connsiteX160" fmla="*/ 74079 w 437699"/>
                <a:gd name="connsiteY160" fmla="*/ 272483 h 462547"/>
                <a:gd name="connsiteX161" fmla="*/ 70359 w 437699"/>
                <a:gd name="connsiteY161" fmla="*/ 270623 h 462547"/>
                <a:gd name="connsiteX162" fmla="*/ 31300 w 437699"/>
                <a:gd name="connsiteY162" fmla="*/ 247374 h 462547"/>
                <a:gd name="connsiteX163" fmla="*/ 20141 w 437699"/>
                <a:gd name="connsiteY163" fmla="*/ 237144 h 462547"/>
                <a:gd name="connsiteX164" fmla="*/ 17350 w 437699"/>
                <a:gd name="connsiteY164" fmla="*/ 231564 h 462547"/>
                <a:gd name="connsiteX165" fmla="*/ 16420 w 437699"/>
                <a:gd name="connsiteY165" fmla="*/ 227844 h 462547"/>
                <a:gd name="connsiteX166" fmla="*/ 16420 w 437699"/>
                <a:gd name="connsiteY166" fmla="*/ 225055 h 462547"/>
                <a:gd name="connsiteX167" fmla="*/ 17350 w 437699"/>
                <a:gd name="connsiteY167" fmla="*/ 222265 h 462547"/>
                <a:gd name="connsiteX168" fmla="*/ 20141 w 437699"/>
                <a:gd name="connsiteY168" fmla="*/ 217615 h 462547"/>
                <a:gd name="connsiteX169" fmla="*/ 27580 w 437699"/>
                <a:gd name="connsiteY169" fmla="*/ 210175 h 462547"/>
                <a:gd name="connsiteX170" fmla="*/ 53619 w 437699"/>
                <a:gd name="connsiteY170" fmla="*/ 195295 h 462547"/>
                <a:gd name="connsiteX171" fmla="*/ 58269 w 437699"/>
                <a:gd name="connsiteY171" fmla="*/ 192505 h 462547"/>
                <a:gd name="connsiteX172" fmla="*/ 57340 w 437699"/>
                <a:gd name="connsiteY172" fmla="*/ 193435 h 462547"/>
                <a:gd name="connsiteX173" fmla="*/ 58269 w 437699"/>
                <a:gd name="connsiteY173" fmla="*/ 192505 h 462547"/>
                <a:gd name="connsiteX174" fmla="*/ 58269 w 437699"/>
                <a:gd name="connsiteY174" fmla="*/ 192505 h 462547"/>
                <a:gd name="connsiteX175" fmla="*/ 58269 w 437699"/>
                <a:gd name="connsiteY175" fmla="*/ 192505 h 462547"/>
                <a:gd name="connsiteX176" fmla="*/ 58269 w 437699"/>
                <a:gd name="connsiteY176" fmla="*/ 192505 h 462547"/>
                <a:gd name="connsiteX177" fmla="*/ 58269 w 437699"/>
                <a:gd name="connsiteY177" fmla="*/ 192505 h 462547"/>
                <a:gd name="connsiteX178" fmla="*/ 58269 w 437699"/>
                <a:gd name="connsiteY178" fmla="*/ 192505 h 462547"/>
                <a:gd name="connsiteX179" fmla="*/ 58269 w 437699"/>
                <a:gd name="connsiteY179" fmla="*/ 192505 h 462547"/>
                <a:gd name="connsiteX180" fmla="*/ 58269 w 437699"/>
                <a:gd name="connsiteY180" fmla="*/ 192505 h 462547"/>
                <a:gd name="connsiteX181" fmla="*/ 343772 w 437699"/>
                <a:gd name="connsiteY181" fmla="*/ 89278 h 462547"/>
                <a:gd name="connsiteX182" fmla="*/ 342842 w 437699"/>
                <a:gd name="connsiteY182" fmla="*/ 89278 h 462547"/>
                <a:gd name="connsiteX183" fmla="*/ 343772 w 437699"/>
                <a:gd name="connsiteY183" fmla="*/ 89278 h 462547"/>
                <a:gd name="connsiteX184" fmla="*/ 343772 w 437699"/>
                <a:gd name="connsiteY184" fmla="*/ 89278 h 462547"/>
                <a:gd name="connsiteX185" fmla="*/ 130807 w 437699"/>
                <a:gd name="connsiteY185" fmla="*/ 125547 h 462547"/>
                <a:gd name="connsiteX186" fmla="*/ 130807 w 437699"/>
                <a:gd name="connsiteY186" fmla="*/ 126477 h 462547"/>
                <a:gd name="connsiteX187" fmla="*/ 130807 w 437699"/>
                <a:gd name="connsiteY187" fmla="*/ 125547 h 462547"/>
                <a:gd name="connsiteX188" fmla="*/ 130807 w 437699"/>
                <a:gd name="connsiteY188" fmla="*/ 125547 h 462547"/>
                <a:gd name="connsiteX189" fmla="*/ 388411 w 437699"/>
                <a:gd name="connsiteY189" fmla="*/ 218545 h 462547"/>
                <a:gd name="connsiteX190" fmla="*/ 388411 w 437699"/>
                <a:gd name="connsiteY190" fmla="*/ 218545 h 462547"/>
                <a:gd name="connsiteX191" fmla="*/ 388411 w 437699"/>
                <a:gd name="connsiteY191" fmla="*/ 218545 h 462547"/>
                <a:gd name="connsiteX192" fmla="*/ 388411 w 437699"/>
                <a:gd name="connsiteY192" fmla="*/ 218545 h 462547"/>
                <a:gd name="connsiteX193" fmla="*/ 100118 w 437699"/>
                <a:gd name="connsiteY193" fmla="*/ 308752 h 462547"/>
                <a:gd name="connsiteX194" fmla="*/ 100118 w 437699"/>
                <a:gd name="connsiteY194" fmla="*/ 308752 h 462547"/>
                <a:gd name="connsiteX195" fmla="*/ 100118 w 437699"/>
                <a:gd name="connsiteY195" fmla="*/ 308752 h 462547"/>
                <a:gd name="connsiteX196" fmla="*/ 100118 w 437699"/>
                <a:gd name="connsiteY196" fmla="*/ 308752 h 462547"/>
                <a:gd name="connsiteX197" fmla="*/ 300993 w 437699"/>
                <a:gd name="connsiteY197" fmla="*/ 369201 h 462547"/>
                <a:gd name="connsiteX198" fmla="*/ 300993 w 437699"/>
                <a:gd name="connsiteY198" fmla="*/ 369201 h 462547"/>
                <a:gd name="connsiteX199" fmla="*/ 300993 w 437699"/>
                <a:gd name="connsiteY199" fmla="*/ 369201 h 462547"/>
                <a:gd name="connsiteX200" fmla="*/ 300993 w 437699"/>
                <a:gd name="connsiteY200" fmla="*/ 369201 h 4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37699" h="462547">
                  <a:moveTo>
                    <a:pt x="171727" y="2790"/>
                  </a:moveTo>
                  <a:cubicBezTo>
                    <a:pt x="169867" y="3720"/>
                    <a:pt x="168007" y="4650"/>
                    <a:pt x="166146" y="5580"/>
                  </a:cubicBezTo>
                  <a:cubicBezTo>
                    <a:pt x="164287" y="6510"/>
                    <a:pt x="162427" y="8370"/>
                    <a:pt x="161497" y="9300"/>
                  </a:cubicBezTo>
                  <a:cubicBezTo>
                    <a:pt x="157777" y="13020"/>
                    <a:pt x="154987" y="16740"/>
                    <a:pt x="153127" y="21390"/>
                  </a:cubicBezTo>
                  <a:cubicBezTo>
                    <a:pt x="142897" y="39989"/>
                    <a:pt x="141038" y="61379"/>
                    <a:pt x="139177" y="81838"/>
                  </a:cubicBezTo>
                  <a:cubicBezTo>
                    <a:pt x="138247" y="86488"/>
                    <a:pt x="138247" y="91138"/>
                    <a:pt x="137317" y="95788"/>
                  </a:cubicBezTo>
                  <a:cubicBezTo>
                    <a:pt x="136388" y="105087"/>
                    <a:pt x="133597" y="114387"/>
                    <a:pt x="130807" y="123687"/>
                  </a:cubicBezTo>
                  <a:cubicBezTo>
                    <a:pt x="128947" y="128337"/>
                    <a:pt x="126158" y="132987"/>
                    <a:pt x="122438" y="137637"/>
                  </a:cubicBezTo>
                  <a:cubicBezTo>
                    <a:pt x="118718" y="142287"/>
                    <a:pt x="114998" y="146006"/>
                    <a:pt x="110348" y="149726"/>
                  </a:cubicBezTo>
                  <a:cubicBezTo>
                    <a:pt x="101978" y="156236"/>
                    <a:pt x="92679" y="160886"/>
                    <a:pt x="82449" y="165536"/>
                  </a:cubicBezTo>
                  <a:cubicBezTo>
                    <a:pt x="62919" y="173906"/>
                    <a:pt x="41530" y="179486"/>
                    <a:pt x="22930" y="191575"/>
                  </a:cubicBezTo>
                  <a:cubicBezTo>
                    <a:pt x="18280" y="194365"/>
                    <a:pt x="13631" y="198085"/>
                    <a:pt x="9910" y="202735"/>
                  </a:cubicBezTo>
                  <a:cubicBezTo>
                    <a:pt x="6191" y="206455"/>
                    <a:pt x="3400" y="211105"/>
                    <a:pt x="1541" y="216685"/>
                  </a:cubicBezTo>
                  <a:cubicBezTo>
                    <a:pt x="-319" y="221335"/>
                    <a:pt x="-319" y="225984"/>
                    <a:pt x="611" y="230634"/>
                  </a:cubicBezTo>
                  <a:cubicBezTo>
                    <a:pt x="1541" y="235284"/>
                    <a:pt x="3400" y="239004"/>
                    <a:pt x="5261" y="242724"/>
                  </a:cubicBezTo>
                  <a:cubicBezTo>
                    <a:pt x="9910" y="251094"/>
                    <a:pt x="17350" y="257604"/>
                    <a:pt x="24790" y="263184"/>
                  </a:cubicBezTo>
                  <a:cubicBezTo>
                    <a:pt x="32230" y="268763"/>
                    <a:pt x="40600" y="274343"/>
                    <a:pt x="48970" y="278993"/>
                  </a:cubicBezTo>
                  <a:cubicBezTo>
                    <a:pt x="65709" y="289223"/>
                    <a:pt x="83379" y="296663"/>
                    <a:pt x="98258" y="308752"/>
                  </a:cubicBezTo>
                  <a:cubicBezTo>
                    <a:pt x="103838" y="312472"/>
                    <a:pt x="108488" y="317122"/>
                    <a:pt x="113138" y="322702"/>
                  </a:cubicBezTo>
                  <a:cubicBezTo>
                    <a:pt x="114998" y="325492"/>
                    <a:pt x="117788" y="329212"/>
                    <a:pt x="118718" y="332932"/>
                  </a:cubicBezTo>
                  <a:cubicBezTo>
                    <a:pt x="121508" y="339442"/>
                    <a:pt x="123368" y="345952"/>
                    <a:pt x="124298" y="352461"/>
                  </a:cubicBezTo>
                  <a:cubicBezTo>
                    <a:pt x="127088" y="374781"/>
                    <a:pt x="125228" y="397100"/>
                    <a:pt x="128947" y="418490"/>
                  </a:cubicBezTo>
                  <a:cubicBezTo>
                    <a:pt x="130807" y="428719"/>
                    <a:pt x="134528" y="438949"/>
                    <a:pt x="140107" y="447319"/>
                  </a:cubicBezTo>
                  <a:cubicBezTo>
                    <a:pt x="143827" y="451969"/>
                    <a:pt x="147547" y="456619"/>
                    <a:pt x="154057" y="459409"/>
                  </a:cubicBezTo>
                  <a:cubicBezTo>
                    <a:pt x="159637" y="462199"/>
                    <a:pt x="165217" y="463129"/>
                    <a:pt x="171727" y="462199"/>
                  </a:cubicBezTo>
                  <a:cubicBezTo>
                    <a:pt x="178237" y="461269"/>
                    <a:pt x="184746" y="459409"/>
                    <a:pt x="191256" y="456619"/>
                  </a:cubicBezTo>
                  <a:cubicBezTo>
                    <a:pt x="204276" y="451039"/>
                    <a:pt x="216365" y="441739"/>
                    <a:pt x="227525" y="432439"/>
                  </a:cubicBezTo>
                  <a:cubicBezTo>
                    <a:pt x="248915" y="414770"/>
                    <a:pt x="268444" y="394310"/>
                    <a:pt x="286114" y="372921"/>
                  </a:cubicBezTo>
                  <a:cubicBezTo>
                    <a:pt x="287974" y="371061"/>
                    <a:pt x="288904" y="369201"/>
                    <a:pt x="288904" y="366411"/>
                  </a:cubicBezTo>
                  <a:lnTo>
                    <a:pt x="288904" y="366411"/>
                  </a:lnTo>
                  <a:cubicBezTo>
                    <a:pt x="290764" y="366411"/>
                    <a:pt x="292624" y="367341"/>
                    <a:pt x="295414" y="367341"/>
                  </a:cubicBezTo>
                  <a:cubicBezTo>
                    <a:pt x="297274" y="367341"/>
                    <a:pt x="299134" y="368271"/>
                    <a:pt x="301923" y="368271"/>
                  </a:cubicBezTo>
                  <a:cubicBezTo>
                    <a:pt x="301923" y="368271"/>
                    <a:pt x="301923" y="368271"/>
                    <a:pt x="301923" y="368271"/>
                  </a:cubicBezTo>
                  <a:cubicBezTo>
                    <a:pt x="301923" y="368271"/>
                    <a:pt x="30192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lnTo>
                    <a:pt x="302853" y="368271"/>
                  </a:lnTo>
                  <a:cubicBezTo>
                    <a:pt x="302853" y="368271"/>
                    <a:pt x="302853" y="368271"/>
                    <a:pt x="302853" y="368271"/>
                  </a:cubicBezTo>
                  <a:cubicBezTo>
                    <a:pt x="302853" y="368271"/>
                    <a:pt x="302853" y="368271"/>
                    <a:pt x="302853" y="368271"/>
                  </a:cubicBezTo>
                  <a:cubicBezTo>
                    <a:pt x="302853" y="368271"/>
                    <a:pt x="303784" y="368271"/>
                    <a:pt x="303784" y="368271"/>
                  </a:cubicBezTo>
                  <a:cubicBezTo>
                    <a:pt x="303784" y="368271"/>
                    <a:pt x="303784" y="368271"/>
                    <a:pt x="302853" y="368271"/>
                  </a:cubicBezTo>
                  <a:cubicBezTo>
                    <a:pt x="314013" y="370131"/>
                    <a:pt x="325173" y="371991"/>
                    <a:pt x="335402" y="374781"/>
                  </a:cubicBezTo>
                  <a:cubicBezTo>
                    <a:pt x="348422" y="377571"/>
                    <a:pt x="360512" y="380361"/>
                    <a:pt x="373532" y="382221"/>
                  </a:cubicBezTo>
                  <a:cubicBezTo>
                    <a:pt x="385621" y="384081"/>
                    <a:pt x="397711" y="385011"/>
                    <a:pt x="409801" y="383151"/>
                  </a:cubicBezTo>
                  <a:cubicBezTo>
                    <a:pt x="419100" y="381291"/>
                    <a:pt x="428400" y="376641"/>
                    <a:pt x="433980" y="368271"/>
                  </a:cubicBezTo>
                  <a:cubicBezTo>
                    <a:pt x="436770" y="362691"/>
                    <a:pt x="437700" y="356181"/>
                    <a:pt x="437700" y="349671"/>
                  </a:cubicBezTo>
                  <a:cubicBezTo>
                    <a:pt x="436770" y="341302"/>
                    <a:pt x="434910" y="332002"/>
                    <a:pt x="431190" y="324562"/>
                  </a:cubicBezTo>
                  <a:cubicBezTo>
                    <a:pt x="421890" y="300383"/>
                    <a:pt x="406081" y="278993"/>
                    <a:pt x="395851" y="255744"/>
                  </a:cubicBezTo>
                  <a:cubicBezTo>
                    <a:pt x="393061" y="248304"/>
                    <a:pt x="390271" y="240864"/>
                    <a:pt x="389341" y="232494"/>
                  </a:cubicBezTo>
                  <a:cubicBezTo>
                    <a:pt x="388411" y="226914"/>
                    <a:pt x="388411" y="222265"/>
                    <a:pt x="389341" y="216685"/>
                  </a:cubicBezTo>
                  <a:cubicBezTo>
                    <a:pt x="390271" y="212965"/>
                    <a:pt x="391201" y="209245"/>
                    <a:pt x="392131" y="205525"/>
                  </a:cubicBezTo>
                  <a:cubicBezTo>
                    <a:pt x="394921" y="199015"/>
                    <a:pt x="398641" y="192505"/>
                    <a:pt x="402361" y="185995"/>
                  </a:cubicBezTo>
                  <a:cubicBezTo>
                    <a:pt x="407011" y="178556"/>
                    <a:pt x="411661" y="171116"/>
                    <a:pt x="416311" y="163676"/>
                  </a:cubicBezTo>
                  <a:cubicBezTo>
                    <a:pt x="424681" y="149726"/>
                    <a:pt x="433980" y="133917"/>
                    <a:pt x="435840" y="117177"/>
                  </a:cubicBezTo>
                  <a:cubicBezTo>
                    <a:pt x="436770" y="109737"/>
                    <a:pt x="435840" y="103227"/>
                    <a:pt x="432120" y="96718"/>
                  </a:cubicBezTo>
                  <a:cubicBezTo>
                    <a:pt x="430260" y="92998"/>
                    <a:pt x="427470" y="91138"/>
                    <a:pt x="424681" y="88348"/>
                  </a:cubicBezTo>
                  <a:cubicBezTo>
                    <a:pt x="421890" y="86488"/>
                    <a:pt x="418171" y="84628"/>
                    <a:pt x="414451" y="83698"/>
                  </a:cubicBezTo>
                  <a:cubicBezTo>
                    <a:pt x="410731" y="82768"/>
                    <a:pt x="407011" y="81838"/>
                    <a:pt x="403291" y="81838"/>
                  </a:cubicBezTo>
                  <a:cubicBezTo>
                    <a:pt x="399571" y="81838"/>
                    <a:pt x="394921" y="81838"/>
                    <a:pt x="391201" y="81838"/>
                  </a:cubicBezTo>
                  <a:cubicBezTo>
                    <a:pt x="381901" y="81838"/>
                    <a:pt x="372602" y="83698"/>
                    <a:pt x="363302" y="85558"/>
                  </a:cubicBezTo>
                  <a:cubicBezTo>
                    <a:pt x="356792" y="86488"/>
                    <a:pt x="351212" y="87418"/>
                    <a:pt x="344702" y="88348"/>
                  </a:cubicBezTo>
                  <a:cubicBezTo>
                    <a:pt x="339123" y="89278"/>
                    <a:pt x="332613" y="89278"/>
                    <a:pt x="326103" y="89278"/>
                  </a:cubicBezTo>
                  <a:cubicBezTo>
                    <a:pt x="318663" y="89278"/>
                    <a:pt x="311223" y="89278"/>
                    <a:pt x="303784" y="88348"/>
                  </a:cubicBezTo>
                  <a:cubicBezTo>
                    <a:pt x="303784" y="88348"/>
                    <a:pt x="303784" y="88348"/>
                    <a:pt x="303784" y="88348"/>
                  </a:cubicBezTo>
                  <a:cubicBezTo>
                    <a:pt x="303784" y="88348"/>
                    <a:pt x="302853" y="88348"/>
                    <a:pt x="302853" y="88348"/>
                  </a:cubicBezTo>
                  <a:cubicBezTo>
                    <a:pt x="302853" y="88348"/>
                    <a:pt x="303784" y="88348"/>
                    <a:pt x="303784" y="88348"/>
                  </a:cubicBezTo>
                  <a:cubicBezTo>
                    <a:pt x="296343" y="87418"/>
                    <a:pt x="288904" y="85558"/>
                    <a:pt x="282394" y="82768"/>
                  </a:cubicBezTo>
                  <a:cubicBezTo>
                    <a:pt x="275884" y="79978"/>
                    <a:pt x="270304" y="76258"/>
                    <a:pt x="264724" y="72538"/>
                  </a:cubicBezTo>
                  <a:cubicBezTo>
                    <a:pt x="257285" y="66958"/>
                    <a:pt x="250775" y="59519"/>
                    <a:pt x="244265" y="53009"/>
                  </a:cubicBezTo>
                  <a:cubicBezTo>
                    <a:pt x="239615" y="47429"/>
                    <a:pt x="234965" y="41849"/>
                    <a:pt x="230315" y="35339"/>
                  </a:cubicBezTo>
                  <a:cubicBezTo>
                    <a:pt x="224736" y="28829"/>
                    <a:pt x="219155" y="22319"/>
                    <a:pt x="213576" y="16740"/>
                  </a:cubicBezTo>
                  <a:cubicBezTo>
                    <a:pt x="207066" y="11160"/>
                    <a:pt x="200556" y="5580"/>
                    <a:pt x="193116" y="2790"/>
                  </a:cubicBezTo>
                  <a:cubicBezTo>
                    <a:pt x="189396" y="930"/>
                    <a:pt x="185676" y="0"/>
                    <a:pt x="181026" y="0"/>
                  </a:cubicBezTo>
                  <a:cubicBezTo>
                    <a:pt x="178237" y="930"/>
                    <a:pt x="174517" y="1860"/>
                    <a:pt x="171727" y="2790"/>
                  </a:cubicBezTo>
                  <a:lnTo>
                    <a:pt x="171727" y="2790"/>
                  </a:lnTo>
                  <a:close/>
                  <a:moveTo>
                    <a:pt x="58269" y="192505"/>
                  </a:moveTo>
                  <a:cubicBezTo>
                    <a:pt x="61990" y="191575"/>
                    <a:pt x="64779" y="189715"/>
                    <a:pt x="68499" y="188785"/>
                  </a:cubicBezTo>
                  <a:lnTo>
                    <a:pt x="72219" y="187855"/>
                  </a:lnTo>
                  <a:cubicBezTo>
                    <a:pt x="81519" y="184136"/>
                    <a:pt x="90819" y="180416"/>
                    <a:pt x="99189" y="176696"/>
                  </a:cubicBezTo>
                  <a:cubicBezTo>
                    <a:pt x="114998" y="169256"/>
                    <a:pt x="127088" y="159026"/>
                    <a:pt x="136388" y="147866"/>
                  </a:cubicBezTo>
                  <a:cubicBezTo>
                    <a:pt x="143827" y="137637"/>
                    <a:pt x="149407" y="125547"/>
                    <a:pt x="152197" y="110667"/>
                  </a:cubicBezTo>
                  <a:cubicBezTo>
                    <a:pt x="154057" y="101368"/>
                    <a:pt x="154987" y="92068"/>
                    <a:pt x="155917" y="82768"/>
                  </a:cubicBezTo>
                  <a:lnTo>
                    <a:pt x="155917" y="81838"/>
                  </a:lnTo>
                  <a:cubicBezTo>
                    <a:pt x="155917" y="77188"/>
                    <a:pt x="156847" y="73468"/>
                    <a:pt x="157777" y="68818"/>
                  </a:cubicBezTo>
                  <a:cubicBezTo>
                    <a:pt x="159637" y="55799"/>
                    <a:pt x="162427" y="45569"/>
                    <a:pt x="165217" y="37199"/>
                  </a:cubicBezTo>
                  <a:cubicBezTo>
                    <a:pt x="167077" y="32549"/>
                    <a:pt x="168937" y="28829"/>
                    <a:pt x="171727" y="26039"/>
                  </a:cubicBezTo>
                  <a:cubicBezTo>
                    <a:pt x="172656" y="25109"/>
                    <a:pt x="173587" y="23249"/>
                    <a:pt x="175446" y="22319"/>
                  </a:cubicBezTo>
                  <a:cubicBezTo>
                    <a:pt x="176377" y="21390"/>
                    <a:pt x="177306" y="21390"/>
                    <a:pt x="178237" y="20460"/>
                  </a:cubicBezTo>
                  <a:cubicBezTo>
                    <a:pt x="179166" y="20460"/>
                    <a:pt x="179166" y="20460"/>
                    <a:pt x="180096" y="19530"/>
                  </a:cubicBezTo>
                  <a:cubicBezTo>
                    <a:pt x="180096" y="19530"/>
                    <a:pt x="181026" y="19530"/>
                    <a:pt x="181026" y="19530"/>
                  </a:cubicBezTo>
                  <a:cubicBezTo>
                    <a:pt x="181026" y="19530"/>
                    <a:pt x="181956" y="19530"/>
                    <a:pt x="181956" y="19530"/>
                  </a:cubicBezTo>
                  <a:cubicBezTo>
                    <a:pt x="183816" y="19530"/>
                    <a:pt x="184746" y="20460"/>
                    <a:pt x="186606" y="20460"/>
                  </a:cubicBezTo>
                  <a:cubicBezTo>
                    <a:pt x="189396" y="21390"/>
                    <a:pt x="192186" y="23249"/>
                    <a:pt x="194976" y="25109"/>
                  </a:cubicBezTo>
                  <a:cubicBezTo>
                    <a:pt x="205206" y="33479"/>
                    <a:pt x="214505" y="43709"/>
                    <a:pt x="222875" y="53939"/>
                  </a:cubicBezTo>
                  <a:lnTo>
                    <a:pt x="227525" y="59519"/>
                  </a:lnTo>
                  <a:cubicBezTo>
                    <a:pt x="241475" y="76258"/>
                    <a:pt x="255425" y="87418"/>
                    <a:pt x="269374" y="93928"/>
                  </a:cubicBezTo>
                  <a:cubicBezTo>
                    <a:pt x="284254" y="101368"/>
                    <a:pt x="301923" y="105087"/>
                    <a:pt x="324243" y="105087"/>
                  </a:cubicBezTo>
                  <a:lnTo>
                    <a:pt x="325173" y="105087"/>
                  </a:lnTo>
                  <a:cubicBezTo>
                    <a:pt x="329823" y="105087"/>
                    <a:pt x="333542" y="105087"/>
                    <a:pt x="338192" y="105087"/>
                  </a:cubicBezTo>
                  <a:cubicBezTo>
                    <a:pt x="340983" y="105087"/>
                    <a:pt x="344702" y="104157"/>
                    <a:pt x="347492" y="104157"/>
                  </a:cubicBezTo>
                  <a:lnTo>
                    <a:pt x="348422" y="104157"/>
                  </a:lnTo>
                  <a:cubicBezTo>
                    <a:pt x="351212" y="104157"/>
                    <a:pt x="354932" y="103227"/>
                    <a:pt x="357722" y="103227"/>
                  </a:cubicBezTo>
                  <a:lnTo>
                    <a:pt x="359582" y="103227"/>
                  </a:lnTo>
                  <a:cubicBezTo>
                    <a:pt x="363302" y="102297"/>
                    <a:pt x="367022" y="102297"/>
                    <a:pt x="369812" y="101368"/>
                  </a:cubicBezTo>
                  <a:cubicBezTo>
                    <a:pt x="376322" y="100438"/>
                    <a:pt x="384691" y="99508"/>
                    <a:pt x="392131" y="99508"/>
                  </a:cubicBezTo>
                  <a:cubicBezTo>
                    <a:pt x="395851" y="99508"/>
                    <a:pt x="398641" y="99508"/>
                    <a:pt x="402361" y="100438"/>
                  </a:cubicBezTo>
                  <a:cubicBezTo>
                    <a:pt x="405151" y="101368"/>
                    <a:pt x="407941" y="101368"/>
                    <a:pt x="409801" y="102297"/>
                  </a:cubicBezTo>
                  <a:cubicBezTo>
                    <a:pt x="410731" y="103227"/>
                    <a:pt x="411661" y="103227"/>
                    <a:pt x="412590" y="104157"/>
                  </a:cubicBezTo>
                  <a:cubicBezTo>
                    <a:pt x="413521" y="105087"/>
                    <a:pt x="413521" y="105087"/>
                    <a:pt x="414451" y="106017"/>
                  </a:cubicBezTo>
                  <a:cubicBezTo>
                    <a:pt x="415381" y="106947"/>
                    <a:pt x="415381" y="107877"/>
                    <a:pt x="416311" y="108807"/>
                  </a:cubicBezTo>
                  <a:cubicBezTo>
                    <a:pt x="417240" y="109737"/>
                    <a:pt x="417240" y="111597"/>
                    <a:pt x="417240" y="113457"/>
                  </a:cubicBezTo>
                  <a:cubicBezTo>
                    <a:pt x="417240" y="115317"/>
                    <a:pt x="417240" y="118107"/>
                    <a:pt x="417240" y="119967"/>
                  </a:cubicBezTo>
                  <a:cubicBezTo>
                    <a:pt x="416311" y="124617"/>
                    <a:pt x="414451" y="130197"/>
                    <a:pt x="411661" y="136707"/>
                  </a:cubicBezTo>
                  <a:cubicBezTo>
                    <a:pt x="406081" y="148796"/>
                    <a:pt x="399571" y="159956"/>
                    <a:pt x="393061" y="171116"/>
                  </a:cubicBezTo>
                  <a:lnTo>
                    <a:pt x="389341" y="176696"/>
                  </a:lnTo>
                  <a:cubicBezTo>
                    <a:pt x="385621" y="183206"/>
                    <a:pt x="381901" y="189715"/>
                    <a:pt x="378182" y="196225"/>
                  </a:cubicBezTo>
                  <a:cubicBezTo>
                    <a:pt x="375391" y="201805"/>
                    <a:pt x="372602" y="207385"/>
                    <a:pt x="371672" y="213895"/>
                  </a:cubicBezTo>
                  <a:cubicBezTo>
                    <a:pt x="367022" y="237144"/>
                    <a:pt x="376322" y="259464"/>
                    <a:pt x="384691" y="276203"/>
                  </a:cubicBezTo>
                  <a:cubicBezTo>
                    <a:pt x="388411" y="284573"/>
                    <a:pt x="393061" y="292013"/>
                    <a:pt x="396781" y="299453"/>
                  </a:cubicBezTo>
                  <a:cubicBezTo>
                    <a:pt x="402361" y="308752"/>
                    <a:pt x="407941" y="318982"/>
                    <a:pt x="412590" y="329212"/>
                  </a:cubicBezTo>
                  <a:cubicBezTo>
                    <a:pt x="416311" y="337582"/>
                    <a:pt x="418171" y="344092"/>
                    <a:pt x="419100" y="350601"/>
                  </a:cubicBezTo>
                  <a:cubicBezTo>
                    <a:pt x="419100" y="353391"/>
                    <a:pt x="419100" y="356181"/>
                    <a:pt x="419100" y="358041"/>
                  </a:cubicBezTo>
                  <a:cubicBezTo>
                    <a:pt x="419100" y="359901"/>
                    <a:pt x="418171" y="360831"/>
                    <a:pt x="418171" y="361761"/>
                  </a:cubicBezTo>
                  <a:cubicBezTo>
                    <a:pt x="418171" y="362691"/>
                    <a:pt x="417240" y="363621"/>
                    <a:pt x="416311" y="364551"/>
                  </a:cubicBezTo>
                  <a:cubicBezTo>
                    <a:pt x="415381" y="365481"/>
                    <a:pt x="415381" y="366411"/>
                    <a:pt x="414451" y="366411"/>
                  </a:cubicBezTo>
                  <a:cubicBezTo>
                    <a:pt x="413521" y="367341"/>
                    <a:pt x="412590" y="368271"/>
                    <a:pt x="410731" y="368271"/>
                  </a:cubicBezTo>
                  <a:cubicBezTo>
                    <a:pt x="407941" y="369201"/>
                    <a:pt x="406081" y="370131"/>
                    <a:pt x="402361" y="370131"/>
                  </a:cubicBezTo>
                  <a:cubicBezTo>
                    <a:pt x="399571" y="370131"/>
                    <a:pt x="396781" y="371061"/>
                    <a:pt x="393061" y="371061"/>
                  </a:cubicBezTo>
                  <a:cubicBezTo>
                    <a:pt x="388411" y="371061"/>
                    <a:pt x="382832" y="371061"/>
                    <a:pt x="375391" y="370131"/>
                  </a:cubicBezTo>
                  <a:cubicBezTo>
                    <a:pt x="362372" y="368271"/>
                    <a:pt x="349352" y="365481"/>
                    <a:pt x="338192" y="363621"/>
                  </a:cubicBezTo>
                  <a:lnTo>
                    <a:pt x="334473" y="362691"/>
                  </a:lnTo>
                  <a:cubicBezTo>
                    <a:pt x="327963" y="361761"/>
                    <a:pt x="321453" y="359901"/>
                    <a:pt x="314943" y="358971"/>
                  </a:cubicBezTo>
                  <a:cubicBezTo>
                    <a:pt x="310293" y="358041"/>
                    <a:pt x="304713" y="357111"/>
                    <a:pt x="300063" y="357111"/>
                  </a:cubicBezTo>
                  <a:lnTo>
                    <a:pt x="299134" y="357111"/>
                  </a:lnTo>
                  <a:lnTo>
                    <a:pt x="297274" y="357111"/>
                  </a:lnTo>
                  <a:lnTo>
                    <a:pt x="293553" y="356181"/>
                  </a:lnTo>
                  <a:cubicBezTo>
                    <a:pt x="290764" y="355251"/>
                    <a:pt x="287044" y="355251"/>
                    <a:pt x="284254" y="355251"/>
                  </a:cubicBezTo>
                  <a:cubicBezTo>
                    <a:pt x="283324" y="355251"/>
                    <a:pt x="281464" y="355251"/>
                    <a:pt x="280534" y="355251"/>
                  </a:cubicBezTo>
                  <a:cubicBezTo>
                    <a:pt x="278674" y="355251"/>
                    <a:pt x="275884" y="356181"/>
                    <a:pt x="274024" y="358041"/>
                  </a:cubicBezTo>
                  <a:cubicBezTo>
                    <a:pt x="271234" y="359901"/>
                    <a:pt x="269374" y="361761"/>
                    <a:pt x="267514" y="364551"/>
                  </a:cubicBezTo>
                  <a:cubicBezTo>
                    <a:pt x="258214" y="375711"/>
                    <a:pt x="249844" y="385011"/>
                    <a:pt x="241475" y="393380"/>
                  </a:cubicBezTo>
                  <a:cubicBezTo>
                    <a:pt x="226595" y="409190"/>
                    <a:pt x="213576" y="421280"/>
                    <a:pt x="201486" y="430579"/>
                  </a:cubicBezTo>
                  <a:cubicBezTo>
                    <a:pt x="193116" y="437089"/>
                    <a:pt x="185676" y="441739"/>
                    <a:pt x="178237" y="444529"/>
                  </a:cubicBezTo>
                  <a:cubicBezTo>
                    <a:pt x="174517" y="446389"/>
                    <a:pt x="170796" y="447319"/>
                    <a:pt x="167077" y="447319"/>
                  </a:cubicBezTo>
                  <a:cubicBezTo>
                    <a:pt x="166146" y="447319"/>
                    <a:pt x="165217" y="447319"/>
                    <a:pt x="164287" y="447319"/>
                  </a:cubicBezTo>
                  <a:cubicBezTo>
                    <a:pt x="163357" y="447319"/>
                    <a:pt x="162427" y="447319"/>
                    <a:pt x="161497" y="447319"/>
                  </a:cubicBezTo>
                  <a:cubicBezTo>
                    <a:pt x="160567" y="447319"/>
                    <a:pt x="158707" y="446389"/>
                    <a:pt x="157777" y="446389"/>
                  </a:cubicBezTo>
                  <a:cubicBezTo>
                    <a:pt x="156847" y="445459"/>
                    <a:pt x="155917" y="445459"/>
                    <a:pt x="154987" y="444529"/>
                  </a:cubicBezTo>
                  <a:cubicBezTo>
                    <a:pt x="154057" y="443599"/>
                    <a:pt x="153127" y="442669"/>
                    <a:pt x="152197" y="441739"/>
                  </a:cubicBezTo>
                  <a:cubicBezTo>
                    <a:pt x="150337" y="438949"/>
                    <a:pt x="149407" y="436159"/>
                    <a:pt x="147547" y="432439"/>
                  </a:cubicBezTo>
                  <a:cubicBezTo>
                    <a:pt x="145687" y="426860"/>
                    <a:pt x="143827" y="420350"/>
                    <a:pt x="142897" y="413840"/>
                  </a:cubicBezTo>
                  <a:cubicBezTo>
                    <a:pt x="141967" y="403610"/>
                    <a:pt x="141967" y="392450"/>
                    <a:pt x="141967" y="381291"/>
                  </a:cubicBezTo>
                  <a:cubicBezTo>
                    <a:pt x="141967" y="373851"/>
                    <a:pt x="141967" y="364551"/>
                    <a:pt x="141038" y="355251"/>
                  </a:cubicBezTo>
                  <a:cubicBezTo>
                    <a:pt x="140107" y="344092"/>
                    <a:pt x="138247" y="334792"/>
                    <a:pt x="135457" y="326422"/>
                  </a:cubicBezTo>
                  <a:cubicBezTo>
                    <a:pt x="131738" y="318052"/>
                    <a:pt x="127088" y="309682"/>
                    <a:pt x="119648" y="302243"/>
                  </a:cubicBezTo>
                  <a:cubicBezTo>
                    <a:pt x="113138" y="294803"/>
                    <a:pt x="104768" y="289223"/>
                    <a:pt x="98258" y="285503"/>
                  </a:cubicBezTo>
                  <a:cubicBezTo>
                    <a:pt x="90819" y="280853"/>
                    <a:pt x="82449" y="276203"/>
                    <a:pt x="75009" y="272483"/>
                  </a:cubicBezTo>
                  <a:lnTo>
                    <a:pt x="74079" y="272483"/>
                  </a:lnTo>
                  <a:lnTo>
                    <a:pt x="70359" y="270623"/>
                  </a:lnTo>
                  <a:cubicBezTo>
                    <a:pt x="57340" y="263184"/>
                    <a:pt x="43390" y="255744"/>
                    <a:pt x="31300" y="247374"/>
                  </a:cubicBezTo>
                  <a:cubicBezTo>
                    <a:pt x="26650" y="243654"/>
                    <a:pt x="22930" y="240864"/>
                    <a:pt x="20141" y="237144"/>
                  </a:cubicBezTo>
                  <a:cubicBezTo>
                    <a:pt x="19210" y="235284"/>
                    <a:pt x="17350" y="233424"/>
                    <a:pt x="17350" y="231564"/>
                  </a:cubicBezTo>
                  <a:cubicBezTo>
                    <a:pt x="17350" y="230634"/>
                    <a:pt x="16420" y="228774"/>
                    <a:pt x="16420" y="227844"/>
                  </a:cubicBezTo>
                  <a:cubicBezTo>
                    <a:pt x="16420" y="226914"/>
                    <a:pt x="16420" y="225984"/>
                    <a:pt x="16420" y="225055"/>
                  </a:cubicBezTo>
                  <a:cubicBezTo>
                    <a:pt x="16420" y="224124"/>
                    <a:pt x="17350" y="223195"/>
                    <a:pt x="17350" y="222265"/>
                  </a:cubicBezTo>
                  <a:cubicBezTo>
                    <a:pt x="18280" y="220405"/>
                    <a:pt x="19210" y="219475"/>
                    <a:pt x="20141" y="217615"/>
                  </a:cubicBezTo>
                  <a:cubicBezTo>
                    <a:pt x="22000" y="214825"/>
                    <a:pt x="24790" y="212965"/>
                    <a:pt x="27580" y="210175"/>
                  </a:cubicBezTo>
                  <a:cubicBezTo>
                    <a:pt x="35020" y="204595"/>
                    <a:pt x="43390" y="199945"/>
                    <a:pt x="53619" y="195295"/>
                  </a:cubicBezTo>
                  <a:cubicBezTo>
                    <a:pt x="56409" y="193435"/>
                    <a:pt x="57340" y="193435"/>
                    <a:pt x="58269" y="192505"/>
                  </a:cubicBezTo>
                  <a:cubicBezTo>
                    <a:pt x="57340" y="193435"/>
                    <a:pt x="57340" y="193435"/>
                    <a:pt x="57340" y="193435"/>
                  </a:cubicBezTo>
                  <a:cubicBezTo>
                    <a:pt x="57340" y="192505"/>
                    <a:pt x="57340" y="192505"/>
                    <a:pt x="58269" y="192505"/>
                  </a:cubicBezTo>
                  <a:cubicBezTo>
                    <a:pt x="57340" y="192505"/>
                    <a:pt x="57340" y="192505"/>
                    <a:pt x="58269" y="192505"/>
                  </a:cubicBezTo>
                  <a:cubicBezTo>
                    <a:pt x="57340" y="192505"/>
                    <a:pt x="57340" y="192505"/>
                    <a:pt x="58269" y="192505"/>
                  </a:cubicBezTo>
                  <a:cubicBezTo>
                    <a:pt x="57340" y="192505"/>
                    <a:pt x="57340" y="192505"/>
                    <a:pt x="58269" y="192505"/>
                  </a:cubicBezTo>
                  <a:cubicBezTo>
                    <a:pt x="57340" y="192505"/>
                    <a:pt x="57340" y="192505"/>
                    <a:pt x="58269" y="192505"/>
                  </a:cubicBezTo>
                  <a:cubicBezTo>
                    <a:pt x="58269" y="192505"/>
                    <a:pt x="58269" y="192505"/>
                    <a:pt x="58269" y="192505"/>
                  </a:cubicBezTo>
                  <a:cubicBezTo>
                    <a:pt x="58269" y="192505"/>
                    <a:pt x="58269" y="192505"/>
                    <a:pt x="58269" y="192505"/>
                  </a:cubicBezTo>
                  <a:lnTo>
                    <a:pt x="58269" y="192505"/>
                  </a:lnTo>
                  <a:close/>
                  <a:moveTo>
                    <a:pt x="343772" y="89278"/>
                  </a:moveTo>
                  <a:cubicBezTo>
                    <a:pt x="343772" y="89278"/>
                    <a:pt x="342842" y="89278"/>
                    <a:pt x="342842" y="89278"/>
                  </a:cubicBezTo>
                  <a:cubicBezTo>
                    <a:pt x="342842" y="89278"/>
                    <a:pt x="343772" y="89278"/>
                    <a:pt x="343772" y="89278"/>
                  </a:cubicBezTo>
                  <a:lnTo>
                    <a:pt x="343772" y="89278"/>
                  </a:lnTo>
                  <a:close/>
                  <a:moveTo>
                    <a:pt x="130807" y="125547"/>
                  </a:moveTo>
                  <a:cubicBezTo>
                    <a:pt x="130807" y="125547"/>
                    <a:pt x="130807" y="126477"/>
                    <a:pt x="130807" y="126477"/>
                  </a:cubicBezTo>
                  <a:cubicBezTo>
                    <a:pt x="129878" y="126477"/>
                    <a:pt x="129878" y="125547"/>
                    <a:pt x="130807" y="125547"/>
                  </a:cubicBezTo>
                  <a:lnTo>
                    <a:pt x="130807" y="125547"/>
                  </a:lnTo>
                  <a:close/>
                  <a:moveTo>
                    <a:pt x="388411" y="218545"/>
                  </a:moveTo>
                  <a:cubicBezTo>
                    <a:pt x="388411" y="218545"/>
                    <a:pt x="388411" y="218545"/>
                    <a:pt x="388411" y="218545"/>
                  </a:cubicBezTo>
                  <a:cubicBezTo>
                    <a:pt x="388411" y="218545"/>
                    <a:pt x="388411" y="218545"/>
                    <a:pt x="388411" y="218545"/>
                  </a:cubicBezTo>
                  <a:lnTo>
                    <a:pt x="388411" y="218545"/>
                  </a:lnTo>
                  <a:close/>
                  <a:moveTo>
                    <a:pt x="100118" y="308752"/>
                  </a:moveTo>
                  <a:cubicBezTo>
                    <a:pt x="100118" y="308752"/>
                    <a:pt x="100118" y="308752"/>
                    <a:pt x="100118" y="308752"/>
                  </a:cubicBezTo>
                  <a:cubicBezTo>
                    <a:pt x="100118" y="308752"/>
                    <a:pt x="100118" y="308752"/>
                    <a:pt x="100118" y="308752"/>
                  </a:cubicBezTo>
                  <a:lnTo>
                    <a:pt x="100118" y="308752"/>
                  </a:lnTo>
                  <a:close/>
                  <a:moveTo>
                    <a:pt x="300993" y="369201"/>
                  </a:moveTo>
                  <a:cubicBezTo>
                    <a:pt x="300993" y="369201"/>
                    <a:pt x="300993" y="369201"/>
                    <a:pt x="300993" y="369201"/>
                  </a:cubicBezTo>
                  <a:cubicBezTo>
                    <a:pt x="300993" y="369201"/>
                    <a:pt x="300993" y="369201"/>
                    <a:pt x="300993" y="369201"/>
                  </a:cubicBezTo>
                  <a:lnTo>
                    <a:pt x="300993" y="369201"/>
                  </a:ln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A083E173-F172-47D5-8656-6862C9FE8701}"/>
                </a:ext>
              </a:extLst>
            </p:cNvPr>
            <p:cNvSpPr/>
            <p:nvPr/>
          </p:nvSpPr>
          <p:spPr>
            <a:xfrm>
              <a:off x="8664596" y="1038028"/>
              <a:ext cx="402679" cy="427789"/>
            </a:xfrm>
            <a:custGeom>
              <a:avLst/>
              <a:gdLst>
                <a:gd name="connsiteX0" fmla="*/ 162746 w 402679"/>
                <a:gd name="connsiteY0" fmla="*/ 2790 h 427789"/>
                <a:gd name="connsiteX1" fmla="*/ 161816 w 402679"/>
                <a:gd name="connsiteY1" fmla="*/ 2790 h 427789"/>
                <a:gd name="connsiteX2" fmla="*/ 159956 w 402679"/>
                <a:gd name="connsiteY2" fmla="*/ 3720 h 427789"/>
                <a:gd name="connsiteX3" fmla="*/ 157166 w 402679"/>
                <a:gd name="connsiteY3" fmla="*/ 5580 h 427789"/>
                <a:gd name="connsiteX4" fmla="*/ 153446 w 402679"/>
                <a:gd name="connsiteY4" fmla="*/ 9300 h 427789"/>
                <a:gd name="connsiteX5" fmla="*/ 146936 w 402679"/>
                <a:gd name="connsiteY5" fmla="*/ 20459 h 427789"/>
                <a:gd name="connsiteX6" fmla="*/ 139497 w 402679"/>
                <a:gd name="connsiteY6" fmla="*/ 52079 h 427789"/>
                <a:gd name="connsiteX7" fmla="*/ 137637 w 402679"/>
                <a:gd name="connsiteY7" fmla="*/ 65098 h 427789"/>
                <a:gd name="connsiteX8" fmla="*/ 137637 w 402679"/>
                <a:gd name="connsiteY8" fmla="*/ 66028 h 427789"/>
                <a:gd name="connsiteX9" fmla="*/ 133916 w 402679"/>
                <a:gd name="connsiteY9" fmla="*/ 93928 h 427789"/>
                <a:gd name="connsiteX10" fmla="*/ 118107 w 402679"/>
                <a:gd name="connsiteY10" fmla="*/ 131127 h 427789"/>
                <a:gd name="connsiteX11" fmla="*/ 80908 w 402679"/>
                <a:gd name="connsiteY11" fmla="*/ 159956 h 427789"/>
                <a:gd name="connsiteX12" fmla="*/ 53939 w 402679"/>
                <a:gd name="connsiteY12" fmla="*/ 171116 h 427789"/>
                <a:gd name="connsiteX13" fmla="*/ 50218 w 402679"/>
                <a:gd name="connsiteY13" fmla="*/ 172046 h 427789"/>
                <a:gd name="connsiteX14" fmla="*/ 39989 w 402679"/>
                <a:gd name="connsiteY14" fmla="*/ 175766 h 427789"/>
                <a:gd name="connsiteX15" fmla="*/ 39059 w 402679"/>
                <a:gd name="connsiteY15" fmla="*/ 175766 h 427789"/>
                <a:gd name="connsiteX16" fmla="*/ 39059 w 402679"/>
                <a:gd name="connsiteY16" fmla="*/ 175766 h 427789"/>
                <a:gd name="connsiteX17" fmla="*/ 11160 w 402679"/>
                <a:gd name="connsiteY17" fmla="*/ 190645 h 427789"/>
                <a:gd name="connsiteX18" fmla="*/ 3720 w 402679"/>
                <a:gd name="connsiteY18" fmla="*/ 198085 h 427789"/>
                <a:gd name="connsiteX19" fmla="*/ 930 w 402679"/>
                <a:gd name="connsiteY19" fmla="*/ 202735 h 427789"/>
                <a:gd name="connsiteX20" fmla="*/ 0 w 402679"/>
                <a:gd name="connsiteY20" fmla="*/ 205525 h 427789"/>
                <a:gd name="connsiteX21" fmla="*/ 0 w 402679"/>
                <a:gd name="connsiteY21" fmla="*/ 208315 h 427789"/>
                <a:gd name="connsiteX22" fmla="*/ 930 w 402679"/>
                <a:gd name="connsiteY22" fmla="*/ 212035 h 427789"/>
                <a:gd name="connsiteX23" fmla="*/ 3720 w 402679"/>
                <a:gd name="connsiteY23" fmla="*/ 217615 h 427789"/>
                <a:gd name="connsiteX24" fmla="*/ 14879 w 402679"/>
                <a:gd name="connsiteY24" fmla="*/ 227844 h 427789"/>
                <a:gd name="connsiteX25" fmla="*/ 53939 w 402679"/>
                <a:gd name="connsiteY25" fmla="*/ 251094 h 427789"/>
                <a:gd name="connsiteX26" fmla="*/ 57659 w 402679"/>
                <a:gd name="connsiteY26" fmla="*/ 252954 h 427789"/>
                <a:gd name="connsiteX27" fmla="*/ 58588 w 402679"/>
                <a:gd name="connsiteY27" fmla="*/ 252954 h 427789"/>
                <a:gd name="connsiteX28" fmla="*/ 81838 w 402679"/>
                <a:gd name="connsiteY28" fmla="*/ 265973 h 427789"/>
                <a:gd name="connsiteX29" fmla="*/ 103227 w 402679"/>
                <a:gd name="connsiteY29" fmla="*/ 282713 h 427789"/>
                <a:gd name="connsiteX30" fmla="*/ 119037 w 402679"/>
                <a:gd name="connsiteY30" fmla="*/ 306892 h 427789"/>
                <a:gd name="connsiteX31" fmla="*/ 124617 w 402679"/>
                <a:gd name="connsiteY31" fmla="*/ 335722 h 427789"/>
                <a:gd name="connsiteX32" fmla="*/ 125547 w 402679"/>
                <a:gd name="connsiteY32" fmla="*/ 361761 h 427789"/>
                <a:gd name="connsiteX33" fmla="*/ 126477 w 402679"/>
                <a:gd name="connsiteY33" fmla="*/ 394310 h 427789"/>
                <a:gd name="connsiteX34" fmla="*/ 131127 w 402679"/>
                <a:gd name="connsiteY34" fmla="*/ 412910 h 427789"/>
                <a:gd name="connsiteX35" fmla="*/ 135776 w 402679"/>
                <a:gd name="connsiteY35" fmla="*/ 422210 h 427789"/>
                <a:gd name="connsiteX36" fmla="*/ 138566 w 402679"/>
                <a:gd name="connsiteY36" fmla="*/ 425000 h 427789"/>
                <a:gd name="connsiteX37" fmla="*/ 141357 w 402679"/>
                <a:gd name="connsiteY37" fmla="*/ 426860 h 427789"/>
                <a:gd name="connsiteX38" fmla="*/ 145076 w 402679"/>
                <a:gd name="connsiteY38" fmla="*/ 427790 h 427789"/>
                <a:gd name="connsiteX39" fmla="*/ 147866 w 402679"/>
                <a:gd name="connsiteY39" fmla="*/ 427790 h 427789"/>
                <a:gd name="connsiteX40" fmla="*/ 150656 w 402679"/>
                <a:gd name="connsiteY40" fmla="*/ 427790 h 427789"/>
                <a:gd name="connsiteX41" fmla="*/ 161816 w 402679"/>
                <a:gd name="connsiteY41" fmla="*/ 425000 h 427789"/>
                <a:gd name="connsiteX42" fmla="*/ 185065 w 402679"/>
                <a:gd name="connsiteY42" fmla="*/ 411050 h 427789"/>
                <a:gd name="connsiteX43" fmla="*/ 225055 w 402679"/>
                <a:gd name="connsiteY43" fmla="*/ 373851 h 427789"/>
                <a:gd name="connsiteX44" fmla="*/ 251094 w 402679"/>
                <a:gd name="connsiteY44" fmla="*/ 345022 h 427789"/>
                <a:gd name="connsiteX45" fmla="*/ 257604 w 402679"/>
                <a:gd name="connsiteY45" fmla="*/ 338512 h 427789"/>
                <a:gd name="connsiteX46" fmla="*/ 264113 w 402679"/>
                <a:gd name="connsiteY46" fmla="*/ 335722 h 427789"/>
                <a:gd name="connsiteX47" fmla="*/ 267833 w 402679"/>
                <a:gd name="connsiteY47" fmla="*/ 335722 h 427789"/>
                <a:gd name="connsiteX48" fmla="*/ 277133 w 402679"/>
                <a:gd name="connsiteY48" fmla="*/ 336652 h 427789"/>
                <a:gd name="connsiteX49" fmla="*/ 280853 w 402679"/>
                <a:gd name="connsiteY49" fmla="*/ 337582 h 427789"/>
                <a:gd name="connsiteX50" fmla="*/ 282713 w 402679"/>
                <a:gd name="connsiteY50" fmla="*/ 337582 h 427789"/>
                <a:gd name="connsiteX51" fmla="*/ 283643 w 402679"/>
                <a:gd name="connsiteY51" fmla="*/ 337582 h 427789"/>
                <a:gd name="connsiteX52" fmla="*/ 298522 w 402679"/>
                <a:gd name="connsiteY52" fmla="*/ 339442 h 427789"/>
                <a:gd name="connsiteX53" fmla="*/ 318052 w 402679"/>
                <a:gd name="connsiteY53" fmla="*/ 343162 h 427789"/>
                <a:gd name="connsiteX54" fmla="*/ 321772 w 402679"/>
                <a:gd name="connsiteY54" fmla="*/ 344092 h 427789"/>
                <a:gd name="connsiteX55" fmla="*/ 358971 w 402679"/>
                <a:gd name="connsiteY55" fmla="*/ 350601 h 427789"/>
                <a:gd name="connsiteX56" fmla="*/ 376641 w 402679"/>
                <a:gd name="connsiteY56" fmla="*/ 351531 h 427789"/>
                <a:gd name="connsiteX57" fmla="*/ 385941 w 402679"/>
                <a:gd name="connsiteY57" fmla="*/ 350601 h 427789"/>
                <a:gd name="connsiteX58" fmla="*/ 394310 w 402679"/>
                <a:gd name="connsiteY58" fmla="*/ 348741 h 427789"/>
                <a:gd name="connsiteX59" fmla="*/ 398030 w 402679"/>
                <a:gd name="connsiteY59" fmla="*/ 346881 h 427789"/>
                <a:gd name="connsiteX60" fmla="*/ 399890 w 402679"/>
                <a:gd name="connsiteY60" fmla="*/ 345022 h 427789"/>
                <a:gd name="connsiteX61" fmla="*/ 401750 w 402679"/>
                <a:gd name="connsiteY61" fmla="*/ 342232 h 427789"/>
                <a:gd name="connsiteX62" fmla="*/ 402680 w 402679"/>
                <a:gd name="connsiteY62" fmla="*/ 338512 h 427789"/>
                <a:gd name="connsiteX63" fmla="*/ 402680 w 402679"/>
                <a:gd name="connsiteY63" fmla="*/ 331072 h 427789"/>
                <a:gd name="connsiteX64" fmla="*/ 396170 w 402679"/>
                <a:gd name="connsiteY64" fmla="*/ 309682 h 427789"/>
                <a:gd name="connsiteX65" fmla="*/ 380360 w 402679"/>
                <a:gd name="connsiteY65" fmla="*/ 279923 h 427789"/>
                <a:gd name="connsiteX66" fmla="*/ 368271 w 402679"/>
                <a:gd name="connsiteY66" fmla="*/ 256674 h 427789"/>
                <a:gd name="connsiteX67" fmla="*/ 355251 w 402679"/>
                <a:gd name="connsiteY67" fmla="*/ 194365 h 427789"/>
                <a:gd name="connsiteX68" fmla="*/ 361761 w 402679"/>
                <a:gd name="connsiteY68" fmla="*/ 176696 h 427789"/>
                <a:gd name="connsiteX69" fmla="*/ 372921 w 402679"/>
                <a:gd name="connsiteY69" fmla="*/ 157166 h 427789"/>
                <a:gd name="connsiteX70" fmla="*/ 376641 w 402679"/>
                <a:gd name="connsiteY70" fmla="*/ 151586 h 427789"/>
                <a:gd name="connsiteX71" fmla="*/ 395240 w 402679"/>
                <a:gd name="connsiteY71" fmla="*/ 117177 h 427789"/>
                <a:gd name="connsiteX72" fmla="*/ 400820 w 402679"/>
                <a:gd name="connsiteY72" fmla="*/ 100437 h 427789"/>
                <a:gd name="connsiteX73" fmla="*/ 400820 w 402679"/>
                <a:gd name="connsiteY73" fmla="*/ 93928 h 427789"/>
                <a:gd name="connsiteX74" fmla="*/ 399890 w 402679"/>
                <a:gd name="connsiteY74" fmla="*/ 89278 h 427789"/>
                <a:gd name="connsiteX75" fmla="*/ 398030 w 402679"/>
                <a:gd name="connsiteY75" fmla="*/ 86488 h 427789"/>
                <a:gd name="connsiteX76" fmla="*/ 396170 w 402679"/>
                <a:gd name="connsiteY76" fmla="*/ 84628 h 427789"/>
                <a:gd name="connsiteX77" fmla="*/ 393380 w 402679"/>
                <a:gd name="connsiteY77" fmla="*/ 82768 h 427789"/>
                <a:gd name="connsiteX78" fmla="*/ 385941 w 402679"/>
                <a:gd name="connsiteY78" fmla="*/ 80908 h 427789"/>
                <a:gd name="connsiteX79" fmla="*/ 375710 w 402679"/>
                <a:gd name="connsiteY79" fmla="*/ 79978 h 427789"/>
                <a:gd name="connsiteX80" fmla="*/ 353391 w 402679"/>
                <a:gd name="connsiteY80" fmla="*/ 81838 h 427789"/>
                <a:gd name="connsiteX81" fmla="*/ 343161 w 402679"/>
                <a:gd name="connsiteY81" fmla="*/ 83698 h 427789"/>
                <a:gd name="connsiteX82" fmla="*/ 341302 w 402679"/>
                <a:gd name="connsiteY82" fmla="*/ 83698 h 427789"/>
                <a:gd name="connsiteX83" fmla="*/ 332002 w 402679"/>
                <a:gd name="connsiteY83" fmla="*/ 84628 h 427789"/>
                <a:gd name="connsiteX84" fmla="*/ 331072 w 402679"/>
                <a:gd name="connsiteY84" fmla="*/ 84628 h 427789"/>
                <a:gd name="connsiteX85" fmla="*/ 321772 w 402679"/>
                <a:gd name="connsiteY85" fmla="*/ 85558 h 427789"/>
                <a:gd name="connsiteX86" fmla="*/ 308753 w 402679"/>
                <a:gd name="connsiteY86" fmla="*/ 85558 h 427789"/>
                <a:gd name="connsiteX87" fmla="*/ 307822 w 402679"/>
                <a:gd name="connsiteY87" fmla="*/ 85558 h 427789"/>
                <a:gd name="connsiteX88" fmla="*/ 252954 w 402679"/>
                <a:gd name="connsiteY88" fmla="*/ 74398 h 427789"/>
                <a:gd name="connsiteX89" fmla="*/ 211105 w 402679"/>
                <a:gd name="connsiteY89" fmla="*/ 39989 h 427789"/>
                <a:gd name="connsiteX90" fmla="*/ 206455 w 402679"/>
                <a:gd name="connsiteY90" fmla="*/ 34409 h 427789"/>
                <a:gd name="connsiteX91" fmla="*/ 178556 w 402679"/>
                <a:gd name="connsiteY91" fmla="*/ 5580 h 427789"/>
                <a:gd name="connsiteX92" fmla="*/ 170186 w 402679"/>
                <a:gd name="connsiteY92" fmla="*/ 930 h 427789"/>
                <a:gd name="connsiteX93" fmla="*/ 165536 w 402679"/>
                <a:gd name="connsiteY93" fmla="*/ 0 h 427789"/>
                <a:gd name="connsiteX94" fmla="*/ 162746 w 402679"/>
                <a:gd name="connsiteY94" fmla="*/ 2790 h 427789"/>
                <a:gd name="connsiteX95" fmla="*/ 162746 w 402679"/>
                <a:gd name="connsiteY95" fmla="*/ 2790 h 4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02679" h="427789">
                  <a:moveTo>
                    <a:pt x="162746" y="2790"/>
                  </a:moveTo>
                  <a:cubicBezTo>
                    <a:pt x="162746" y="2790"/>
                    <a:pt x="161816" y="2790"/>
                    <a:pt x="161816" y="2790"/>
                  </a:cubicBezTo>
                  <a:cubicBezTo>
                    <a:pt x="160886" y="2790"/>
                    <a:pt x="159956" y="2790"/>
                    <a:pt x="159956" y="3720"/>
                  </a:cubicBezTo>
                  <a:cubicBezTo>
                    <a:pt x="159026" y="4650"/>
                    <a:pt x="158096" y="4650"/>
                    <a:pt x="157166" y="5580"/>
                  </a:cubicBezTo>
                  <a:cubicBezTo>
                    <a:pt x="156236" y="6510"/>
                    <a:pt x="154376" y="7440"/>
                    <a:pt x="153446" y="9300"/>
                  </a:cubicBezTo>
                  <a:cubicBezTo>
                    <a:pt x="151586" y="12090"/>
                    <a:pt x="148796" y="15810"/>
                    <a:pt x="146936" y="20459"/>
                  </a:cubicBezTo>
                  <a:cubicBezTo>
                    <a:pt x="143216" y="28829"/>
                    <a:pt x="141357" y="39059"/>
                    <a:pt x="139497" y="52079"/>
                  </a:cubicBezTo>
                  <a:cubicBezTo>
                    <a:pt x="138566" y="56729"/>
                    <a:pt x="138566" y="60449"/>
                    <a:pt x="137637" y="65098"/>
                  </a:cubicBezTo>
                  <a:lnTo>
                    <a:pt x="137637" y="66028"/>
                  </a:lnTo>
                  <a:cubicBezTo>
                    <a:pt x="136707" y="75328"/>
                    <a:pt x="135776" y="84628"/>
                    <a:pt x="133916" y="93928"/>
                  </a:cubicBezTo>
                  <a:cubicBezTo>
                    <a:pt x="131127" y="108807"/>
                    <a:pt x="125547" y="120897"/>
                    <a:pt x="118107" y="131127"/>
                  </a:cubicBezTo>
                  <a:cubicBezTo>
                    <a:pt x="108807" y="142286"/>
                    <a:pt x="96717" y="152516"/>
                    <a:pt x="80908" y="159956"/>
                  </a:cubicBezTo>
                  <a:cubicBezTo>
                    <a:pt x="72538" y="164606"/>
                    <a:pt x="63238" y="167396"/>
                    <a:pt x="53939" y="171116"/>
                  </a:cubicBezTo>
                  <a:lnTo>
                    <a:pt x="50218" y="172046"/>
                  </a:lnTo>
                  <a:cubicBezTo>
                    <a:pt x="46499" y="172976"/>
                    <a:pt x="43709" y="174836"/>
                    <a:pt x="39989" y="175766"/>
                  </a:cubicBezTo>
                  <a:lnTo>
                    <a:pt x="39059" y="175766"/>
                  </a:lnTo>
                  <a:lnTo>
                    <a:pt x="39059" y="175766"/>
                  </a:lnTo>
                  <a:cubicBezTo>
                    <a:pt x="27899" y="180416"/>
                    <a:pt x="18600" y="185065"/>
                    <a:pt x="11160" y="190645"/>
                  </a:cubicBezTo>
                  <a:cubicBezTo>
                    <a:pt x="8369" y="193435"/>
                    <a:pt x="5580" y="195295"/>
                    <a:pt x="3720" y="198085"/>
                  </a:cubicBezTo>
                  <a:cubicBezTo>
                    <a:pt x="2790" y="199945"/>
                    <a:pt x="1860" y="200875"/>
                    <a:pt x="930" y="202735"/>
                  </a:cubicBezTo>
                  <a:cubicBezTo>
                    <a:pt x="930" y="203665"/>
                    <a:pt x="0" y="204595"/>
                    <a:pt x="0" y="205525"/>
                  </a:cubicBezTo>
                  <a:cubicBezTo>
                    <a:pt x="0" y="206455"/>
                    <a:pt x="0" y="207385"/>
                    <a:pt x="0" y="208315"/>
                  </a:cubicBezTo>
                  <a:cubicBezTo>
                    <a:pt x="0" y="209245"/>
                    <a:pt x="930" y="211105"/>
                    <a:pt x="930" y="212035"/>
                  </a:cubicBezTo>
                  <a:cubicBezTo>
                    <a:pt x="1860" y="213895"/>
                    <a:pt x="2790" y="215755"/>
                    <a:pt x="3720" y="217615"/>
                  </a:cubicBezTo>
                  <a:cubicBezTo>
                    <a:pt x="6510" y="221335"/>
                    <a:pt x="10230" y="224124"/>
                    <a:pt x="14879" y="227844"/>
                  </a:cubicBezTo>
                  <a:cubicBezTo>
                    <a:pt x="26969" y="237144"/>
                    <a:pt x="40919" y="244584"/>
                    <a:pt x="53939" y="251094"/>
                  </a:cubicBezTo>
                  <a:lnTo>
                    <a:pt x="57659" y="252954"/>
                  </a:lnTo>
                  <a:lnTo>
                    <a:pt x="58588" y="252954"/>
                  </a:lnTo>
                  <a:cubicBezTo>
                    <a:pt x="66028" y="256674"/>
                    <a:pt x="74398" y="261324"/>
                    <a:pt x="81838" y="265973"/>
                  </a:cubicBezTo>
                  <a:cubicBezTo>
                    <a:pt x="88348" y="270623"/>
                    <a:pt x="96717" y="276203"/>
                    <a:pt x="103227" y="282713"/>
                  </a:cubicBezTo>
                  <a:cubicBezTo>
                    <a:pt x="110667" y="290153"/>
                    <a:pt x="115317" y="297593"/>
                    <a:pt x="119037" y="306892"/>
                  </a:cubicBezTo>
                  <a:cubicBezTo>
                    <a:pt x="121827" y="315262"/>
                    <a:pt x="123687" y="323632"/>
                    <a:pt x="124617" y="335722"/>
                  </a:cubicBezTo>
                  <a:cubicBezTo>
                    <a:pt x="125547" y="345022"/>
                    <a:pt x="125547" y="354321"/>
                    <a:pt x="125547" y="361761"/>
                  </a:cubicBezTo>
                  <a:cubicBezTo>
                    <a:pt x="125547" y="371991"/>
                    <a:pt x="125547" y="383151"/>
                    <a:pt x="126477" y="394310"/>
                  </a:cubicBezTo>
                  <a:cubicBezTo>
                    <a:pt x="127407" y="401750"/>
                    <a:pt x="129266" y="407330"/>
                    <a:pt x="131127" y="412910"/>
                  </a:cubicBezTo>
                  <a:cubicBezTo>
                    <a:pt x="132987" y="416630"/>
                    <a:pt x="133916" y="419420"/>
                    <a:pt x="135776" y="422210"/>
                  </a:cubicBezTo>
                  <a:cubicBezTo>
                    <a:pt x="136707" y="423140"/>
                    <a:pt x="137637" y="424070"/>
                    <a:pt x="138566" y="425000"/>
                  </a:cubicBezTo>
                  <a:cubicBezTo>
                    <a:pt x="139497" y="425930"/>
                    <a:pt x="140426" y="425930"/>
                    <a:pt x="141357" y="426860"/>
                  </a:cubicBezTo>
                  <a:cubicBezTo>
                    <a:pt x="142286" y="426860"/>
                    <a:pt x="144146" y="427790"/>
                    <a:pt x="145076" y="427790"/>
                  </a:cubicBezTo>
                  <a:cubicBezTo>
                    <a:pt x="146007" y="427790"/>
                    <a:pt x="146936" y="427790"/>
                    <a:pt x="147866" y="427790"/>
                  </a:cubicBezTo>
                  <a:cubicBezTo>
                    <a:pt x="148796" y="427790"/>
                    <a:pt x="149726" y="427790"/>
                    <a:pt x="150656" y="427790"/>
                  </a:cubicBezTo>
                  <a:cubicBezTo>
                    <a:pt x="154376" y="426860"/>
                    <a:pt x="157166" y="425930"/>
                    <a:pt x="161816" y="425000"/>
                  </a:cubicBezTo>
                  <a:cubicBezTo>
                    <a:pt x="169256" y="421280"/>
                    <a:pt x="176696" y="417560"/>
                    <a:pt x="185065" y="411050"/>
                  </a:cubicBezTo>
                  <a:cubicBezTo>
                    <a:pt x="198085" y="400820"/>
                    <a:pt x="210175" y="389660"/>
                    <a:pt x="225055" y="373851"/>
                  </a:cubicBezTo>
                  <a:cubicBezTo>
                    <a:pt x="233424" y="365481"/>
                    <a:pt x="241794" y="355251"/>
                    <a:pt x="251094" y="345022"/>
                  </a:cubicBezTo>
                  <a:cubicBezTo>
                    <a:pt x="252954" y="343162"/>
                    <a:pt x="254813" y="340372"/>
                    <a:pt x="257604" y="338512"/>
                  </a:cubicBezTo>
                  <a:cubicBezTo>
                    <a:pt x="259463" y="337582"/>
                    <a:pt x="262254" y="336652"/>
                    <a:pt x="264113" y="335722"/>
                  </a:cubicBezTo>
                  <a:cubicBezTo>
                    <a:pt x="265043" y="335722"/>
                    <a:pt x="266904" y="335722"/>
                    <a:pt x="267833" y="335722"/>
                  </a:cubicBezTo>
                  <a:cubicBezTo>
                    <a:pt x="270623" y="335722"/>
                    <a:pt x="274343" y="336652"/>
                    <a:pt x="277133" y="336652"/>
                  </a:cubicBezTo>
                  <a:lnTo>
                    <a:pt x="280853" y="337582"/>
                  </a:lnTo>
                  <a:lnTo>
                    <a:pt x="282713" y="337582"/>
                  </a:lnTo>
                  <a:lnTo>
                    <a:pt x="283643" y="337582"/>
                  </a:lnTo>
                  <a:cubicBezTo>
                    <a:pt x="288293" y="338512"/>
                    <a:pt x="293873" y="338512"/>
                    <a:pt x="298522" y="339442"/>
                  </a:cubicBezTo>
                  <a:cubicBezTo>
                    <a:pt x="305032" y="340372"/>
                    <a:pt x="311542" y="342232"/>
                    <a:pt x="318052" y="343162"/>
                  </a:cubicBezTo>
                  <a:lnTo>
                    <a:pt x="321772" y="344092"/>
                  </a:lnTo>
                  <a:cubicBezTo>
                    <a:pt x="332932" y="345952"/>
                    <a:pt x="345952" y="348741"/>
                    <a:pt x="358971" y="350601"/>
                  </a:cubicBezTo>
                  <a:cubicBezTo>
                    <a:pt x="366411" y="351531"/>
                    <a:pt x="371061" y="351531"/>
                    <a:pt x="376641" y="351531"/>
                  </a:cubicBezTo>
                  <a:cubicBezTo>
                    <a:pt x="380360" y="351531"/>
                    <a:pt x="383151" y="351531"/>
                    <a:pt x="385941" y="350601"/>
                  </a:cubicBezTo>
                  <a:cubicBezTo>
                    <a:pt x="388730" y="349671"/>
                    <a:pt x="391520" y="349671"/>
                    <a:pt x="394310" y="348741"/>
                  </a:cubicBezTo>
                  <a:cubicBezTo>
                    <a:pt x="395240" y="347811"/>
                    <a:pt x="397100" y="347811"/>
                    <a:pt x="398030" y="346881"/>
                  </a:cubicBezTo>
                  <a:cubicBezTo>
                    <a:pt x="398960" y="345952"/>
                    <a:pt x="399890" y="345952"/>
                    <a:pt x="399890" y="345022"/>
                  </a:cubicBezTo>
                  <a:cubicBezTo>
                    <a:pt x="400820" y="344092"/>
                    <a:pt x="400820" y="343162"/>
                    <a:pt x="401750" y="342232"/>
                  </a:cubicBezTo>
                  <a:cubicBezTo>
                    <a:pt x="401750" y="341302"/>
                    <a:pt x="402680" y="339442"/>
                    <a:pt x="402680" y="338512"/>
                  </a:cubicBezTo>
                  <a:cubicBezTo>
                    <a:pt x="402680" y="336652"/>
                    <a:pt x="402680" y="333862"/>
                    <a:pt x="402680" y="331072"/>
                  </a:cubicBezTo>
                  <a:cubicBezTo>
                    <a:pt x="401750" y="324562"/>
                    <a:pt x="399890" y="318052"/>
                    <a:pt x="396170" y="309682"/>
                  </a:cubicBezTo>
                  <a:cubicBezTo>
                    <a:pt x="391520" y="299453"/>
                    <a:pt x="385941" y="289223"/>
                    <a:pt x="380360" y="279923"/>
                  </a:cubicBezTo>
                  <a:cubicBezTo>
                    <a:pt x="376641" y="272483"/>
                    <a:pt x="371991" y="265044"/>
                    <a:pt x="368271" y="256674"/>
                  </a:cubicBezTo>
                  <a:cubicBezTo>
                    <a:pt x="359901" y="239934"/>
                    <a:pt x="351531" y="218545"/>
                    <a:pt x="355251" y="194365"/>
                  </a:cubicBezTo>
                  <a:cubicBezTo>
                    <a:pt x="356181" y="187855"/>
                    <a:pt x="358971" y="182276"/>
                    <a:pt x="361761" y="176696"/>
                  </a:cubicBezTo>
                  <a:cubicBezTo>
                    <a:pt x="365481" y="170186"/>
                    <a:pt x="369201" y="163676"/>
                    <a:pt x="372921" y="157166"/>
                  </a:cubicBezTo>
                  <a:lnTo>
                    <a:pt x="376641" y="151586"/>
                  </a:lnTo>
                  <a:cubicBezTo>
                    <a:pt x="383151" y="141357"/>
                    <a:pt x="389660" y="129267"/>
                    <a:pt x="395240" y="117177"/>
                  </a:cubicBezTo>
                  <a:cubicBezTo>
                    <a:pt x="398030" y="110667"/>
                    <a:pt x="399890" y="106017"/>
                    <a:pt x="400820" y="100437"/>
                  </a:cubicBezTo>
                  <a:cubicBezTo>
                    <a:pt x="400820" y="97648"/>
                    <a:pt x="400820" y="95788"/>
                    <a:pt x="400820" y="93928"/>
                  </a:cubicBezTo>
                  <a:cubicBezTo>
                    <a:pt x="400820" y="92068"/>
                    <a:pt x="399890" y="91138"/>
                    <a:pt x="399890" y="89278"/>
                  </a:cubicBezTo>
                  <a:cubicBezTo>
                    <a:pt x="399890" y="88348"/>
                    <a:pt x="398960" y="87418"/>
                    <a:pt x="398030" y="86488"/>
                  </a:cubicBezTo>
                  <a:cubicBezTo>
                    <a:pt x="397100" y="85558"/>
                    <a:pt x="397100" y="85558"/>
                    <a:pt x="396170" y="84628"/>
                  </a:cubicBezTo>
                  <a:cubicBezTo>
                    <a:pt x="395240" y="83698"/>
                    <a:pt x="394310" y="83698"/>
                    <a:pt x="393380" y="82768"/>
                  </a:cubicBezTo>
                  <a:cubicBezTo>
                    <a:pt x="391520" y="81838"/>
                    <a:pt x="388730" y="80908"/>
                    <a:pt x="385941" y="80908"/>
                  </a:cubicBezTo>
                  <a:cubicBezTo>
                    <a:pt x="383151" y="80908"/>
                    <a:pt x="379431" y="79978"/>
                    <a:pt x="375710" y="79978"/>
                  </a:cubicBezTo>
                  <a:cubicBezTo>
                    <a:pt x="367341" y="79978"/>
                    <a:pt x="359901" y="80908"/>
                    <a:pt x="353391" y="81838"/>
                  </a:cubicBezTo>
                  <a:cubicBezTo>
                    <a:pt x="349671" y="82768"/>
                    <a:pt x="345952" y="82768"/>
                    <a:pt x="343161" y="83698"/>
                  </a:cubicBezTo>
                  <a:lnTo>
                    <a:pt x="341302" y="83698"/>
                  </a:lnTo>
                  <a:cubicBezTo>
                    <a:pt x="338511" y="84628"/>
                    <a:pt x="334792" y="84628"/>
                    <a:pt x="332002" y="84628"/>
                  </a:cubicBezTo>
                  <a:lnTo>
                    <a:pt x="331072" y="84628"/>
                  </a:lnTo>
                  <a:cubicBezTo>
                    <a:pt x="328282" y="84628"/>
                    <a:pt x="324562" y="85558"/>
                    <a:pt x="321772" y="85558"/>
                  </a:cubicBezTo>
                  <a:cubicBezTo>
                    <a:pt x="317122" y="85558"/>
                    <a:pt x="313402" y="85558"/>
                    <a:pt x="308753" y="85558"/>
                  </a:cubicBezTo>
                  <a:lnTo>
                    <a:pt x="307822" y="85558"/>
                  </a:lnTo>
                  <a:cubicBezTo>
                    <a:pt x="285503" y="85558"/>
                    <a:pt x="267833" y="81838"/>
                    <a:pt x="252954" y="74398"/>
                  </a:cubicBezTo>
                  <a:cubicBezTo>
                    <a:pt x="239004" y="66958"/>
                    <a:pt x="225055" y="55799"/>
                    <a:pt x="211105" y="39989"/>
                  </a:cubicBezTo>
                  <a:lnTo>
                    <a:pt x="206455" y="34409"/>
                  </a:lnTo>
                  <a:cubicBezTo>
                    <a:pt x="198085" y="24179"/>
                    <a:pt x="188785" y="13950"/>
                    <a:pt x="178556" y="5580"/>
                  </a:cubicBezTo>
                  <a:cubicBezTo>
                    <a:pt x="175765" y="3720"/>
                    <a:pt x="172976" y="1860"/>
                    <a:pt x="170186" y="930"/>
                  </a:cubicBezTo>
                  <a:cubicBezTo>
                    <a:pt x="168326" y="0"/>
                    <a:pt x="167396" y="0"/>
                    <a:pt x="165536" y="0"/>
                  </a:cubicBezTo>
                  <a:cubicBezTo>
                    <a:pt x="163676" y="2790"/>
                    <a:pt x="163676" y="2790"/>
                    <a:pt x="162746" y="2790"/>
                  </a:cubicBezTo>
                  <a:lnTo>
                    <a:pt x="162746" y="2790"/>
                  </a:lnTo>
                  <a:close/>
                </a:path>
              </a:pathLst>
            </a:custGeom>
            <a:solidFill>
              <a:srgbClr val="FFB43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F2DF2993-056D-4F14-BEAE-8ABF2205AB9E}"/>
              </a:ext>
            </a:extLst>
          </p:cNvPr>
          <p:cNvPicPr>
            <a:picLocks noChangeAspect="1"/>
          </p:cNvPicPr>
          <p:nvPr/>
        </p:nvPicPr>
        <p:blipFill>
          <a:blip r:embed="rId3"/>
          <a:stretch>
            <a:fillRect/>
          </a:stretch>
        </p:blipFill>
        <p:spPr>
          <a:xfrm>
            <a:off x="5444447" y="3637740"/>
            <a:ext cx="4279763" cy="2712955"/>
          </a:xfrm>
          <a:prstGeom prst="rect">
            <a:avLst/>
          </a:prstGeom>
        </p:spPr>
      </p:pic>
    </p:spTree>
    <p:extLst>
      <p:ext uri="{BB962C8B-B14F-4D97-AF65-F5344CB8AC3E}">
        <p14:creationId xmlns:p14="http://schemas.microsoft.com/office/powerpoint/2010/main" val="9950982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286EC0B0-7D35-4842-8658-862D1A3B5A93}"/>
              </a:ext>
            </a:extLst>
          </p:cNvPr>
          <p:cNvSpPr txBox="1"/>
          <p:nvPr/>
        </p:nvSpPr>
        <p:spPr>
          <a:xfrm>
            <a:off x="3283227" y="1841197"/>
            <a:ext cx="5213074" cy="26296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1.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Trao</a:t>
            </a: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đổi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với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bạn</a:t>
            </a:r>
            <a:endPar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endParaRPr>
          </a:p>
        </p:txBody>
      </p:sp>
    </p:spTree>
    <p:extLst>
      <p:ext uri="{BB962C8B-B14F-4D97-AF65-F5344CB8AC3E}">
        <p14:creationId xmlns:p14="http://schemas.microsoft.com/office/powerpoint/2010/main" val="11876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2.91667E-6 4.81481E-6 L -2.91667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088022" y="99391"/>
            <a:ext cx="9992139" cy="952133"/>
          </a:xfrm>
          <a:custGeom>
            <a:avLst/>
            <a:gdLst>
              <a:gd name="connsiteX0" fmla="*/ 0 w 9992139"/>
              <a:gd name="connsiteY0" fmla="*/ 476067 h 952133"/>
              <a:gd name="connsiteX1" fmla="*/ 476067 w 9992139"/>
              <a:gd name="connsiteY1" fmla="*/ 0 h 952133"/>
              <a:gd name="connsiteX2" fmla="*/ 1171452 w 9992139"/>
              <a:gd name="connsiteY2" fmla="*/ 0 h 952133"/>
              <a:gd name="connsiteX3" fmla="*/ 1866837 w 9992139"/>
              <a:gd name="connsiteY3" fmla="*/ 0 h 952133"/>
              <a:gd name="connsiteX4" fmla="*/ 2381422 w 9992139"/>
              <a:gd name="connsiteY4" fmla="*/ 0 h 952133"/>
              <a:gd name="connsiteX5" fmla="*/ 2896007 w 9992139"/>
              <a:gd name="connsiteY5" fmla="*/ 0 h 952133"/>
              <a:gd name="connsiteX6" fmla="*/ 3320192 w 9992139"/>
              <a:gd name="connsiteY6" fmla="*/ 0 h 952133"/>
              <a:gd name="connsiteX7" fmla="*/ 4105977 w 9992139"/>
              <a:gd name="connsiteY7" fmla="*/ 0 h 952133"/>
              <a:gd name="connsiteX8" fmla="*/ 4710962 w 9992139"/>
              <a:gd name="connsiteY8" fmla="*/ 0 h 952133"/>
              <a:gd name="connsiteX9" fmla="*/ 5496747 w 9992139"/>
              <a:gd name="connsiteY9" fmla="*/ 0 h 952133"/>
              <a:gd name="connsiteX10" fmla="*/ 6011332 w 9992139"/>
              <a:gd name="connsiteY10" fmla="*/ 0 h 952133"/>
              <a:gd name="connsiteX11" fmla="*/ 6706717 w 9992139"/>
              <a:gd name="connsiteY11" fmla="*/ 0 h 952133"/>
              <a:gd name="connsiteX12" fmla="*/ 7492502 w 9992139"/>
              <a:gd name="connsiteY12" fmla="*/ 0 h 952133"/>
              <a:gd name="connsiteX13" fmla="*/ 8097487 w 9992139"/>
              <a:gd name="connsiteY13" fmla="*/ 0 h 952133"/>
              <a:gd name="connsiteX14" fmla="*/ 8702472 w 9992139"/>
              <a:gd name="connsiteY14" fmla="*/ 0 h 952133"/>
              <a:gd name="connsiteX15" fmla="*/ 9516073 w 9992139"/>
              <a:gd name="connsiteY15" fmla="*/ 0 h 952133"/>
              <a:gd name="connsiteX16" fmla="*/ 9992140 w 9992139"/>
              <a:gd name="connsiteY16" fmla="*/ 476067 h 952133"/>
              <a:gd name="connsiteX17" fmla="*/ 9992139 w 9992139"/>
              <a:gd name="connsiteY17" fmla="*/ 476067 h 952133"/>
              <a:gd name="connsiteX18" fmla="*/ 9516072 w 9992139"/>
              <a:gd name="connsiteY18" fmla="*/ 952134 h 952133"/>
              <a:gd name="connsiteX19" fmla="*/ 8911087 w 9992139"/>
              <a:gd name="connsiteY19" fmla="*/ 952134 h 952133"/>
              <a:gd name="connsiteX20" fmla="*/ 8215702 w 9992139"/>
              <a:gd name="connsiteY20" fmla="*/ 952134 h 952133"/>
              <a:gd name="connsiteX21" fmla="*/ 7520317 w 9992139"/>
              <a:gd name="connsiteY21" fmla="*/ 952134 h 952133"/>
              <a:gd name="connsiteX22" fmla="*/ 6824932 w 9992139"/>
              <a:gd name="connsiteY22" fmla="*/ 952134 h 952133"/>
              <a:gd name="connsiteX23" fmla="*/ 6039147 w 9992139"/>
              <a:gd name="connsiteY23" fmla="*/ 952134 h 952133"/>
              <a:gd name="connsiteX24" fmla="*/ 5434162 w 9992139"/>
              <a:gd name="connsiteY24" fmla="*/ 952134 h 952133"/>
              <a:gd name="connsiteX25" fmla="*/ 4738777 w 9992139"/>
              <a:gd name="connsiteY25" fmla="*/ 952133 h 952133"/>
              <a:gd name="connsiteX26" fmla="*/ 4224192 w 9992139"/>
              <a:gd name="connsiteY26" fmla="*/ 952133 h 952133"/>
              <a:gd name="connsiteX27" fmla="*/ 3619207 w 9992139"/>
              <a:gd name="connsiteY27" fmla="*/ 952133 h 952133"/>
              <a:gd name="connsiteX28" fmla="*/ 3104622 w 9992139"/>
              <a:gd name="connsiteY28" fmla="*/ 952133 h 952133"/>
              <a:gd name="connsiteX29" fmla="*/ 2590037 w 9992139"/>
              <a:gd name="connsiteY29" fmla="*/ 952133 h 952133"/>
              <a:gd name="connsiteX30" fmla="*/ 1804252 w 9992139"/>
              <a:gd name="connsiteY30" fmla="*/ 952133 h 952133"/>
              <a:gd name="connsiteX31" fmla="*/ 476067 w 9992139"/>
              <a:gd name="connsiteY31" fmla="*/ 952133 h 952133"/>
              <a:gd name="connsiteX32" fmla="*/ 0 w 9992139"/>
              <a:gd name="connsiteY32" fmla="*/ 476066 h 952133"/>
              <a:gd name="connsiteX33" fmla="*/ 0 w 9992139"/>
              <a:gd name="connsiteY33" fmla="*/ 476067 h 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952133" fill="none" extrusionOk="0">
                <a:moveTo>
                  <a:pt x="0" y="476067"/>
                </a:moveTo>
                <a:cubicBezTo>
                  <a:pt x="-52671" y="198221"/>
                  <a:pt x="256373" y="35627"/>
                  <a:pt x="476067" y="0"/>
                </a:cubicBezTo>
                <a:cubicBezTo>
                  <a:pt x="765225" y="-7881"/>
                  <a:pt x="980545" y="23008"/>
                  <a:pt x="1171452" y="0"/>
                </a:cubicBezTo>
                <a:cubicBezTo>
                  <a:pt x="1362360" y="-23008"/>
                  <a:pt x="1686644" y="-33449"/>
                  <a:pt x="1866837" y="0"/>
                </a:cubicBezTo>
                <a:cubicBezTo>
                  <a:pt x="2047031" y="33449"/>
                  <a:pt x="2202197" y="580"/>
                  <a:pt x="2381422" y="0"/>
                </a:cubicBezTo>
                <a:cubicBezTo>
                  <a:pt x="2560648" y="-580"/>
                  <a:pt x="2656613" y="1752"/>
                  <a:pt x="2896007" y="0"/>
                </a:cubicBezTo>
                <a:cubicBezTo>
                  <a:pt x="3135402" y="-1752"/>
                  <a:pt x="3192229" y="4097"/>
                  <a:pt x="3320192" y="0"/>
                </a:cubicBezTo>
                <a:cubicBezTo>
                  <a:pt x="3448156" y="-4097"/>
                  <a:pt x="3793265" y="-1201"/>
                  <a:pt x="4105977" y="0"/>
                </a:cubicBezTo>
                <a:cubicBezTo>
                  <a:pt x="4418689" y="1201"/>
                  <a:pt x="4548023" y="-18072"/>
                  <a:pt x="4710962" y="0"/>
                </a:cubicBezTo>
                <a:cubicBezTo>
                  <a:pt x="4873901" y="18072"/>
                  <a:pt x="5177945" y="23640"/>
                  <a:pt x="5496747" y="0"/>
                </a:cubicBezTo>
                <a:cubicBezTo>
                  <a:pt x="5815550" y="-23640"/>
                  <a:pt x="5805860" y="13127"/>
                  <a:pt x="6011332" y="0"/>
                </a:cubicBezTo>
                <a:cubicBezTo>
                  <a:pt x="6216805" y="-13127"/>
                  <a:pt x="6525137" y="-27590"/>
                  <a:pt x="6706717" y="0"/>
                </a:cubicBezTo>
                <a:cubicBezTo>
                  <a:pt x="6888297" y="27590"/>
                  <a:pt x="7256590" y="-36903"/>
                  <a:pt x="7492502" y="0"/>
                </a:cubicBezTo>
                <a:cubicBezTo>
                  <a:pt x="7728415" y="36903"/>
                  <a:pt x="7933743" y="1009"/>
                  <a:pt x="8097487" y="0"/>
                </a:cubicBezTo>
                <a:cubicBezTo>
                  <a:pt x="8261231" y="-1009"/>
                  <a:pt x="8432956" y="23132"/>
                  <a:pt x="8702472" y="0"/>
                </a:cubicBezTo>
                <a:cubicBezTo>
                  <a:pt x="8971988" y="-23132"/>
                  <a:pt x="9244690" y="-5273"/>
                  <a:pt x="9516073" y="0"/>
                </a:cubicBezTo>
                <a:cubicBezTo>
                  <a:pt x="9743459" y="17702"/>
                  <a:pt x="9982168" y="210276"/>
                  <a:pt x="9992140" y="476067"/>
                </a:cubicBezTo>
                <a:lnTo>
                  <a:pt x="9992139" y="476067"/>
                </a:lnTo>
                <a:cubicBezTo>
                  <a:pt x="9943543" y="736913"/>
                  <a:pt x="9771767" y="947805"/>
                  <a:pt x="9516072" y="952134"/>
                </a:cubicBezTo>
                <a:cubicBezTo>
                  <a:pt x="9351911" y="923572"/>
                  <a:pt x="9166108" y="938260"/>
                  <a:pt x="8911087" y="952134"/>
                </a:cubicBezTo>
                <a:cubicBezTo>
                  <a:pt x="8656067" y="966008"/>
                  <a:pt x="8385349" y="982198"/>
                  <a:pt x="8215702" y="952134"/>
                </a:cubicBezTo>
                <a:cubicBezTo>
                  <a:pt x="8046056" y="922070"/>
                  <a:pt x="7847249" y="953638"/>
                  <a:pt x="7520317" y="952134"/>
                </a:cubicBezTo>
                <a:cubicBezTo>
                  <a:pt x="7193386" y="950630"/>
                  <a:pt x="7132720" y="971573"/>
                  <a:pt x="6824932" y="952134"/>
                </a:cubicBezTo>
                <a:cubicBezTo>
                  <a:pt x="6517145" y="932695"/>
                  <a:pt x="6378892" y="962476"/>
                  <a:pt x="6039147" y="952134"/>
                </a:cubicBezTo>
                <a:cubicBezTo>
                  <a:pt x="5699403" y="941792"/>
                  <a:pt x="5593684" y="947143"/>
                  <a:pt x="5434162" y="952134"/>
                </a:cubicBezTo>
                <a:cubicBezTo>
                  <a:pt x="5274640" y="957125"/>
                  <a:pt x="4991758" y="969189"/>
                  <a:pt x="4738777" y="952133"/>
                </a:cubicBezTo>
                <a:cubicBezTo>
                  <a:pt x="4485796" y="935078"/>
                  <a:pt x="4404628" y="965597"/>
                  <a:pt x="4224192" y="952133"/>
                </a:cubicBezTo>
                <a:cubicBezTo>
                  <a:pt x="4043756" y="938669"/>
                  <a:pt x="3880752" y="952800"/>
                  <a:pt x="3619207" y="952133"/>
                </a:cubicBezTo>
                <a:cubicBezTo>
                  <a:pt x="3357662" y="951466"/>
                  <a:pt x="3360006" y="954750"/>
                  <a:pt x="3104622" y="952133"/>
                </a:cubicBezTo>
                <a:cubicBezTo>
                  <a:pt x="2849239" y="949516"/>
                  <a:pt x="2805904" y="956240"/>
                  <a:pt x="2590037" y="952133"/>
                </a:cubicBezTo>
                <a:cubicBezTo>
                  <a:pt x="2374171" y="948026"/>
                  <a:pt x="2194128" y="977782"/>
                  <a:pt x="1804252" y="952133"/>
                </a:cubicBezTo>
                <a:cubicBezTo>
                  <a:pt x="1414376" y="926484"/>
                  <a:pt x="1054859" y="921463"/>
                  <a:pt x="476067" y="952133"/>
                </a:cubicBezTo>
                <a:cubicBezTo>
                  <a:pt x="205108" y="957595"/>
                  <a:pt x="23226" y="733126"/>
                  <a:pt x="0" y="476066"/>
                </a:cubicBezTo>
                <a:lnTo>
                  <a:pt x="0" y="476067"/>
                </a:lnTo>
                <a:close/>
              </a:path>
              <a:path w="9992139" h="952133" stroke="0" extrusionOk="0">
                <a:moveTo>
                  <a:pt x="0" y="476067"/>
                </a:moveTo>
                <a:cubicBezTo>
                  <a:pt x="-9345" y="222950"/>
                  <a:pt x="221818" y="36701"/>
                  <a:pt x="476067" y="0"/>
                </a:cubicBezTo>
                <a:cubicBezTo>
                  <a:pt x="670188" y="-16076"/>
                  <a:pt x="784100" y="5801"/>
                  <a:pt x="990652" y="0"/>
                </a:cubicBezTo>
                <a:cubicBezTo>
                  <a:pt x="1197205" y="-5801"/>
                  <a:pt x="1428843" y="28908"/>
                  <a:pt x="1595637" y="0"/>
                </a:cubicBezTo>
                <a:cubicBezTo>
                  <a:pt x="1762432" y="-28908"/>
                  <a:pt x="1846212" y="20578"/>
                  <a:pt x="2019822" y="0"/>
                </a:cubicBezTo>
                <a:cubicBezTo>
                  <a:pt x="2193432" y="-20578"/>
                  <a:pt x="2627668" y="-2593"/>
                  <a:pt x="2805607" y="0"/>
                </a:cubicBezTo>
                <a:cubicBezTo>
                  <a:pt x="2983546" y="2593"/>
                  <a:pt x="3063805" y="-11316"/>
                  <a:pt x="3229792" y="0"/>
                </a:cubicBezTo>
                <a:cubicBezTo>
                  <a:pt x="3395780" y="11316"/>
                  <a:pt x="3582475" y="15817"/>
                  <a:pt x="3925177" y="0"/>
                </a:cubicBezTo>
                <a:cubicBezTo>
                  <a:pt x="4267879" y="-15817"/>
                  <a:pt x="4249477" y="17325"/>
                  <a:pt x="4439762" y="0"/>
                </a:cubicBezTo>
                <a:cubicBezTo>
                  <a:pt x="4630047" y="-17325"/>
                  <a:pt x="4700007" y="-2562"/>
                  <a:pt x="4954347" y="0"/>
                </a:cubicBezTo>
                <a:cubicBezTo>
                  <a:pt x="5208688" y="2562"/>
                  <a:pt x="5222167" y="19736"/>
                  <a:pt x="5378532" y="0"/>
                </a:cubicBezTo>
                <a:cubicBezTo>
                  <a:pt x="5534897" y="-19736"/>
                  <a:pt x="5645842" y="-12147"/>
                  <a:pt x="5802717" y="0"/>
                </a:cubicBezTo>
                <a:cubicBezTo>
                  <a:pt x="5959593" y="12147"/>
                  <a:pt x="6168105" y="-6783"/>
                  <a:pt x="6317302" y="0"/>
                </a:cubicBezTo>
                <a:cubicBezTo>
                  <a:pt x="6466500" y="6783"/>
                  <a:pt x="6705789" y="-13007"/>
                  <a:pt x="6922287" y="0"/>
                </a:cubicBezTo>
                <a:cubicBezTo>
                  <a:pt x="7138786" y="13007"/>
                  <a:pt x="7316546" y="16431"/>
                  <a:pt x="7708072" y="0"/>
                </a:cubicBezTo>
                <a:cubicBezTo>
                  <a:pt x="8099598" y="-16431"/>
                  <a:pt x="8256383" y="8861"/>
                  <a:pt x="8403457" y="0"/>
                </a:cubicBezTo>
                <a:cubicBezTo>
                  <a:pt x="8550531" y="-8861"/>
                  <a:pt x="9277621" y="34640"/>
                  <a:pt x="9516073" y="0"/>
                </a:cubicBezTo>
                <a:cubicBezTo>
                  <a:pt x="9746417" y="-8750"/>
                  <a:pt x="10040229" y="215432"/>
                  <a:pt x="9992140" y="476067"/>
                </a:cubicBezTo>
                <a:lnTo>
                  <a:pt x="9992139" y="476067"/>
                </a:lnTo>
                <a:cubicBezTo>
                  <a:pt x="9981671" y="712409"/>
                  <a:pt x="9736575" y="972349"/>
                  <a:pt x="9516072" y="952134"/>
                </a:cubicBezTo>
                <a:cubicBezTo>
                  <a:pt x="9382511" y="971092"/>
                  <a:pt x="9198609" y="963663"/>
                  <a:pt x="8911087" y="952134"/>
                </a:cubicBezTo>
                <a:cubicBezTo>
                  <a:pt x="8623565" y="940605"/>
                  <a:pt x="8385577" y="950663"/>
                  <a:pt x="8125302" y="952134"/>
                </a:cubicBezTo>
                <a:cubicBezTo>
                  <a:pt x="7865027" y="953605"/>
                  <a:pt x="7541199" y="974338"/>
                  <a:pt x="7339517" y="952134"/>
                </a:cubicBezTo>
                <a:cubicBezTo>
                  <a:pt x="7137835" y="929930"/>
                  <a:pt x="6843894" y="990950"/>
                  <a:pt x="6463332" y="952134"/>
                </a:cubicBezTo>
                <a:cubicBezTo>
                  <a:pt x="6082771" y="913318"/>
                  <a:pt x="6110932" y="960539"/>
                  <a:pt x="5767947" y="952134"/>
                </a:cubicBezTo>
                <a:cubicBezTo>
                  <a:pt x="5424963" y="943729"/>
                  <a:pt x="5295685" y="947693"/>
                  <a:pt x="4891762" y="952133"/>
                </a:cubicBezTo>
                <a:cubicBezTo>
                  <a:pt x="4487839" y="956573"/>
                  <a:pt x="4492875" y="946896"/>
                  <a:pt x="4377177" y="952133"/>
                </a:cubicBezTo>
                <a:cubicBezTo>
                  <a:pt x="4261479" y="957370"/>
                  <a:pt x="3957806" y="935569"/>
                  <a:pt x="3772192" y="952133"/>
                </a:cubicBezTo>
                <a:cubicBezTo>
                  <a:pt x="3586579" y="968697"/>
                  <a:pt x="3212406" y="948026"/>
                  <a:pt x="2986407" y="952133"/>
                </a:cubicBezTo>
                <a:cubicBezTo>
                  <a:pt x="2760408" y="956240"/>
                  <a:pt x="2546972" y="987489"/>
                  <a:pt x="2200622" y="952133"/>
                </a:cubicBezTo>
                <a:cubicBezTo>
                  <a:pt x="1854272" y="916777"/>
                  <a:pt x="1768892" y="935171"/>
                  <a:pt x="1505237" y="952133"/>
                </a:cubicBezTo>
                <a:cubicBezTo>
                  <a:pt x="1241582" y="969095"/>
                  <a:pt x="1202372" y="969751"/>
                  <a:pt x="1081052" y="952133"/>
                </a:cubicBezTo>
                <a:cubicBezTo>
                  <a:pt x="959733" y="934515"/>
                  <a:pt x="687425" y="944896"/>
                  <a:pt x="476067" y="952133"/>
                </a:cubicBezTo>
                <a:cubicBezTo>
                  <a:pt x="215164" y="974386"/>
                  <a:pt x="48176" y="743084"/>
                  <a:pt x="0" y="476066"/>
                </a:cubicBezTo>
                <a:lnTo>
                  <a:pt x="0" y="47606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hiện tượng ô nhiễm môi trường ở địa phương và nguyên nhân.</a:t>
            </a:r>
          </a:p>
        </p:txBody>
      </p:sp>
      <p:pic>
        <p:nvPicPr>
          <p:cNvPr id="10" name="Picture 9">
            <a:extLst>
              <a:ext uri="{FF2B5EF4-FFF2-40B4-BE49-F238E27FC236}">
                <a16:creationId xmlns:a16="http://schemas.microsoft.com/office/drawing/2014/main" id="{6796A1F4-61B1-89FA-C72F-25E25CAFDA5E}"/>
              </a:ext>
            </a:extLst>
          </p:cNvPr>
          <p:cNvPicPr>
            <a:picLocks noChangeAspect="1"/>
          </p:cNvPicPr>
          <p:nvPr/>
        </p:nvPicPr>
        <p:blipFill>
          <a:blip r:embed="rId18"/>
          <a:stretch>
            <a:fillRect/>
          </a:stretch>
        </p:blipFill>
        <p:spPr>
          <a:xfrm>
            <a:off x="1657557" y="1480101"/>
            <a:ext cx="8649321" cy="4004985"/>
          </a:xfrm>
          <a:prstGeom prst="rect">
            <a:avLst/>
          </a:prstGeom>
          <a:ln>
            <a:noFill/>
          </a:ln>
          <a:effectLst>
            <a:softEdge rad="112500"/>
          </a:effectLst>
        </p:spPr>
      </p:pic>
    </p:spTree>
    <p:extLst>
      <p:ext uri="{BB962C8B-B14F-4D97-AF65-F5344CB8AC3E}">
        <p14:creationId xmlns:p14="http://schemas.microsoft.com/office/powerpoint/2010/main" val="1304768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8961" y="248783"/>
            <a:ext cx="11614078" cy="6360433"/>
          </a:xfrm>
          <a:prstGeom prst="rect">
            <a:avLst/>
          </a:prstGeom>
        </p:spPr>
      </p:pic>
      <p:sp>
        <p:nvSpPr>
          <p:cNvPr id="29" name="Rectangle: Rounded Corners 28">
            <a:extLst>
              <a:ext uri="{FF2B5EF4-FFF2-40B4-BE49-F238E27FC236}">
                <a16:creationId xmlns:a16="http://schemas.microsoft.com/office/drawing/2014/main" id="{B2C074BA-7FCC-40B9-8DE7-2858FA00549E}"/>
              </a:ext>
            </a:extLst>
          </p:cNvPr>
          <p:cNvSpPr/>
          <p:nvPr/>
        </p:nvSpPr>
        <p:spPr>
          <a:xfrm>
            <a:off x="4929809" y="786282"/>
            <a:ext cx="6828182" cy="2096066"/>
          </a:xfrm>
          <a:custGeom>
            <a:avLst/>
            <a:gdLst>
              <a:gd name="connsiteX0" fmla="*/ 0 w 6828182"/>
              <a:gd name="connsiteY0" fmla="*/ 1048033 h 2096066"/>
              <a:gd name="connsiteX1" fmla="*/ 1048033 w 6828182"/>
              <a:gd name="connsiteY1" fmla="*/ 0 h 2096066"/>
              <a:gd name="connsiteX2" fmla="*/ 1818692 w 6828182"/>
              <a:gd name="connsiteY2" fmla="*/ 0 h 2096066"/>
              <a:gd name="connsiteX3" fmla="*/ 2447387 w 6828182"/>
              <a:gd name="connsiteY3" fmla="*/ 0 h 2096066"/>
              <a:gd name="connsiteX4" fmla="*/ 3076083 w 6828182"/>
              <a:gd name="connsiteY4" fmla="*/ 0 h 2096066"/>
              <a:gd name="connsiteX5" fmla="*/ 3752099 w 6828182"/>
              <a:gd name="connsiteY5" fmla="*/ 0 h 2096066"/>
              <a:gd name="connsiteX6" fmla="*/ 4333474 w 6828182"/>
              <a:gd name="connsiteY6" fmla="*/ 0 h 2096066"/>
              <a:gd name="connsiteX7" fmla="*/ 4914848 w 6828182"/>
              <a:gd name="connsiteY7" fmla="*/ 0 h 2096066"/>
              <a:gd name="connsiteX8" fmla="*/ 5780149 w 6828182"/>
              <a:gd name="connsiteY8" fmla="*/ 0 h 2096066"/>
              <a:gd name="connsiteX9" fmla="*/ 6828182 w 6828182"/>
              <a:gd name="connsiteY9" fmla="*/ 1048033 h 2096066"/>
              <a:gd name="connsiteX10" fmla="*/ 6828182 w 6828182"/>
              <a:gd name="connsiteY10" fmla="*/ 1048033 h 2096066"/>
              <a:gd name="connsiteX11" fmla="*/ 5780149 w 6828182"/>
              <a:gd name="connsiteY11" fmla="*/ 2096066 h 2096066"/>
              <a:gd name="connsiteX12" fmla="*/ 5151454 w 6828182"/>
              <a:gd name="connsiteY12" fmla="*/ 2096066 h 2096066"/>
              <a:gd name="connsiteX13" fmla="*/ 4617400 w 6828182"/>
              <a:gd name="connsiteY13" fmla="*/ 2096066 h 2096066"/>
              <a:gd name="connsiteX14" fmla="*/ 4036026 w 6828182"/>
              <a:gd name="connsiteY14" fmla="*/ 2096066 h 2096066"/>
              <a:gd name="connsiteX15" fmla="*/ 3360010 w 6828182"/>
              <a:gd name="connsiteY15" fmla="*/ 2096066 h 2096066"/>
              <a:gd name="connsiteX16" fmla="*/ 2731314 w 6828182"/>
              <a:gd name="connsiteY16" fmla="*/ 2096066 h 2096066"/>
              <a:gd name="connsiteX17" fmla="*/ 2102619 w 6828182"/>
              <a:gd name="connsiteY17" fmla="*/ 2096066 h 2096066"/>
              <a:gd name="connsiteX18" fmla="*/ 1048033 w 6828182"/>
              <a:gd name="connsiteY18" fmla="*/ 2096066 h 2096066"/>
              <a:gd name="connsiteX19" fmla="*/ 0 w 6828182"/>
              <a:gd name="connsiteY19" fmla="*/ 1048033 h 209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8182" h="2096066" fill="none" extrusionOk="0">
                <a:moveTo>
                  <a:pt x="0" y="1048033"/>
                </a:moveTo>
                <a:cubicBezTo>
                  <a:pt x="39847" y="466679"/>
                  <a:pt x="337222" y="-42468"/>
                  <a:pt x="1048033" y="0"/>
                </a:cubicBezTo>
                <a:cubicBezTo>
                  <a:pt x="1276833" y="17942"/>
                  <a:pt x="1451638" y="30303"/>
                  <a:pt x="1818692" y="0"/>
                </a:cubicBezTo>
                <a:cubicBezTo>
                  <a:pt x="2185746" y="-30303"/>
                  <a:pt x="2228795" y="29482"/>
                  <a:pt x="2447387" y="0"/>
                </a:cubicBezTo>
                <a:cubicBezTo>
                  <a:pt x="2665979" y="-29482"/>
                  <a:pt x="2872144" y="-12537"/>
                  <a:pt x="3076083" y="0"/>
                </a:cubicBezTo>
                <a:cubicBezTo>
                  <a:pt x="3280022" y="12537"/>
                  <a:pt x="3473108" y="25454"/>
                  <a:pt x="3752099" y="0"/>
                </a:cubicBezTo>
                <a:cubicBezTo>
                  <a:pt x="4031090" y="-25454"/>
                  <a:pt x="4084661" y="3276"/>
                  <a:pt x="4333474" y="0"/>
                </a:cubicBezTo>
                <a:cubicBezTo>
                  <a:pt x="4582288" y="-3276"/>
                  <a:pt x="4706018" y="-22403"/>
                  <a:pt x="4914848" y="0"/>
                </a:cubicBezTo>
                <a:cubicBezTo>
                  <a:pt x="5123678" y="22403"/>
                  <a:pt x="5487090" y="13137"/>
                  <a:pt x="5780149" y="0"/>
                </a:cubicBezTo>
                <a:cubicBezTo>
                  <a:pt x="6481232" y="-73398"/>
                  <a:pt x="6833881" y="394479"/>
                  <a:pt x="6828182" y="1048033"/>
                </a:cubicBezTo>
                <a:lnTo>
                  <a:pt x="6828182" y="1048033"/>
                </a:lnTo>
                <a:cubicBezTo>
                  <a:pt x="6805290" y="1758658"/>
                  <a:pt x="6491057" y="2110580"/>
                  <a:pt x="5780149" y="2096066"/>
                </a:cubicBezTo>
                <a:cubicBezTo>
                  <a:pt x="5479019" y="2121723"/>
                  <a:pt x="5444820" y="2098934"/>
                  <a:pt x="5151454" y="2096066"/>
                </a:cubicBezTo>
                <a:cubicBezTo>
                  <a:pt x="4858088" y="2093198"/>
                  <a:pt x="4796720" y="2114597"/>
                  <a:pt x="4617400" y="2096066"/>
                </a:cubicBezTo>
                <a:cubicBezTo>
                  <a:pt x="4438080" y="2077535"/>
                  <a:pt x="4257942" y="2087690"/>
                  <a:pt x="4036026" y="2096066"/>
                </a:cubicBezTo>
                <a:cubicBezTo>
                  <a:pt x="3814110" y="2104442"/>
                  <a:pt x="3515918" y="2081710"/>
                  <a:pt x="3360010" y="2096066"/>
                </a:cubicBezTo>
                <a:cubicBezTo>
                  <a:pt x="3204102" y="2110422"/>
                  <a:pt x="2936973" y="2104806"/>
                  <a:pt x="2731314" y="2096066"/>
                </a:cubicBezTo>
                <a:cubicBezTo>
                  <a:pt x="2525655" y="2087326"/>
                  <a:pt x="2258068" y="2119545"/>
                  <a:pt x="2102619" y="2096066"/>
                </a:cubicBezTo>
                <a:cubicBezTo>
                  <a:pt x="1947170" y="2072587"/>
                  <a:pt x="1314131" y="2087654"/>
                  <a:pt x="1048033" y="2096066"/>
                </a:cubicBezTo>
                <a:cubicBezTo>
                  <a:pt x="482835" y="1998022"/>
                  <a:pt x="167" y="1590490"/>
                  <a:pt x="0" y="1048033"/>
                </a:cubicBezTo>
                <a:close/>
              </a:path>
              <a:path w="6828182" h="2096066" stroke="0" extrusionOk="0">
                <a:moveTo>
                  <a:pt x="0" y="1048033"/>
                </a:moveTo>
                <a:cubicBezTo>
                  <a:pt x="-68801" y="541430"/>
                  <a:pt x="495270" y="110196"/>
                  <a:pt x="1048033" y="0"/>
                </a:cubicBezTo>
                <a:cubicBezTo>
                  <a:pt x="1327565" y="-19843"/>
                  <a:pt x="1409423" y="25107"/>
                  <a:pt x="1629407" y="0"/>
                </a:cubicBezTo>
                <a:cubicBezTo>
                  <a:pt x="1849391" y="-25107"/>
                  <a:pt x="1998250" y="22116"/>
                  <a:pt x="2258103" y="0"/>
                </a:cubicBezTo>
                <a:cubicBezTo>
                  <a:pt x="2517956" y="-22116"/>
                  <a:pt x="2530128" y="16805"/>
                  <a:pt x="2792156" y="0"/>
                </a:cubicBezTo>
                <a:cubicBezTo>
                  <a:pt x="3054184" y="-16805"/>
                  <a:pt x="3196311" y="-27337"/>
                  <a:pt x="3515493" y="0"/>
                </a:cubicBezTo>
                <a:cubicBezTo>
                  <a:pt x="3834675" y="27337"/>
                  <a:pt x="3820563" y="15260"/>
                  <a:pt x="4049547" y="0"/>
                </a:cubicBezTo>
                <a:cubicBezTo>
                  <a:pt x="4278531" y="-15260"/>
                  <a:pt x="4448105" y="18505"/>
                  <a:pt x="4725563" y="0"/>
                </a:cubicBezTo>
                <a:cubicBezTo>
                  <a:pt x="5003021" y="-18505"/>
                  <a:pt x="5394732" y="34657"/>
                  <a:pt x="5780149" y="0"/>
                </a:cubicBezTo>
                <a:cubicBezTo>
                  <a:pt x="6283339" y="102930"/>
                  <a:pt x="6780426" y="602040"/>
                  <a:pt x="6828182" y="1048033"/>
                </a:cubicBezTo>
                <a:lnTo>
                  <a:pt x="6828182" y="1048033"/>
                </a:lnTo>
                <a:cubicBezTo>
                  <a:pt x="6855866" y="1623850"/>
                  <a:pt x="6334546" y="2031799"/>
                  <a:pt x="5780149" y="2096066"/>
                </a:cubicBezTo>
                <a:cubicBezTo>
                  <a:pt x="5630116" y="2074878"/>
                  <a:pt x="5400494" y="2091646"/>
                  <a:pt x="5151454" y="2096066"/>
                </a:cubicBezTo>
                <a:cubicBezTo>
                  <a:pt x="4902414" y="2100486"/>
                  <a:pt x="4713137" y="2082492"/>
                  <a:pt x="4570079" y="2096066"/>
                </a:cubicBezTo>
                <a:cubicBezTo>
                  <a:pt x="4427021" y="2109640"/>
                  <a:pt x="4005043" y="2109548"/>
                  <a:pt x="3846742" y="2096066"/>
                </a:cubicBezTo>
                <a:cubicBezTo>
                  <a:pt x="3688441" y="2082584"/>
                  <a:pt x="3366964" y="2078195"/>
                  <a:pt x="3218046" y="2096066"/>
                </a:cubicBezTo>
                <a:cubicBezTo>
                  <a:pt x="3069128" y="2113937"/>
                  <a:pt x="2902307" y="2083472"/>
                  <a:pt x="2636672" y="2096066"/>
                </a:cubicBezTo>
                <a:cubicBezTo>
                  <a:pt x="2371037" y="2108660"/>
                  <a:pt x="2196411" y="2091847"/>
                  <a:pt x="2055298" y="2096066"/>
                </a:cubicBezTo>
                <a:cubicBezTo>
                  <a:pt x="1914185" y="2100285"/>
                  <a:pt x="1386799" y="2115886"/>
                  <a:pt x="1048033" y="2096066"/>
                </a:cubicBezTo>
                <a:cubicBezTo>
                  <a:pt x="435205" y="1996872"/>
                  <a:pt x="-63061" y="1661039"/>
                  <a:pt x="0" y="1048033"/>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Quan sát tranh, trao đổi nhóm với bạn về hiện tượng ô nhiễm môi trường ở địa phương và nêu nguyên nhân.</a:t>
            </a:r>
          </a:p>
        </p:txBody>
      </p:sp>
      <p:pic>
        <p:nvPicPr>
          <p:cNvPr id="7" name="Picture 6">
            <a:extLst>
              <a:ext uri="{FF2B5EF4-FFF2-40B4-BE49-F238E27FC236}">
                <a16:creationId xmlns:a16="http://schemas.microsoft.com/office/drawing/2014/main" id="{15DFF7E1-6D9A-45C9-A280-53A053EA442D}"/>
              </a:ext>
            </a:extLst>
          </p:cNvPr>
          <p:cNvPicPr>
            <a:picLocks noChangeAspect="1"/>
          </p:cNvPicPr>
          <p:nvPr/>
        </p:nvPicPr>
        <p:blipFill>
          <a:blip r:embed="rId18"/>
          <a:stretch>
            <a:fillRect/>
          </a:stretch>
        </p:blipFill>
        <p:spPr>
          <a:xfrm>
            <a:off x="725489" y="1423703"/>
            <a:ext cx="4651651" cy="4932091"/>
          </a:xfrm>
          <a:prstGeom prst="rect">
            <a:avLst/>
          </a:prstGeom>
        </p:spPr>
      </p:pic>
      <p:pic>
        <p:nvPicPr>
          <p:cNvPr id="8" name="Picture 7">
            <a:extLst>
              <a:ext uri="{FF2B5EF4-FFF2-40B4-BE49-F238E27FC236}">
                <a16:creationId xmlns:a16="http://schemas.microsoft.com/office/drawing/2014/main" id="{639103FB-39C6-E9BE-9B21-902DBF8D2FD4}"/>
              </a:ext>
            </a:extLst>
          </p:cNvPr>
          <p:cNvPicPr>
            <a:picLocks noChangeAspect="1"/>
          </p:cNvPicPr>
          <p:nvPr/>
        </p:nvPicPr>
        <p:blipFill>
          <a:blip r:embed="rId19"/>
          <a:stretch>
            <a:fillRect/>
          </a:stretch>
        </p:blipFill>
        <p:spPr>
          <a:xfrm>
            <a:off x="5595730" y="3141545"/>
            <a:ext cx="6241774" cy="2890193"/>
          </a:xfrm>
          <a:prstGeom prst="rect">
            <a:avLst/>
          </a:prstGeom>
          <a:ln>
            <a:noFill/>
          </a:ln>
          <a:effectLst>
            <a:softEdge rad="112500"/>
          </a:effectLst>
        </p:spPr>
      </p:pic>
    </p:spTree>
    <p:extLst>
      <p:ext uri="{BB962C8B-B14F-4D97-AF65-F5344CB8AC3E}">
        <p14:creationId xmlns:p14="http://schemas.microsoft.com/office/powerpoint/2010/main" val="261322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898521" y="-1720008"/>
            <a:ext cx="1449017" cy="4742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88961" y="248783"/>
            <a:ext cx="11614078" cy="6360433"/>
          </a:xfrm>
          <a:prstGeom prst="rect">
            <a:avLst/>
          </a:prstGeom>
        </p:spPr>
      </p:pic>
      <p:pic>
        <p:nvPicPr>
          <p:cNvPr id="13" name="Picture 12">
            <a:extLst>
              <a:ext uri="{FF2B5EF4-FFF2-40B4-BE49-F238E27FC236}">
                <a16:creationId xmlns:a16="http://schemas.microsoft.com/office/drawing/2014/main" id="{2969F142-7DDB-42A1-C2C6-46A57EA0D63D}"/>
              </a:ext>
            </a:extLst>
          </p:cNvPr>
          <p:cNvPicPr>
            <a:picLocks noChangeAspect="1"/>
          </p:cNvPicPr>
          <p:nvPr/>
        </p:nvPicPr>
        <p:blipFill>
          <a:blip r:embed="rId20"/>
          <a:stretch>
            <a:fillRect/>
          </a:stretch>
        </p:blipFill>
        <p:spPr>
          <a:xfrm>
            <a:off x="838407" y="1648491"/>
            <a:ext cx="4349819" cy="3831697"/>
          </a:xfrm>
          <a:prstGeom prst="rect">
            <a:avLst/>
          </a:prstGeom>
        </p:spPr>
      </p:pic>
      <p:sp>
        <p:nvSpPr>
          <p:cNvPr id="15" name="Speech Bubble: Rectangle with Corners Rounded 14">
            <a:extLst>
              <a:ext uri="{FF2B5EF4-FFF2-40B4-BE49-F238E27FC236}">
                <a16:creationId xmlns:a16="http://schemas.microsoft.com/office/drawing/2014/main" id="{4AADAC07-7534-FDB1-1C27-DB061ED99FCA}"/>
              </a:ext>
            </a:extLst>
          </p:cNvPr>
          <p:cNvSpPr/>
          <p:nvPr/>
        </p:nvSpPr>
        <p:spPr>
          <a:xfrm>
            <a:off x="5074055" y="208722"/>
            <a:ext cx="6505032" cy="2435087"/>
          </a:xfrm>
          <a:custGeom>
            <a:avLst/>
            <a:gdLst>
              <a:gd name="connsiteX0" fmla="*/ 0 w 6505032"/>
              <a:gd name="connsiteY0" fmla="*/ 405856 h 2435087"/>
              <a:gd name="connsiteX1" fmla="*/ 405856 w 6505032"/>
              <a:gd name="connsiteY1" fmla="*/ 0 h 2435087"/>
              <a:gd name="connsiteX2" fmla="*/ 1084172 w 6505032"/>
              <a:gd name="connsiteY2" fmla="*/ 0 h 2435087"/>
              <a:gd name="connsiteX3" fmla="*/ 1084172 w 6505032"/>
              <a:gd name="connsiteY3" fmla="*/ 0 h 2435087"/>
              <a:gd name="connsiteX4" fmla="*/ 2710430 w 6505032"/>
              <a:gd name="connsiteY4" fmla="*/ 0 h 2435087"/>
              <a:gd name="connsiteX5" fmla="*/ 6099176 w 6505032"/>
              <a:gd name="connsiteY5" fmla="*/ 0 h 2435087"/>
              <a:gd name="connsiteX6" fmla="*/ 6505032 w 6505032"/>
              <a:gd name="connsiteY6" fmla="*/ 405856 h 2435087"/>
              <a:gd name="connsiteX7" fmla="*/ 6505032 w 6505032"/>
              <a:gd name="connsiteY7" fmla="*/ 1420467 h 2435087"/>
              <a:gd name="connsiteX8" fmla="*/ 6505032 w 6505032"/>
              <a:gd name="connsiteY8" fmla="*/ 1420467 h 2435087"/>
              <a:gd name="connsiteX9" fmla="*/ 6505032 w 6505032"/>
              <a:gd name="connsiteY9" fmla="*/ 2029239 h 2435087"/>
              <a:gd name="connsiteX10" fmla="*/ 6505032 w 6505032"/>
              <a:gd name="connsiteY10" fmla="*/ 2029231 h 2435087"/>
              <a:gd name="connsiteX11" fmla="*/ 6099176 w 6505032"/>
              <a:gd name="connsiteY11" fmla="*/ 2435087 h 2435087"/>
              <a:gd name="connsiteX12" fmla="*/ 2710430 w 6505032"/>
              <a:gd name="connsiteY12" fmla="*/ 2435087 h 2435087"/>
              <a:gd name="connsiteX13" fmla="*/ 185198 w 6505032"/>
              <a:gd name="connsiteY13" fmla="*/ 2804806 h 2435087"/>
              <a:gd name="connsiteX14" fmla="*/ 1084172 w 6505032"/>
              <a:gd name="connsiteY14" fmla="*/ 2435087 h 2435087"/>
              <a:gd name="connsiteX15" fmla="*/ 405856 w 6505032"/>
              <a:gd name="connsiteY15" fmla="*/ 2435087 h 2435087"/>
              <a:gd name="connsiteX16" fmla="*/ 0 w 6505032"/>
              <a:gd name="connsiteY16" fmla="*/ 2029231 h 2435087"/>
              <a:gd name="connsiteX17" fmla="*/ 0 w 6505032"/>
              <a:gd name="connsiteY17" fmla="*/ 2029239 h 2435087"/>
              <a:gd name="connsiteX18" fmla="*/ 0 w 6505032"/>
              <a:gd name="connsiteY18" fmla="*/ 1420467 h 2435087"/>
              <a:gd name="connsiteX19" fmla="*/ 0 w 6505032"/>
              <a:gd name="connsiteY19" fmla="*/ 1420467 h 2435087"/>
              <a:gd name="connsiteX20" fmla="*/ 0 w 6505032"/>
              <a:gd name="connsiteY20" fmla="*/ 405856 h 24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5032" h="2435087" fill="none" extrusionOk="0">
                <a:moveTo>
                  <a:pt x="0" y="405856"/>
                </a:moveTo>
                <a:cubicBezTo>
                  <a:pt x="-10079" y="193824"/>
                  <a:pt x="184531" y="-7638"/>
                  <a:pt x="405856" y="0"/>
                </a:cubicBezTo>
                <a:cubicBezTo>
                  <a:pt x="541480" y="5886"/>
                  <a:pt x="966020" y="-37160"/>
                  <a:pt x="1084172" y="0"/>
                </a:cubicBezTo>
                <a:lnTo>
                  <a:pt x="1084172" y="0"/>
                </a:lnTo>
                <a:cubicBezTo>
                  <a:pt x="1591811" y="-144611"/>
                  <a:pt x="2375831" y="-130241"/>
                  <a:pt x="2710430" y="0"/>
                </a:cubicBezTo>
                <a:cubicBezTo>
                  <a:pt x="3763145" y="-165514"/>
                  <a:pt x="5353383" y="-96643"/>
                  <a:pt x="6099176" y="0"/>
                </a:cubicBezTo>
                <a:cubicBezTo>
                  <a:pt x="6349546" y="21097"/>
                  <a:pt x="6484495" y="175049"/>
                  <a:pt x="6505032" y="405856"/>
                </a:cubicBezTo>
                <a:cubicBezTo>
                  <a:pt x="6454206" y="874217"/>
                  <a:pt x="6444902" y="995426"/>
                  <a:pt x="6505032" y="1420467"/>
                </a:cubicBezTo>
                <a:lnTo>
                  <a:pt x="6505032" y="1420467"/>
                </a:lnTo>
                <a:cubicBezTo>
                  <a:pt x="6537224" y="1574551"/>
                  <a:pt x="6509674" y="1905230"/>
                  <a:pt x="6505032" y="2029239"/>
                </a:cubicBezTo>
                <a:lnTo>
                  <a:pt x="6505032" y="2029231"/>
                </a:lnTo>
                <a:cubicBezTo>
                  <a:pt x="6520141" y="2290525"/>
                  <a:pt x="6303972" y="2425273"/>
                  <a:pt x="6099176" y="2435087"/>
                </a:cubicBezTo>
                <a:cubicBezTo>
                  <a:pt x="4958396" y="2583033"/>
                  <a:pt x="4151298" y="2347453"/>
                  <a:pt x="2710430" y="2435087"/>
                </a:cubicBezTo>
                <a:cubicBezTo>
                  <a:pt x="1484766" y="2573675"/>
                  <a:pt x="824672" y="2665480"/>
                  <a:pt x="185198" y="2804806"/>
                </a:cubicBezTo>
                <a:cubicBezTo>
                  <a:pt x="421422" y="2751358"/>
                  <a:pt x="924179" y="2471521"/>
                  <a:pt x="1084172" y="2435087"/>
                </a:cubicBezTo>
                <a:cubicBezTo>
                  <a:pt x="997872" y="2438618"/>
                  <a:pt x="692961" y="2491705"/>
                  <a:pt x="405856" y="2435087"/>
                </a:cubicBezTo>
                <a:cubicBezTo>
                  <a:pt x="162866" y="2412865"/>
                  <a:pt x="15113" y="2262510"/>
                  <a:pt x="0" y="2029231"/>
                </a:cubicBezTo>
                <a:lnTo>
                  <a:pt x="0" y="2029239"/>
                </a:lnTo>
                <a:cubicBezTo>
                  <a:pt x="43101" y="1885587"/>
                  <a:pt x="-20165" y="1611183"/>
                  <a:pt x="0" y="1420467"/>
                </a:cubicBezTo>
                <a:lnTo>
                  <a:pt x="0" y="1420467"/>
                </a:lnTo>
                <a:cubicBezTo>
                  <a:pt x="48367" y="1284969"/>
                  <a:pt x="-74937" y="858442"/>
                  <a:pt x="0" y="405856"/>
                </a:cubicBezTo>
                <a:close/>
              </a:path>
              <a:path w="6505032" h="2435087" stroke="0" extrusionOk="0">
                <a:moveTo>
                  <a:pt x="0" y="405856"/>
                </a:moveTo>
                <a:cubicBezTo>
                  <a:pt x="1646" y="176352"/>
                  <a:pt x="162393" y="19916"/>
                  <a:pt x="405856" y="0"/>
                </a:cubicBezTo>
                <a:cubicBezTo>
                  <a:pt x="625376" y="-1987"/>
                  <a:pt x="993707" y="937"/>
                  <a:pt x="1084172" y="0"/>
                </a:cubicBezTo>
                <a:lnTo>
                  <a:pt x="1084172" y="0"/>
                </a:lnTo>
                <a:cubicBezTo>
                  <a:pt x="1489372" y="-79298"/>
                  <a:pt x="2543292" y="116055"/>
                  <a:pt x="2710430" y="0"/>
                </a:cubicBezTo>
                <a:cubicBezTo>
                  <a:pt x="3631588" y="-137111"/>
                  <a:pt x="5736856" y="4097"/>
                  <a:pt x="6099176" y="0"/>
                </a:cubicBezTo>
                <a:cubicBezTo>
                  <a:pt x="6336820" y="-1611"/>
                  <a:pt x="6490764" y="161299"/>
                  <a:pt x="6505032" y="405856"/>
                </a:cubicBezTo>
                <a:cubicBezTo>
                  <a:pt x="6466352" y="736082"/>
                  <a:pt x="6453725" y="1049300"/>
                  <a:pt x="6505032" y="1420467"/>
                </a:cubicBezTo>
                <a:lnTo>
                  <a:pt x="6505032" y="1420467"/>
                </a:lnTo>
                <a:cubicBezTo>
                  <a:pt x="6514715" y="1684027"/>
                  <a:pt x="6521314" y="1894709"/>
                  <a:pt x="6505032" y="2029239"/>
                </a:cubicBezTo>
                <a:lnTo>
                  <a:pt x="6505032" y="2029231"/>
                </a:lnTo>
                <a:cubicBezTo>
                  <a:pt x="6511948" y="2233697"/>
                  <a:pt x="6311035" y="2420791"/>
                  <a:pt x="6099176" y="2435087"/>
                </a:cubicBezTo>
                <a:cubicBezTo>
                  <a:pt x="5231245" y="2369527"/>
                  <a:pt x="3263218" y="2438147"/>
                  <a:pt x="2710430" y="2435087"/>
                </a:cubicBezTo>
                <a:cubicBezTo>
                  <a:pt x="1525210" y="2616224"/>
                  <a:pt x="1402170" y="2757740"/>
                  <a:pt x="185198" y="2804806"/>
                </a:cubicBezTo>
                <a:cubicBezTo>
                  <a:pt x="478895" y="2653327"/>
                  <a:pt x="994028" y="2490605"/>
                  <a:pt x="1084172" y="2435087"/>
                </a:cubicBezTo>
                <a:cubicBezTo>
                  <a:pt x="986886" y="2396779"/>
                  <a:pt x="482674" y="2424042"/>
                  <a:pt x="405856" y="2435087"/>
                </a:cubicBezTo>
                <a:cubicBezTo>
                  <a:pt x="172585" y="2406016"/>
                  <a:pt x="17401" y="2281104"/>
                  <a:pt x="0" y="2029231"/>
                </a:cubicBezTo>
                <a:lnTo>
                  <a:pt x="0" y="2029239"/>
                </a:lnTo>
                <a:cubicBezTo>
                  <a:pt x="-20969" y="1802665"/>
                  <a:pt x="-39619" y="1634286"/>
                  <a:pt x="0" y="1420467"/>
                </a:cubicBezTo>
                <a:lnTo>
                  <a:pt x="0" y="1420467"/>
                </a:lnTo>
                <a:cubicBezTo>
                  <a:pt x="59509" y="1062779"/>
                  <a:pt x="12784" y="553465"/>
                  <a:pt x="0" y="405856"/>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47153"/>
                      <a:gd name="adj2" fmla="val 65183"/>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002060"/>
                </a:solidFill>
                <a:latin typeface="Calibri" panose="020F0502020204030204" pitchFamily="34" charset="0"/>
                <a:cs typeface="Calibri" panose="020F0502020204030204" pitchFamily="34" charset="0"/>
              </a:rPr>
              <a:t>Mọi người vứt rác ra ngoài đường, sử dụng túi ni lông tràn lan, không phân loại rác thải, sử dụng bếp than để đun nấu, sử dụng nhiều hóa chất để báo cho cây trồng. </a:t>
            </a:r>
            <a:endParaRPr kumimoji="0" lang="vi-VN" sz="3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BE2CEAC2-C79D-9C8D-875B-29E58957E399}"/>
              </a:ext>
            </a:extLst>
          </p:cNvPr>
          <p:cNvSpPr/>
          <p:nvPr/>
        </p:nvSpPr>
        <p:spPr>
          <a:xfrm>
            <a:off x="5542708" y="3374546"/>
            <a:ext cx="6285317" cy="1909105"/>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Nguyên nhân: Do ý thức bảo vệ môi trường của một số người chưa tốt</a:t>
            </a:r>
            <a:endParaRPr kumimoji="0" lang="vi-VN" sz="3200" b="1" i="0" u="none" strike="noStrike" kern="1200" cap="none" spc="0" normalizeH="0" baseline="0" noProof="0" dirty="0">
              <a:ln>
                <a:noFill/>
              </a:ln>
              <a:solidFill>
                <a:srgbClr val="92D05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2867532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107900" y="268357"/>
            <a:ext cx="9992139" cy="1051523"/>
          </a:xfrm>
          <a:custGeom>
            <a:avLst/>
            <a:gdLst>
              <a:gd name="connsiteX0" fmla="*/ 0 w 9992139"/>
              <a:gd name="connsiteY0" fmla="*/ 525762 h 1051523"/>
              <a:gd name="connsiteX1" fmla="*/ 525762 w 9992139"/>
              <a:gd name="connsiteY1" fmla="*/ 0 h 1051523"/>
              <a:gd name="connsiteX2" fmla="*/ 1213502 w 9992139"/>
              <a:gd name="connsiteY2" fmla="*/ 0 h 1051523"/>
              <a:gd name="connsiteX3" fmla="*/ 1901241 w 9992139"/>
              <a:gd name="connsiteY3" fmla="*/ 0 h 1051523"/>
              <a:gd name="connsiteX4" fmla="*/ 2410169 w 9992139"/>
              <a:gd name="connsiteY4" fmla="*/ 0 h 1051523"/>
              <a:gd name="connsiteX5" fmla="*/ 2919096 w 9992139"/>
              <a:gd name="connsiteY5" fmla="*/ 0 h 1051523"/>
              <a:gd name="connsiteX6" fmla="*/ 3338617 w 9992139"/>
              <a:gd name="connsiteY6" fmla="*/ 0 h 1051523"/>
              <a:gd name="connsiteX7" fmla="*/ 4115763 w 9992139"/>
              <a:gd name="connsiteY7" fmla="*/ 0 h 1051523"/>
              <a:gd name="connsiteX8" fmla="*/ 4714097 w 9992139"/>
              <a:gd name="connsiteY8" fmla="*/ 0 h 1051523"/>
              <a:gd name="connsiteX9" fmla="*/ 5491243 w 9992139"/>
              <a:gd name="connsiteY9" fmla="*/ 0 h 1051523"/>
              <a:gd name="connsiteX10" fmla="*/ 6000170 w 9992139"/>
              <a:gd name="connsiteY10" fmla="*/ 0 h 1051523"/>
              <a:gd name="connsiteX11" fmla="*/ 6687910 w 9992139"/>
              <a:gd name="connsiteY11" fmla="*/ 0 h 1051523"/>
              <a:gd name="connsiteX12" fmla="*/ 7465055 w 9992139"/>
              <a:gd name="connsiteY12" fmla="*/ 0 h 1051523"/>
              <a:gd name="connsiteX13" fmla="*/ 8063389 w 9992139"/>
              <a:gd name="connsiteY13" fmla="*/ 0 h 1051523"/>
              <a:gd name="connsiteX14" fmla="*/ 8661723 w 9992139"/>
              <a:gd name="connsiteY14" fmla="*/ 0 h 1051523"/>
              <a:gd name="connsiteX15" fmla="*/ 9466378 w 9992139"/>
              <a:gd name="connsiteY15" fmla="*/ 0 h 1051523"/>
              <a:gd name="connsiteX16" fmla="*/ 9992140 w 9992139"/>
              <a:gd name="connsiteY16" fmla="*/ 525762 h 1051523"/>
              <a:gd name="connsiteX17" fmla="*/ 9992139 w 9992139"/>
              <a:gd name="connsiteY17" fmla="*/ 525762 h 1051523"/>
              <a:gd name="connsiteX18" fmla="*/ 9466377 w 9992139"/>
              <a:gd name="connsiteY18" fmla="*/ 1051524 h 1051523"/>
              <a:gd name="connsiteX19" fmla="*/ 8868044 w 9992139"/>
              <a:gd name="connsiteY19" fmla="*/ 1051524 h 1051523"/>
              <a:gd name="connsiteX20" fmla="*/ 8180304 w 9992139"/>
              <a:gd name="connsiteY20" fmla="*/ 1051524 h 1051523"/>
              <a:gd name="connsiteX21" fmla="*/ 7492564 w 9992139"/>
              <a:gd name="connsiteY21" fmla="*/ 1051524 h 1051523"/>
              <a:gd name="connsiteX22" fmla="*/ 6804825 w 9992139"/>
              <a:gd name="connsiteY22" fmla="*/ 1051524 h 1051523"/>
              <a:gd name="connsiteX23" fmla="*/ 6027679 w 9992139"/>
              <a:gd name="connsiteY23" fmla="*/ 1051524 h 1051523"/>
              <a:gd name="connsiteX24" fmla="*/ 5429345 w 9992139"/>
              <a:gd name="connsiteY24" fmla="*/ 1051524 h 1051523"/>
              <a:gd name="connsiteX25" fmla="*/ 4741606 w 9992139"/>
              <a:gd name="connsiteY25" fmla="*/ 1051523 h 1051523"/>
              <a:gd name="connsiteX26" fmla="*/ 4232679 w 9992139"/>
              <a:gd name="connsiteY26" fmla="*/ 1051523 h 1051523"/>
              <a:gd name="connsiteX27" fmla="*/ 3634345 w 9992139"/>
              <a:gd name="connsiteY27" fmla="*/ 1051523 h 1051523"/>
              <a:gd name="connsiteX28" fmla="*/ 3125418 w 9992139"/>
              <a:gd name="connsiteY28" fmla="*/ 1051523 h 1051523"/>
              <a:gd name="connsiteX29" fmla="*/ 2616490 w 9992139"/>
              <a:gd name="connsiteY29" fmla="*/ 1051523 h 1051523"/>
              <a:gd name="connsiteX30" fmla="*/ 1839345 w 9992139"/>
              <a:gd name="connsiteY30" fmla="*/ 1051523 h 1051523"/>
              <a:gd name="connsiteX31" fmla="*/ 525762 w 9992139"/>
              <a:gd name="connsiteY31" fmla="*/ 1051523 h 1051523"/>
              <a:gd name="connsiteX32" fmla="*/ 0 w 9992139"/>
              <a:gd name="connsiteY32" fmla="*/ 525761 h 1051523"/>
              <a:gd name="connsiteX33" fmla="*/ 0 w 9992139"/>
              <a:gd name="connsiteY33" fmla="*/ 525762 h 10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1051523" fill="none" extrusionOk="0">
                <a:moveTo>
                  <a:pt x="0" y="525762"/>
                </a:moveTo>
                <a:cubicBezTo>
                  <a:pt x="-45240" y="222576"/>
                  <a:pt x="245633" y="8439"/>
                  <a:pt x="525762" y="0"/>
                </a:cubicBezTo>
                <a:cubicBezTo>
                  <a:pt x="668006" y="17389"/>
                  <a:pt x="990233" y="20169"/>
                  <a:pt x="1213502" y="0"/>
                </a:cubicBezTo>
                <a:cubicBezTo>
                  <a:pt x="1436771" y="-20169"/>
                  <a:pt x="1655666" y="34011"/>
                  <a:pt x="1901241" y="0"/>
                </a:cubicBezTo>
                <a:cubicBezTo>
                  <a:pt x="2146816" y="-34011"/>
                  <a:pt x="2175242" y="14176"/>
                  <a:pt x="2410169" y="0"/>
                </a:cubicBezTo>
                <a:cubicBezTo>
                  <a:pt x="2645096" y="-14176"/>
                  <a:pt x="2795602" y="15174"/>
                  <a:pt x="2919096" y="0"/>
                </a:cubicBezTo>
                <a:cubicBezTo>
                  <a:pt x="3042590" y="-15174"/>
                  <a:pt x="3141554" y="-680"/>
                  <a:pt x="3338617" y="0"/>
                </a:cubicBezTo>
                <a:cubicBezTo>
                  <a:pt x="3535680" y="680"/>
                  <a:pt x="3869587" y="30625"/>
                  <a:pt x="4115763" y="0"/>
                </a:cubicBezTo>
                <a:cubicBezTo>
                  <a:pt x="4361939" y="-30625"/>
                  <a:pt x="4571483" y="15466"/>
                  <a:pt x="4714097" y="0"/>
                </a:cubicBezTo>
                <a:cubicBezTo>
                  <a:pt x="4856711" y="-15466"/>
                  <a:pt x="5266748" y="-1573"/>
                  <a:pt x="5491243" y="0"/>
                </a:cubicBezTo>
                <a:cubicBezTo>
                  <a:pt x="5715738" y="1573"/>
                  <a:pt x="5780715" y="-12746"/>
                  <a:pt x="6000170" y="0"/>
                </a:cubicBezTo>
                <a:cubicBezTo>
                  <a:pt x="6219625" y="12746"/>
                  <a:pt x="6527981" y="-6801"/>
                  <a:pt x="6687910" y="0"/>
                </a:cubicBezTo>
                <a:cubicBezTo>
                  <a:pt x="6847839" y="6801"/>
                  <a:pt x="7239831" y="-17366"/>
                  <a:pt x="7465055" y="0"/>
                </a:cubicBezTo>
                <a:cubicBezTo>
                  <a:pt x="7690279" y="17366"/>
                  <a:pt x="7931995" y="10628"/>
                  <a:pt x="8063389" y="0"/>
                </a:cubicBezTo>
                <a:cubicBezTo>
                  <a:pt x="8194783" y="-10628"/>
                  <a:pt x="8488277" y="15750"/>
                  <a:pt x="8661723" y="0"/>
                </a:cubicBezTo>
                <a:cubicBezTo>
                  <a:pt x="8835169" y="-15750"/>
                  <a:pt x="9094571" y="20718"/>
                  <a:pt x="9466378" y="0"/>
                </a:cubicBezTo>
                <a:cubicBezTo>
                  <a:pt x="9745588" y="5559"/>
                  <a:pt x="9950158" y="223324"/>
                  <a:pt x="9992140" y="525762"/>
                </a:cubicBezTo>
                <a:lnTo>
                  <a:pt x="9992139" y="525762"/>
                </a:lnTo>
                <a:cubicBezTo>
                  <a:pt x="9924616" y="813243"/>
                  <a:pt x="9745927" y="1045045"/>
                  <a:pt x="9466377" y="1051524"/>
                </a:cubicBezTo>
                <a:cubicBezTo>
                  <a:pt x="9257072" y="1058653"/>
                  <a:pt x="9018941" y="1051340"/>
                  <a:pt x="8868044" y="1051524"/>
                </a:cubicBezTo>
                <a:cubicBezTo>
                  <a:pt x="8717147" y="1051708"/>
                  <a:pt x="8373085" y="1077432"/>
                  <a:pt x="8180304" y="1051524"/>
                </a:cubicBezTo>
                <a:cubicBezTo>
                  <a:pt x="7987523" y="1025616"/>
                  <a:pt x="7743530" y="1032913"/>
                  <a:pt x="7492564" y="1051524"/>
                </a:cubicBezTo>
                <a:cubicBezTo>
                  <a:pt x="7241598" y="1070135"/>
                  <a:pt x="7092087" y="1050995"/>
                  <a:pt x="6804825" y="1051524"/>
                </a:cubicBezTo>
                <a:cubicBezTo>
                  <a:pt x="6517563" y="1052053"/>
                  <a:pt x="6212883" y="1085771"/>
                  <a:pt x="6027679" y="1051524"/>
                </a:cubicBezTo>
                <a:cubicBezTo>
                  <a:pt x="5842475" y="1017277"/>
                  <a:pt x="5720410" y="1040622"/>
                  <a:pt x="5429345" y="1051524"/>
                </a:cubicBezTo>
                <a:cubicBezTo>
                  <a:pt x="5138280" y="1062426"/>
                  <a:pt x="4966096" y="1075851"/>
                  <a:pt x="4741606" y="1051523"/>
                </a:cubicBezTo>
                <a:cubicBezTo>
                  <a:pt x="4517116" y="1027196"/>
                  <a:pt x="4371187" y="1051175"/>
                  <a:pt x="4232679" y="1051523"/>
                </a:cubicBezTo>
                <a:cubicBezTo>
                  <a:pt x="4094171" y="1051871"/>
                  <a:pt x="3809897" y="1068190"/>
                  <a:pt x="3634345" y="1051523"/>
                </a:cubicBezTo>
                <a:cubicBezTo>
                  <a:pt x="3458793" y="1034856"/>
                  <a:pt x="3292668" y="1030849"/>
                  <a:pt x="3125418" y="1051523"/>
                </a:cubicBezTo>
                <a:cubicBezTo>
                  <a:pt x="2958168" y="1072197"/>
                  <a:pt x="2724472" y="1059166"/>
                  <a:pt x="2616490" y="1051523"/>
                </a:cubicBezTo>
                <a:cubicBezTo>
                  <a:pt x="2508508" y="1043880"/>
                  <a:pt x="2151600" y="1035494"/>
                  <a:pt x="1839345" y="1051523"/>
                </a:cubicBezTo>
                <a:cubicBezTo>
                  <a:pt x="1527091" y="1067552"/>
                  <a:pt x="1050775" y="1030399"/>
                  <a:pt x="525762" y="1051523"/>
                </a:cubicBezTo>
                <a:cubicBezTo>
                  <a:pt x="200526" y="1075225"/>
                  <a:pt x="11183" y="813307"/>
                  <a:pt x="0" y="525761"/>
                </a:cubicBezTo>
                <a:lnTo>
                  <a:pt x="0" y="525762"/>
                </a:lnTo>
                <a:close/>
              </a:path>
              <a:path w="9992139" h="1051523" stroke="0" extrusionOk="0">
                <a:moveTo>
                  <a:pt x="0" y="525762"/>
                </a:moveTo>
                <a:cubicBezTo>
                  <a:pt x="-41860" y="279326"/>
                  <a:pt x="246683" y="47764"/>
                  <a:pt x="525762" y="0"/>
                </a:cubicBezTo>
                <a:cubicBezTo>
                  <a:pt x="702716" y="-19122"/>
                  <a:pt x="794741" y="5721"/>
                  <a:pt x="1034689" y="0"/>
                </a:cubicBezTo>
                <a:cubicBezTo>
                  <a:pt x="1274637" y="-5721"/>
                  <a:pt x="1409147" y="-15185"/>
                  <a:pt x="1633023" y="0"/>
                </a:cubicBezTo>
                <a:cubicBezTo>
                  <a:pt x="1856899" y="15185"/>
                  <a:pt x="1868956" y="2163"/>
                  <a:pt x="2052544" y="0"/>
                </a:cubicBezTo>
                <a:cubicBezTo>
                  <a:pt x="2236132" y="-2163"/>
                  <a:pt x="2494751" y="12603"/>
                  <a:pt x="2829690" y="0"/>
                </a:cubicBezTo>
                <a:cubicBezTo>
                  <a:pt x="3164629" y="-12603"/>
                  <a:pt x="3157272" y="-20008"/>
                  <a:pt x="3249211" y="0"/>
                </a:cubicBezTo>
                <a:cubicBezTo>
                  <a:pt x="3341150" y="20008"/>
                  <a:pt x="3761935" y="13145"/>
                  <a:pt x="3936951" y="0"/>
                </a:cubicBezTo>
                <a:cubicBezTo>
                  <a:pt x="4111967" y="-13145"/>
                  <a:pt x="4267217" y="-2340"/>
                  <a:pt x="4445878" y="0"/>
                </a:cubicBezTo>
                <a:cubicBezTo>
                  <a:pt x="4624539" y="2340"/>
                  <a:pt x="4760948" y="9236"/>
                  <a:pt x="4954806" y="0"/>
                </a:cubicBezTo>
                <a:cubicBezTo>
                  <a:pt x="5148664" y="-9236"/>
                  <a:pt x="5280419" y="-6343"/>
                  <a:pt x="5374327" y="0"/>
                </a:cubicBezTo>
                <a:cubicBezTo>
                  <a:pt x="5468235" y="6343"/>
                  <a:pt x="5611350" y="-19634"/>
                  <a:pt x="5793848" y="0"/>
                </a:cubicBezTo>
                <a:cubicBezTo>
                  <a:pt x="5976346" y="19634"/>
                  <a:pt x="6132956" y="14098"/>
                  <a:pt x="6302775" y="0"/>
                </a:cubicBezTo>
                <a:cubicBezTo>
                  <a:pt x="6472594" y="-14098"/>
                  <a:pt x="6625250" y="-28070"/>
                  <a:pt x="6901109" y="0"/>
                </a:cubicBezTo>
                <a:cubicBezTo>
                  <a:pt x="7176968" y="28070"/>
                  <a:pt x="7400250" y="37477"/>
                  <a:pt x="7678255" y="0"/>
                </a:cubicBezTo>
                <a:cubicBezTo>
                  <a:pt x="7956260" y="-37477"/>
                  <a:pt x="8221057" y="24588"/>
                  <a:pt x="8365994" y="0"/>
                </a:cubicBezTo>
                <a:cubicBezTo>
                  <a:pt x="8510931" y="-24588"/>
                  <a:pt x="9224317" y="-18020"/>
                  <a:pt x="9466378" y="0"/>
                </a:cubicBezTo>
                <a:cubicBezTo>
                  <a:pt x="9740524" y="-4357"/>
                  <a:pt x="10039718" y="237658"/>
                  <a:pt x="9992140" y="525762"/>
                </a:cubicBezTo>
                <a:lnTo>
                  <a:pt x="9992139" y="525762"/>
                </a:lnTo>
                <a:cubicBezTo>
                  <a:pt x="9967941" y="754682"/>
                  <a:pt x="9712429" y="1072643"/>
                  <a:pt x="9466377" y="1051524"/>
                </a:cubicBezTo>
                <a:cubicBezTo>
                  <a:pt x="9342149" y="1080413"/>
                  <a:pt x="9146709" y="1064554"/>
                  <a:pt x="8868044" y="1051524"/>
                </a:cubicBezTo>
                <a:cubicBezTo>
                  <a:pt x="8589379" y="1038494"/>
                  <a:pt x="8373523" y="1015871"/>
                  <a:pt x="8090898" y="1051524"/>
                </a:cubicBezTo>
                <a:cubicBezTo>
                  <a:pt x="7808273" y="1087177"/>
                  <a:pt x="7483569" y="1041133"/>
                  <a:pt x="7313752" y="1051524"/>
                </a:cubicBezTo>
                <a:cubicBezTo>
                  <a:pt x="7143935" y="1061915"/>
                  <a:pt x="6745119" y="1079462"/>
                  <a:pt x="6447200" y="1051524"/>
                </a:cubicBezTo>
                <a:cubicBezTo>
                  <a:pt x="6149281" y="1023586"/>
                  <a:pt x="5957779" y="1024644"/>
                  <a:pt x="5759460" y="1051524"/>
                </a:cubicBezTo>
                <a:cubicBezTo>
                  <a:pt x="5561141" y="1078404"/>
                  <a:pt x="5127648" y="1020625"/>
                  <a:pt x="4892909" y="1051523"/>
                </a:cubicBezTo>
                <a:cubicBezTo>
                  <a:pt x="4658170" y="1082422"/>
                  <a:pt x="4590301" y="1058429"/>
                  <a:pt x="4383981" y="1051523"/>
                </a:cubicBezTo>
                <a:cubicBezTo>
                  <a:pt x="4177661" y="1044617"/>
                  <a:pt x="3969732" y="1077307"/>
                  <a:pt x="3785648" y="1051523"/>
                </a:cubicBezTo>
                <a:cubicBezTo>
                  <a:pt x="3601564" y="1025739"/>
                  <a:pt x="3295170" y="1063898"/>
                  <a:pt x="3008502" y="1051523"/>
                </a:cubicBezTo>
                <a:cubicBezTo>
                  <a:pt x="2721834" y="1039148"/>
                  <a:pt x="2523799" y="1022711"/>
                  <a:pt x="2231356" y="1051523"/>
                </a:cubicBezTo>
                <a:cubicBezTo>
                  <a:pt x="1938913" y="1080335"/>
                  <a:pt x="1725161" y="1042055"/>
                  <a:pt x="1543617" y="1051523"/>
                </a:cubicBezTo>
                <a:cubicBezTo>
                  <a:pt x="1362073" y="1060991"/>
                  <a:pt x="1254187" y="1067371"/>
                  <a:pt x="1124095" y="1051523"/>
                </a:cubicBezTo>
                <a:cubicBezTo>
                  <a:pt x="994003" y="1035675"/>
                  <a:pt x="778323" y="1070280"/>
                  <a:pt x="525762" y="1051523"/>
                </a:cubicBezTo>
                <a:cubicBezTo>
                  <a:pt x="236339" y="1061947"/>
                  <a:pt x="15922" y="817484"/>
                  <a:pt x="0" y="525761"/>
                </a:cubicBezTo>
                <a:lnTo>
                  <a:pt x="0" y="525762"/>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việc em và mọi người đã làm hoặc có thể làm để khắc phục hiện tượng ô nhiễm đó</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DA82A02-B04F-4044-1665-6C1DBFA560C6}"/>
              </a:ext>
            </a:extLst>
          </p:cNvPr>
          <p:cNvPicPr>
            <a:picLocks noChangeAspect="1"/>
          </p:cNvPicPr>
          <p:nvPr/>
        </p:nvPicPr>
        <p:blipFill>
          <a:blip r:embed="rId18"/>
          <a:stretch>
            <a:fillRect/>
          </a:stretch>
        </p:blipFill>
        <p:spPr>
          <a:xfrm>
            <a:off x="3418993" y="1642364"/>
            <a:ext cx="4651651" cy="4932091"/>
          </a:xfrm>
          <a:prstGeom prst="rect">
            <a:avLst/>
          </a:prstGeom>
        </p:spPr>
      </p:pic>
    </p:spTree>
    <p:extLst>
      <p:ext uri="{BB962C8B-B14F-4D97-AF65-F5344CB8AC3E}">
        <p14:creationId xmlns:p14="http://schemas.microsoft.com/office/powerpoint/2010/main" val="11414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1017</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#9Slide03 Arima Madurai Black</vt:lpstr>
      <vt:lpstr>#9Slide03 Sofia Pro Soft Bold</vt:lpstr>
      <vt:lpstr>#9Slide04 Vollkorn Black</vt:lpstr>
      <vt:lpstr>#9Slide05 Dear Saturday</vt:lpstr>
      <vt:lpstr>Arial</vt:lpstr>
      <vt:lpstr>Arial-Rounded</vt:lpstr>
      <vt:lpstr>Calibri</vt:lpstr>
      <vt:lpstr>SVN-Sign Painter House Script</vt:lpstr>
      <vt:lpstr>Times New Roman</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24</cp:revision>
  <dcterms:created xsi:type="dcterms:W3CDTF">2023-02-04T02:09:15Z</dcterms:created>
  <dcterms:modified xsi:type="dcterms:W3CDTF">2024-05-02T08:41:26Z</dcterms:modified>
</cp:coreProperties>
</file>