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Lst>
  <p:notesMasterIdLst>
    <p:notesMasterId r:id="rId17"/>
  </p:notesMasterIdLst>
  <p:sldIdLst>
    <p:sldId id="257" r:id="rId4"/>
    <p:sldId id="321" r:id="rId5"/>
    <p:sldId id="322" r:id="rId6"/>
    <p:sldId id="277" r:id="rId7"/>
    <p:sldId id="300" r:id="rId8"/>
    <p:sldId id="323" r:id="rId9"/>
    <p:sldId id="294" r:id="rId10"/>
    <p:sldId id="316" r:id="rId11"/>
    <p:sldId id="324" r:id="rId12"/>
    <p:sldId id="318" r:id="rId13"/>
    <p:sldId id="270" r:id="rId14"/>
    <p:sldId id="301" r:id="rId15"/>
    <p:sldId id="3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4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2024/4/15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2024/4/15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5.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jpg"/><Relationship Id="rId5" Type="http://schemas.openxmlformats.org/officeDocument/2006/relationships/image" Target="../media/image3.emf"/><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jp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4"/>
          <a:stretch>
            <a:fillRect/>
          </a:stretch>
        </p:blipFill>
        <p:spPr>
          <a:xfrm>
            <a:off x="7748341" y="1664488"/>
            <a:ext cx="866974" cy="797510"/>
          </a:xfrm>
          <a:prstGeom prst="rect">
            <a:avLst/>
          </a:prstGeom>
        </p:spPr>
      </p:pic>
      <p:pic>
        <p:nvPicPr>
          <p:cNvPr id="3" name="Picture 2">
            <a:extLst>
              <a:ext uri="{FF2B5EF4-FFF2-40B4-BE49-F238E27FC236}">
                <a16:creationId xmlns:a16="http://schemas.microsoft.com/office/drawing/2014/main" id="{8C7953F6-D105-4064-93E0-5CA610C94F29}"/>
              </a:ext>
            </a:extLst>
          </p:cNvPr>
          <p:cNvPicPr>
            <a:picLocks noChangeAspect="1"/>
          </p:cNvPicPr>
          <p:nvPr/>
        </p:nvPicPr>
        <p:blipFill>
          <a:blip r:embed="rId5"/>
          <a:stretch>
            <a:fillRect/>
          </a:stretch>
        </p:blipFill>
        <p:spPr>
          <a:xfrm>
            <a:off x="2096341" y="2384653"/>
            <a:ext cx="8535140" cy="2981202"/>
          </a:xfrm>
          <a:prstGeom prst="rect">
            <a:avLst/>
          </a:prstGeom>
        </p:spPr>
      </p:pic>
      <p:pic>
        <p:nvPicPr>
          <p:cNvPr id="4" name="Picture 3" descr="A foggy landscape with trees and mountains&#10;&#10;Description automatically generated">
            <a:extLst>
              <a:ext uri="{FF2B5EF4-FFF2-40B4-BE49-F238E27FC236}">
                <a16:creationId xmlns:a16="http://schemas.microsoft.com/office/drawing/2014/main" id="{695AE705-89BB-4758-955E-AFC234A4BD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142" y="189101"/>
            <a:ext cx="1562535" cy="126676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700"/>
                                        <p:tgtEl>
                                          <p:spTgt spid="80"/>
                                        </p:tgtEl>
                                      </p:cBhvr>
                                    </p:animEffect>
                                  </p:childTnLst>
                                </p:cTn>
                              </p:par>
                              <p:par>
                                <p:cTn id="8" presetID="22" presetClass="entr" presetSubtype="8" fill="hold" nodeType="withEffect">
                                  <p:stCondLst>
                                    <p:cond delay="500"/>
                                  </p:stCondLst>
                                  <p:childTnLst>
                                    <p:set>
                                      <p:cBhvr>
                                        <p:cTn id="9" dur="1" fill="hold">
                                          <p:stCondLst>
                                            <p:cond delay="0"/>
                                          </p:stCondLst>
                                        </p:cTn>
                                        <p:tgtEl>
                                          <p:spTgt spid="88"/>
                                        </p:tgtEl>
                                        <p:attrNameLst>
                                          <p:attrName>style.visibility</p:attrName>
                                        </p:attrNameLst>
                                      </p:cBhvr>
                                      <p:to>
                                        <p:strVal val="visible"/>
                                      </p:to>
                                    </p:set>
                                    <p:animEffect transition="in" filter="wipe(left)">
                                      <p:cBhvr>
                                        <p:cTn id="10" dur="700"/>
                                        <p:tgtEl>
                                          <p:spTgt spid="88"/>
                                        </p:tgtEl>
                                      </p:cBhvr>
                                    </p:animEffect>
                                  </p:childTnLst>
                                </p:cTn>
                              </p:par>
                              <p:par>
                                <p:cTn id="11" presetID="55"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strVal val="#ppt_w*0.70"/>
                                          </p:val>
                                        </p:tav>
                                        <p:tav tm="100000">
                                          <p:val>
                                            <p:strVal val="#ppt_w"/>
                                          </p:val>
                                        </p:tav>
                                      </p:tavLst>
                                    </p:anim>
                                    <p:anim calcmode="lin" valueType="num">
                                      <p:cBhvr>
                                        <p:cTn id="14" dur="1000" fill="hold"/>
                                        <p:tgtEl>
                                          <p:spTgt spid="34"/>
                                        </p:tgtEl>
                                        <p:attrNameLst>
                                          <p:attrName>ppt_h</p:attrName>
                                        </p:attrNameLst>
                                      </p:cBhvr>
                                      <p:tavLst>
                                        <p:tav tm="0">
                                          <p:val>
                                            <p:strVal val="#ppt_h"/>
                                          </p:val>
                                        </p:tav>
                                        <p:tav tm="100000">
                                          <p:val>
                                            <p:strVal val="#ppt_h"/>
                                          </p:val>
                                        </p:tav>
                                      </p:tavLst>
                                    </p:anim>
                                    <p:animEffect transition="in" filter="fade">
                                      <p:cBhvr>
                                        <p:cTn id="15" dur="1000"/>
                                        <p:tgtEl>
                                          <p:spTgt spid="34"/>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179"/>
                                        </p:tgtEl>
                                        <p:attrNameLst>
                                          <p:attrName>style.visibility</p:attrName>
                                        </p:attrNameLst>
                                      </p:cBhvr>
                                      <p:to>
                                        <p:strVal val="visible"/>
                                      </p:to>
                                    </p:set>
                                    <p:anim calcmode="lin" valueType="num">
                                      <p:cBhvr>
                                        <p:cTn id="18" dur="1000" fill="hold"/>
                                        <p:tgtEl>
                                          <p:spTgt spid="179"/>
                                        </p:tgtEl>
                                        <p:attrNameLst>
                                          <p:attrName>ppt_w</p:attrName>
                                        </p:attrNameLst>
                                      </p:cBhvr>
                                      <p:tavLst>
                                        <p:tav tm="0">
                                          <p:val>
                                            <p:strVal val="#ppt_w*0.70"/>
                                          </p:val>
                                        </p:tav>
                                        <p:tav tm="100000">
                                          <p:val>
                                            <p:strVal val="#ppt_w"/>
                                          </p:val>
                                        </p:tav>
                                      </p:tavLst>
                                    </p:anim>
                                    <p:anim calcmode="lin" valueType="num">
                                      <p:cBhvr>
                                        <p:cTn id="19" dur="1000" fill="hold"/>
                                        <p:tgtEl>
                                          <p:spTgt spid="179"/>
                                        </p:tgtEl>
                                        <p:attrNameLst>
                                          <p:attrName>ppt_h</p:attrName>
                                        </p:attrNameLst>
                                      </p:cBhvr>
                                      <p:tavLst>
                                        <p:tav tm="0">
                                          <p:val>
                                            <p:strVal val="#ppt_h"/>
                                          </p:val>
                                        </p:tav>
                                        <p:tav tm="100000">
                                          <p:val>
                                            <p:strVal val="#ppt_h"/>
                                          </p:val>
                                        </p:tav>
                                      </p:tavLst>
                                    </p:anim>
                                    <p:animEffect transition="in" filter="fade">
                                      <p:cBhvr>
                                        <p:cTn id="20" dur="1000"/>
                                        <p:tgtEl>
                                          <p:spTgt spid="17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lvl="0" algn="ctr">
              <a:buClr>
                <a:srgbClr val="000000"/>
              </a:buClr>
              <a:defRPr/>
            </a:pP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Trao</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đổi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bài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pic>
        <p:nvPicPr>
          <p:cNvPr id="5" name="Picture 4" descr="A foggy landscape with trees and mountains&#10;&#10;Description automatically generated">
            <a:extLst>
              <a:ext uri="{FF2B5EF4-FFF2-40B4-BE49-F238E27FC236}">
                <a16:creationId xmlns:a16="http://schemas.microsoft.com/office/drawing/2014/main" id="{F4BB46BB-A14E-4ECB-98DD-8309E5214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541" y="240264"/>
            <a:ext cx="1212980" cy="1177990"/>
          </a:xfrm>
          <a:prstGeom prst="rect">
            <a:avLst/>
          </a:prstGeom>
        </p:spPr>
      </p:pic>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a16="http://schemas.microsoft.com/office/drawing/2014/main"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id="{A8749685-B15B-4DC0-A842-1685A7DF2080}"/>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id="{4EA62AC6-BABB-4F93-BAD9-80BCB5A5E0AE}"/>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id="{B97AAD69-A5B5-439E-B7A3-6B58C782A63C}"/>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id="{AD1B30BA-18D0-4519-96D9-9B9EBA52D863}"/>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id="{8B2E7656-5D14-46AB-985F-95DE3D25E758}"/>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id="{771F9E9D-E0EC-43AF-9DAF-924A23390938}"/>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id="{F3E2C173-101F-46AD-9189-B3BFADCF335E}"/>
              </a:ext>
            </a:extLst>
          </p:cNvPr>
          <p:cNvPicPr>
            <a:picLocks noChangeAspect="1"/>
          </p:cNvPicPr>
          <p:nvPr/>
        </p:nvPicPr>
        <p:blipFill>
          <a:blip r:embed="rId7"/>
          <a:stretch>
            <a:fillRect/>
          </a:stretch>
        </p:blipFill>
        <p:spPr>
          <a:xfrm>
            <a:off x="3766861" y="75402"/>
            <a:ext cx="4676037" cy="1316850"/>
          </a:xfrm>
          <a:prstGeom prst="rect">
            <a:avLst/>
          </a:prstGeom>
        </p:spPr>
      </p:pic>
      <p:pic>
        <p:nvPicPr>
          <p:cNvPr id="3" name="Picture 2" descr="A foggy landscape with trees and mountains&#10;&#10;Description automatically generated">
            <a:extLst>
              <a:ext uri="{FF2B5EF4-FFF2-40B4-BE49-F238E27FC236}">
                <a16:creationId xmlns:a16="http://schemas.microsoft.com/office/drawing/2014/main" id="{E8EF578C-3083-48A1-AD8B-3ADC2D8B8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3453" y="299234"/>
            <a:ext cx="1324874" cy="1115081"/>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pic>
        <p:nvPicPr>
          <p:cNvPr id="3" name="Picture 2" descr="A foggy landscape with trees and mountains&#10;&#10;Description automatically generated">
            <a:extLst>
              <a:ext uri="{FF2B5EF4-FFF2-40B4-BE49-F238E27FC236}">
                <a16:creationId xmlns:a16="http://schemas.microsoft.com/office/drawing/2014/main" id="{5B766BF1-4DA4-42F8-99C0-C807EF1C9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1125" y="314439"/>
            <a:ext cx="1177231" cy="1106337"/>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pic>
        <p:nvPicPr>
          <p:cNvPr id="6" name="Picture 5" descr="A foggy landscape with trees and mountains&#10;&#10;Description automatically generated">
            <a:extLst>
              <a:ext uri="{FF2B5EF4-FFF2-40B4-BE49-F238E27FC236}">
                <a16:creationId xmlns:a16="http://schemas.microsoft.com/office/drawing/2014/main" id="{730CCB32-BE99-4909-94AB-67E2D0371F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6485" y="0"/>
            <a:ext cx="1540542" cy="1446246"/>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algn="just">
                  <a:spcBef>
                    <a:spcPts val="0"/>
                  </a:spcBef>
                  <a:spcAft>
                    <a:spcPts val="0"/>
                  </a:spcAft>
                </a:pPr>
                <a:r>
                  <a:rPr lang="nl-NL" sz="2600" b="1" dirty="0">
                    <a:solidFill>
                      <a:srgbClr val="FF0000"/>
                    </a:solidFill>
                    <a:effectLst/>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endParaRPr lang="en-US" sz="2600" b="1" dirty="0">
                  <a:solidFill>
                    <a:srgbClr val="FF0000"/>
                  </a:solidFill>
                  <a:effectLst/>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t>Đọc</a:t>
            </a:r>
            <a:r>
              <a:rPr lang="en-US" sz="3200" b="1" dirty="0"/>
              <a:t> </a:t>
            </a:r>
            <a:r>
              <a:rPr lang="en-US" sz="3200" b="1" dirty="0" err="1"/>
              <a:t>lại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Cùng</a:t>
            </a:r>
            <a:r>
              <a:rPr lang="en-US" sz="3200" b="1" dirty="0"/>
              <a:t> </a:t>
            </a:r>
            <a:r>
              <a:rPr lang="en-US" sz="3200" b="1" dirty="0" err="1"/>
              <a:t>Bác</a:t>
            </a:r>
            <a:r>
              <a:rPr lang="en-US" sz="3200" b="1" dirty="0"/>
              <a:t> qua </a:t>
            </a:r>
            <a:r>
              <a:rPr lang="en-US" sz="3200" b="1" dirty="0" err="1"/>
              <a:t>suối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cho</a:t>
            </a:r>
            <a:r>
              <a:rPr lang="en-US" sz="3200" b="1" dirty="0"/>
              <a:t> </a:t>
            </a:r>
            <a:r>
              <a:rPr lang="en-US" sz="3200" b="1" dirty="0" err="1"/>
              <a:t>thấy</a:t>
            </a:r>
            <a:r>
              <a:rPr lang="en-US" sz="3200" b="1" dirty="0"/>
              <a:t> </a:t>
            </a:r>
            <a:r>
              <a:rPr lang="en-US" sz="3200" b="1" dirty="0" err="1"/>
              <a:t>những</a:t>
            </a:r>
            <a:r>
              <a:rPr lang="en-US" sz="3200" b="1" dirty="0"/>
              <a:t> </a:t>
            </a:r>
            <a:r>
              <a:rPr lang="en-US" sz="3200" b="1" dirty="0" err="1"/>
              <a:t>phẩm</a:t>
            </a:r>
            <a:r>
              <a:rPr lang="en-US" sz="3200" b="1" dirty="0"/>
              <a:t> </a:t>
            </a:r>
            <a:r>
              <a:rPr lang="en-US" sz="3200" b="1" dirty="0" err="1"/>
              <a:t>chất</a:t>
            </a:r>
            <a:r>
              <a:rPr lang="en-US" sz="3200" b="1" dirty="0"/>
              <a:t> </a:t>
            </a:r>
            <a:r>
              <a:rPr lang="en-US" sz="3200" b="1" dirty="0" err="1"/>
              <a:t>nào</a:t>
            </a:r>
            <a:r>
              <a:rPr lang="en-US" sz="3200" b="1" dirty="0"/>
              <a:t> </a:t>
            </a:r>
            <a:r>
              <a:rPr lang="en-US" sz="3200" b="1" dirty="0" err="1"/>
              <a:t>của</a:t>
            </a:r>
            <a:r>
              <a:rPr lang="en-US" sz="3200" b="1" dirty="0"/>
              <a:t> </a:t>
            </a:r>
            <a:r>
              <a:rPr lang="en-US" sz="3200" b="1" dirty="0" err="1"/>
              <a:t>Bác</a:t>
            </a:r>
            <a:r>
              <a:rPr lang="en-US" sz="3200" b="1" dirty="0"/>
              <a:t>?</a:t>
            </a:r>
          </a:p>
        </p:txBody>
      </p:sp>
      <p:pic>
        <p:nvPicPr>
          <p:cNvPr id="7" name="Picture 6" descr="A foggy landscape with trees and mountains&#10;&#10;Description automatically generated">
            <a:extLst>
              <a:ext uri="{FF2B5EF4-FFF2-40B4-BE49-F238E27FC236}">
                <a16:creationId xmlns:a16="http://schemas.microsoft.com/office/drawing/2014/main" id="{FE8386F8-9BA2-4847-B99F-1E0EBAAE7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6008" y="0"/>
            <a:ext cx="1529302" cy="1530220"/>
          </a:xfrm>
          <a:prstGeom prst="rect">
            <a:avLst/>
          </a:prstGeom>
        </p:spPr>
      </p:pic>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585323"/>
          </a:xfrm>
          <a:prstGeom prst="rect">
            <a:avLst/>
          </a:prstGeom>
          <a:noFill/>
        </p:spPr>
        <p:txBody>
          <a:bodyPr wrap="square" rtlCol="0">
            <a:spAutoFit/>
          </a:bodyPr>
          <a:lstStyle/>
          <a:p>
            <a:pPr lvl="0" algn="ctr">
              <a:buClr>
                <a:srgbClr val="000000"/>
              </a:buClr>
              <a:defRPr/>
            </a:pP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 name="Picture 4" descr="A foggy landscape with trees and mountains&#10;&#10;Description automatically generated">
            <a:extLst>
              <a:ext uri="{FF2B5EF4-FFF2-40B4-BE49-F238E27FC236}">
                <a16:creationId xmlns:a16="http://schemas.microsoft.com/office/drawing/2014/main" id="{AEFF7C0E-E6EC-49E7-AC77-C180AB805B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4864" y="258924"/>
            <a:ext cx="1334278" cy="12246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id="{2F98DD57-429E-45BB-A54E-002C1E1F9FD9}"/>
              </a:ext>
            </a:extLst>
          </p:cNvPr>
          <p:cNvSpPr/>
          <p:nvPr/>
        </p:nvSpPr>
        <p:spPr>
          <a:xfrm flipH="1">
            <a:off x="3475762" y="1560135"/>
            <a:ext cx="751735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 / </a:t>
            </a: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bài</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đọc</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kể</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về</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id="{F193C979-E216-4781-8AF7-79AF145F8512}"/>
              </a:ext>
            </a:extLst>
          </p:cNvPr>
          <p:cNvSpPr txBox="1"/>
          <p:nvPr/>
        </p:nvSpPr>
        <p:spPr>
          <a:xfrm>
            <a:off x="2692399" y="487680"/>
            <a:ext cx="8187997" cy="584775"/>
          </a:xfrm>
          <a:prstGeom prst="rect">
            <a:avLst/>
          </a:prstGeom>
          <a:noFill/>
        </p:spPr>
        <p:txBody>
          <a:bodyPr wrap="square" rtlCol="0">
            <a:spAutoFit/>
          </a:bodyPr>
          <a:lstStyle/>
          <a:p>
            <a:r>
              <a:rPr lang="en-US" sz="3200" dirty="0" err="1"/>
              <a:t>Nhớ</a:t>
            </a:r>
            <a:r>
              <a:rPr lang="en-US" sz="3200" dirty="0"/>
              <a:t> </a:t>
            </a:r>
            <a:r>
              <a:rPr lang="en-US" sz="3200" dirty="0" err="1"/>
              <a:t>lại</a:t>
            </a:r>
            <a:r>
              <a:rPr lang="en-US" sz="3200" dirty="0"/>
              <a:t> </a:t>
            </a:r>
            <a:r>
              <a:rPr lang="en-US" sz="3200" dirty="0" err="1"/>
              <a:t>câu</a:t>
            </a:r>
            <a:r>
              <a:rPr lang="en-US" sz="3200" dirty="0"/>
              <a:t> </a:t>
            </a:r>
            <a:r>
              <a:rPr lang="en-US" sz="3200" dirty="0" err="1"/>
              <a:t>chuyện</a:t>
            </a:r>
            <a:r>
              <a:rPr lang="en-US" sz="3200" dirty="0"/>
              <a:t> </a:t>
            </a:r>
            <a:r>
              <a:rPr lang="en-US" sz="3200" dirty="0" err="1"/>
              <a:t>đã</a:t>
            </a:r>
            <a:r>
              <a:rPr lang="en-US" sz="3200" dirty="0"/>
              <a:t> </a:t>
            </a:r>
            <a:r>
              <a:rPr lang="en-US" sz="3200" dirty="0" err="1"/>
              <a:t>học</a:t>
            </a:r>
            <a:r>
              <a:rPr lang="en-US" sz="3200" dirty="0"/>
              <a:t>, </a:t>
            </a:r>
            <a:r>
              <a:rPr lang="en-US" sz="3200" dirty="0" err="1"/>
              <a:t>đã</a:t>
            </a:r>
            <a:r>
              <a:rPr lang="en-US" sz="3200" dirty="0"/>
              <a:t> </a:t>
            </a:r>
            <a:r>
              <a:rPr lang="en-US" sz="3200" dirty="0" err="1"/>
              <a:t>nghe</a:t>
            </a:r>
            <a:r>
              <a:rPr lang="en-US" sz="3200" dirty="0"/>
              <a:t>.</a:t>
            </a:r>
          </a:p>
        </p:txBody>
      </p:sp>
      <p:sp>
        <p:nvSpPr>
          <p:cNvPr id="49" name="Speech Bubble: Rectangle with Corners Rounded 4">
            <a:extLst>
              <a:ext uri="{FF2B5EF4-FFF2-40B4-BE49-F238E27FC236}">
                <a16:creationId xmlns:a16="http://schemas.microsoft.com/office/drawing/2014/main"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cs typeface="Calibri" panose="020F0502020204030204" pitchFamily="34" charset="0"/>
              </a:rPr>
              <a:t>Những điều em yêu thích ở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id="{102649D7-AB61-4CED-8E03-A20CBB585FCA}"/>
              </a:ext>
            </a:extLst>
          </p:cNvPr>
          <p:cNvSpPr/>
          <p:nvPr/>
        </p:nvSpPr>
        <p:spPr>
          <a:xfrm flipH="1">
            <a:off x="5700802" y="4917155"/>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b="1" dirty="0">
                <a:solidFill>
                  <a:srgbClr val="FF0000"/>
                </a:solidFill>
                <a:cs typeface="Calibri" panose="020F0502020204030204" pitchFamily="34" charset="0"/>
              </a:rPr>
              <a:t>Lý do em yêu thích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pic>
        <p:nvPicPr>
          <p:cNvPr id="4" name="Picture 3" descr="A foggy landscape with trees and mountains&#10;&#10;Description automatically generated">
            <a:extLst>
              <a:ext uri="{FF2B5EF4-FFF2-40B4-BE49-F238E27FC236}">
                <a16:creationId xmlns:a16="http://schemas.microsoft.com/office/drawing/2014/main" id="{97FB0C9F-692A-48AE-A886-F77E4C40F6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873" y="148643"/>
            <a:ext cx="1348433" cy="126284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A21C-ECAD-487A-BD0E-E650713ED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id="{723912BC-988D-42BE-84AD-792E4F87A423}"/>
              </a:ext>
            </a:extLst>
          </p:cNvPr>
          <p:cNvGrpSpPr/>
          <p:nvPr/>
        </p:nvGrpSpPr>
        <p:grpSpPr>
          <a:xfrm>
            <a:off x="2729543" y="312104"/>
            <a:ext cx="2798841" cy="1015663"/>
            <a:chOff x="6961239" y="589254"/>
            <a:chExt cx="2477729" cy="1015663"/>
          </a:xfrm>
        </p:grpSpPr>
        <p:sp>
          <p:nvSpPr>
            <p:cNvPr id="6" name="Rectangle: Rounded Corners 5">
              <a:extLst>
                <a:ext uri="{FF2B5EF4-FFF2-40B4-BE49-F238E27FC236}">
                  <a16:creationId xmlns:a16="http://schemas.microsoft.com/office/drawing/2014/main"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6BC63CD-EFD4-4DAA-87AD-F67A1599284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AA388B0-2AC0-48D7-8450-AC255167FF31}"/>
              </a:ext>
            </a:extLst>
          </p:cNvPr>
          <p:cNvGrpSpPr/>
          <p:nvPr/>
        </p:nvGrpSpPr>
        <p:grpSpPr>
          <a:xfrm>
            <a:off x="27222" y="1232465"/>
            <a:ext cx="2270326" cy="1230979"/>
            <a:chOff x="9751144" y="980765"/>
            <a:chExt cx="2270326" cy="553999"/>
          </a:xfrm>
        </p:grpSpPr>
        <p:sp>
          <p:nvSpPr>
            <p:cNvPr id="10" name="Rectangle: Rounded Corners 9">
              <a:extLst>
                <a:ext uri="{FF2B5EF4-FFF2-40B4-BE49-F238E27FC236}">
                  <a16:creationId xmlns:a16="http://schemas.microsoft.com/office/drawing/2014/main"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a16="http://schemas.microsoft.com/office/drawing/2014/main" id="{3F14729E-DA13-470C-8346-BEDB065F751F}"/>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id="{4044A20D-6E7E-477F-B4E7-7420FF1FB04F}"/>
              </a:ext>
            </a:extLst>
          </p:cNvPr>
          <p:cNvCxnSpPr>
            <a:cxnSpLocks/>
            <a:stCxn id="6" idx="1"/>
            <a:endCxn id="14"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ED29789-BE89-4881-B6F1-994173DBD97E}"/>
              </a:ext>
            </a:extLst>
          </p:cNvPr>
          <p:cNvGrpSpPr/>
          <p:nvPr/>
        </p:nvGrpSpPr>
        <p:grpSpPr>
          <a:xfrm>
            <a:off x="45843" y="298370"/>
            <a:ext cx="2240834" cy="560250"/>
            <a:chOff x="8521449" y="2053113"/>
            <a:chExt cx="1470341" cy="560250"/>
          </a:xfrm>
        </p:grpSpPr>
        <p:sp>
          <p:nvSpPr>
            <p:cNvPr id="14" name="Rectangle: Rounded Corners 13">
              <a:extLst>
                <a:ext uri="{FF2B5EF4-FFF2-40B4-BE49-F238E27FC236}">
                  <a16:creationId xmlns:a16="http://schemas.microsoft.com/office/drawing/2014/main"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a16="http://schemas.microsoft.com/office/drawing/2014/main"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a16="http://schemas.microsoft.com/office/drawing/2014/main" id="{F142C272-FCC6-4A8D-9443-15D1B002B625}"/>
              </a:ext>
            </a:extLst>
          </p:cNvPr>
          <p:cNvCxnSpPr>
            <a:cxnSpLocks/>
            <a:stCxn id="6"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a16="http://schemas.microsoft.com/office/drawing/2014/main"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a16="http://schemas.microsoft.com/office/drawing/2014/main"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a16="http://schemas.microsoft.com/office/drawing/2014/main"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9E5B3FB-5782-42CB-9E46-535B0769A9B5}"/>
              </a:ext>
            </a:extLst>
          </p:cNvPr>
          <p:cNvGrpSpPr/>
          <p:nvPr/>
        </p:nvGrpSpPr>
        <p:grpSpPr>
          <a:xfrm>
            <a:off x="3948440" y="5131801"/>
            <a:ext cx="3223074" cy="1023442"/>
            <a:chOff x="1362828" y="4771339"/>
            <a:chExt cx="3229622" cy="1023442"/>
          </a:xfrm>
        </p:grpSpPr>
        <p:sp>
          <p:nvSpPr>
            <p:cNvPr id="31" name="Rectangle: Rounded Corners 30">
              <a:extLst>
                <a:ext uri="{FF2B5EF4-FFF2-40B4-BE49-F238E27FC236}">
                  <a16:creationId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a16="http://schemas.microsoft.com/office/drawing/2014/main"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87C1659A-86CF-481B-ABAB-3F4F313C0D81}"/>
              </a:ext>
            </a:extLst>
          </p:cNvPr>
          <p:cNvGrpSpPr/>
          <p:nvPr/>
        </p:nvGrpSpPr>
        <p:grpSpPr>
          <a:xfrm>
            <a:off x="7866" y="5686037"/>
            <a:ext cx="3546012" cy="1174992"/>
            <a:chOff x="9743774" y="980765"/>
            <a:chExt cx="2266827" cy="573507"/>
          </a:xfrm>
        </p:grpSpPr>
        <p:sp>
          <p:nvSpPr>
            <p:cNvPr id="34" name="Rectangle: Rounded Corners 33">
              <a:extLst>
                <a:ext uri="{FF2B5EF4-FFF2-40B4-BE49-F238E27FC236}">
                  <a16:creationId xmlns:a16="http://schemas.microsoft.com/office/drawing/2014/main"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a16="http://schemas.microsoft.com/office/drawing/2014/main" id="{70B4954E-144E-4A8B-9E26-E2A5F4F9448A}"/>
                </a:ext>
              </a:extLst>
            </p:cNvPr>
            <p:cNvSpPr txBox="1"/>
            <p:nvPr/>
          </p:nvSpPr>
          <p:spPr>
            <a:xfrm>
              <a:off x="9743774" y="102848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cs typeface="Calibri" panose="020F0502020204030204" pitchFamily="34" charset="0"/>
                </a:rPr>
                <a:t>Vì</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sao</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em</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thích</a:t>
              </a:r>
              <a:r>
                <a:rPr lang="en-US" sz="3200" b="0" i="0" dirty="0">
                  <a:solidFill>
                    <a:srgbClr val="000000"/>
                  </a:solidFill>
                  <a:effectLst/>
                  <a:latin typeface="OpenSans"/>
                  <a:cs typeface="Calibri" panose="020F0502020204030204" pitchFamily="34" charset="0"/>
                </a:rPr>
                <a:t> chi </a:t>
              </a:r>
              <a:r>
                <a:rPr lang="en-US" sz="3200" b="0" i="0" dirty="0" err="1">
                  <a:solidFill>
                    <a:srgbClr val="000000"/>
                  </a:solidFill>
                  <a:effectLst/>
                  <a:latin typeface="OpenSans"/>
                  <a:cs typeface="Calibri" panose="020F0502020204030204" pitchFamily="34" charset="0"/>
                </a:rPr>
                <a:t>tiết</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đó</a:t>
              </a:r>
              <a:r>
                <a:rPr lang="en-US" sz="3200" b="0" i="0" dirty="0">
                  <a:solidFill>
                    <a:srgbClr val="000000"/>
                  </a:solidFill>
                  <a:effectLst/>
                  <a:latin typeface="OpenSans"/>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F17E79B-AA95-44BF-9CB8-17A895F56380}"/>
              </a:ext>
            </a:extLst>
          </p:cNvPr>
          <p:cNvGrpSpPr/>
          <p:nvPr/>
        </p:nvGrpSpPr>
        <p:grpSpPr>
          <a:xfrm>
            <a:off x="-145157" y="4019787"/>
            <a:ext cx="4159298" cy="1077124"/>
            <a:chOff x="8500877" y="2059364"/>
            <a:chExt cx="1569690" cy="553999"/>
          </a:xfrm>
        </p:grpSpPr>
        <p:sp>
          <p:nvSpPr>
            <p:cNvPr id="38" name="Rectangle: Rounded Corners 37">
              <a:extLst>
                <a:ext uri="{FF2B5EF4-FFF2-40B4-BE49-F238E27FC236}">
                  <a16:creationId xmlns:a16="http://schemas.microsoft.com/office/drawing/2014/main"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9A770D05-E51C-4752-86D8-BD3D732B374E}"/>
                </a:ext>
              </a:extLst>
            </p:cNvPr>
            <p:cNvSpPr txBox="1"/>
            <p:nvPr/>
          </p:nvSpPr>
          <p:spPr>
            <a:xfrm>
              <a:off x="8500877" y="2158116"/>
              <a:ext cx="1569690" cy="3007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OpenSans"/>
                </a:rPr>
                <a:t>Chi </a:t>
              </a:r>
              <a:r>
                <a:rPr lang="en-US" sz="3200" b="0" i="0" dirty="0" err="1">
                  <a:solidFill>
                    <a:srgbClr val="000000"/>
                  </a:solidFill>
                  <a:effectLst/>
                  <a:latin typeface="OpenSans"/>
                </a:rPr>
                <a:t>tiết</a:t>
              </a:r>
              <a:r>
                <a:rPr lang="en-US" sz="3200" b="0" i="0" dirty="0">
                  <a:solidFill>
                    <a:srgbClr val="000000"/>
                  </a:solidFill>
                  <a:effectLst/>
                  <a:latin typeface="OpenSans"/>
                </a:rPr>
                <a:t> </a:t>
              </a: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thích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A foggy landscape with trees and mountains&#10;&#10;Description automatically generated">
            <a:extLst>
              <a:ext uri="{FF2B5EF4-FFF2-40B4-BE49-F238E27FC236}">
                <a16:creationId xmlns:a16="http://schemas.microsoft.com/office/drawing/2014/main" id="{F3F6F69B-D3FF-439D-8C40-636B5A9DA2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8363" y="199241"/>
            <a:ext cx="1413206" cy="1349641"/>
          </a:xfrm>
          <a:prstGeom prst="rect">
            <a:avLst/>
          </a:prstGeom>
        </p:spPr>
      </p:pic>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pic>
        <p:nvPicPr>
          <p:cNvPr id="3" name="Picture 2" descr="A foggy landscape with trees and mountains&#10;&#10;Description automatically generated">
            <a:extLst>
              <a:ext uri="{FF2B5EF4-FFF2-40B4-BE49-F238E27FC236}">
                <a16:creationId xmlns:a16="http://schemas.microsoft.com/office/drawing/2014/main" id="{D9C9BA61-27BE-44BA-BA39-8353570729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6022" y="184280"/>
            <a:ext cx="1422758" cy="1392593"/>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pic>
        <p:nvPicPr>
          <p:cNvPr id="3" name="Picture 2" descr="A foggy landscape with trees and mountains&#10;&#10;Description automatically generated">
            <a:extLst>
              <a:ext uri="{FF2B5EF4-FFF2-40B4-BE49-F238E27FC236}">
                <a16:creationId xmlns:a16="http://schemas.microsoft.com/office/drawing/2014/main" id="{81A2A81D-4277-4B6E-B78E-971FF74153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8073" y="277586"/>
            <a:ext cx="1259633" cy="1140667"/>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549</Words>
  <Application>Microsoft Office PowerPoint</Application>
  <PresentationFormat>Widescreen</PresentationFormat>
  <Paragraphs>39</Paragraphs>
  <Slides>13</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微软雅黑</vt:lpstr>
      <vt:lpstr>宋体</vt:lpstr>
      <vt:lpstr>Arial</vt:lpstr>
      <vt:lpstr>Calibri</vt:lpstr>
      <vt:lpstr>Calibri Light</vt:lpstr>
      <vt:lpstr>Cambria</vt:lpstr>
      <vt:lpstr>Georgia</vt:lpstr>
      <vt:lpstr>Ikaros-Regular</vt:lpstr>
      <vt:lpstr>Nunito black</vt:lpstr>
      <vt:lpstr>OpenSans</vt:lpstr>
      <vt:lpstr>仓耳玄三M W05</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18</cp:revision>
  <dcterms:created xsi:type="dcterms:W3CDTF">2022-08-29T03:05:19Z</dcterms:created>
  <dcterms:modified xsi:type="dcterms:W3CDTF">2024-04-14T22:57:57Z</dcterms:modified>
</cp:coreProperties>
</file>