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0" r:id="rId2"/>
    <p:sldId id="434" r:id="rId3"/>
    <p:sldId id="440" r:id="rId4"/>
    <p:sldId id="444" r:id="rId5"/>
    <p:sldId id="340" r:id="rId6"/>
    <p:sldId id="256" r:id="rId7"/>
    <p:sldId id="257" r:id="rId8"/>
    <p:sldId id="445" r:id="rId9"/>
    <p:sldId id="446" r:id="rId10"/>
    <p:sldId id="441"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7C80"/>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6187" autoAdjust="0"/>
  </p:normalViewPr>
  <p:slideViewPr>
    <p:cSldViewPr>
      <p:cViewPr varScale="1">
        <p:scale>
          <a:sx n="53" d="100"/>
          <a:sy n="53" d="100"/>
        </p:scale>
        <p:origin x="1080" y="6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hutbephotthanhbinh.com/moi-truong-la-gi/#:~:text=M%C3%B4i%20tr%C6%B0%E1%BB%9Dng%20Xanh%20%E2%80%93%20S%E1%BA%A1ch%20%E2%80%93%20%C4%90%E1%BA%B9p%20t%E1%BA%A1o%20%C4%91i%E1%BB%81u%20ki%E1%BB%87n%20thu%E1%BA%ADn%20l%E1%BB%A3i,an%20sinh%20x%C3%A3%20h%E1%BB%99i%20t%E1%BB%91t.</a:t>
            </a:r>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3</a:t>
            </a:fld>
            <a:endParaRPr lang="en-US" altLang="en-US"/>
          </a:p>
        </p:txBody>
      </p:sp>
    </p:spTree>
    <p:extLst>
      <p:ext uri="{BB962C8B-B14F-4D97-AF65-F5344CB8AC3E}">
        <p14:creationId xmlns:p14="http://schemas.microsoft.com/office/powerpoint/2010/main" val="204531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1C4FA25-5DD5-485C-BCD2-EF739D2A7194}" type="slidenum">
              <a:rPr lang="en-US" altLang="en-US" smtClean="0"/>
              <a:pPr>
                <a:defRPr/>
              </a:pPr>
              <a:t>5</a:t>
            </a:fld>
            <a:endParaRPr lang="en-US" altLang="en-US"/>
          </a:p>
        </p:txBody>
      </p:sp>
    </p:spTree>
    <p:extLst>
      <p:ext uri="{BB962C8B-B14F-4D97-AF65-F5344CB8AC3E}">
        <p14:creationId xmlns:p14="http://schemas.microsoft.com/office/powerpoint/2010/main" val="155933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xml"/><Relationship Id="rId7" Type="http://schemas.openxmlformats.org/officeDocument/2006/relationships/image" Target="../media/image10.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1.wdp"/><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8.jpe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2.wdp"/></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9.png"/><Relationship Id="rId11" Type="http://schemas.openxmlformats.org/officeDocument/2006/relationships/image" Target="../media/image7.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audio" Target="../media/audio1.wav"/><Relationship Id="rId9"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 Box 14"/>
          <p:cNvSpPr txBox="1">
            <a:spLocks noChangeArrowheads="1"/>
          </p:cNvSpPr>
          <p:nvPr/>
        </p:nvSpPr>
        <p:spPr bwMode="auto">
          <a:xfrm>
            <a:off x="2369327" y="4833891"/>
            <a:ext cx="12364897" cy="288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31: HĐGD THEO CĐ: </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MÔI TRƯỜNG XANH</a:t>
            </a:r>
          </a:p>
        </p:txBody>
      </p:sp>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8610601"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Môi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trường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xanh</a:t>
            </a:r>
            <a:endParaRPr lang="en-US" sz="3800" b="1" dirty="0">
              <a:solidFill>
                <a:srgbClr val="FF0066"/>
              </a:solidFill>
              <a:latin typeface="Times New Roman" pitchFamily="18" charset="0"/>
              <a:cs typeface="Times New Roman" pitchFamily="18" charset="0"/>
            </a:endParaRPr>
          </a:p>
        </p:txBody>
      </p:sp>
      <p:sp>
        <p:nvSpPr>
          <p:cNvPr id="17" name="TextBox 16">
            <a:extLst>
              <a:ext uri="{FF2B5EF4-FFF2-40B4-BE49-F238E27FC236}">
                <a16:creationId xmlns:a16="http://schemas.microsoft.com/office/drawing/2014/main" id="{9D0F2670-80ED-A8A1-2828-7627A3D996C7}"/>
              </a:ext>
            </a:extLst>
          </p:cNvPr>
          <p:cNvSpPr txBox="1"/>
          <p:nvPr/>
        </p:nvSpPr>
        <p:spPr>
          <a:xfrm>
            <a:off x="915570" y="2569416"/>
            <a:ext cx="14470380" cy="5016758"/>
          </a:xfrm>
          <a:prstGeom prst="rect">
            <a:avLst/>
          </a:prstGeom>
          <a:noFill/>
        </p:spPr>
        <p:txBody>
          <a:bodyPr wrap="square">
            <a:spAutoFit/>
          </a:bodyPr>
          <a:lstStyle/>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Đối với những loại rác thải trong thùng rác thì có rất nhiều loại khác nhau nếu không qua xử lí mà vứt trực tiếp xuống sông sẽ gây hiện tượng ô nhiễm nước, chết cá,..</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Dầu ăn, mỡ thừa nên được liên hệ để tái chế, nếu ta đổ trực tiếp xuống bồn rửa bát thì có thể gây ra tình trạng ứ đọng, tắc nghẽn đường ống, nước thải không thoát được…</a:t>
            </a:r>
          </a:p>
          <a:p>
            <a:pPr indent="571500" algn="just"/>
            <a:r>
              <a:rPr lang="vi-VN" sz="4000" b="0" i="0" dirty="0">
                <a:solidFill>
                  <a:srgbClr val="000000"/>
                </a:solidFill>
                <a:effectLst/>
                <a:latin typeface="Times New Roman" panose="02020603050405020304" pitchFamily="18" charset="0"/>
                <a:cs typeface="Times New Roman" panose="02020603050405020304" pitchFamily="18" charset="0"/>
              </a:rPr>
              <a:t>- Pin là loại rác thải điện tử nếu vứt xuống đất sẽ làm ô nhiễm nguồn đất làm đất nhiễm chì có thể gây ra bệnh ung thư ở con người.</a:t>
            </a:r>
          </a:p>
        </p:txBody>
      </p:sp>
    </p:spTree>
    <p:extLst>
      <p:ext uri="{BB962C8B-B14F-4D97-AF65-F5344CB8AC3E}">
        <p14:creationId xmlns:p14="http://schemas.microsoft.com/office/powerpoint/2010/main" val="104011708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fade">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fade">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5211496" y="103853"/>
            <a:ext cx="1130356" cy="994830"/>
            <a:chOff x="5063633" y="164812"/>
            <a:chExt cx="1111283" cy="994830"/>
          </a:xfrm>
        </p:grpSpPr>
        <p:sp>
          <p:nvSpPr>
            <p:cNvPr id="29" name="TextBox 28"/>
            <p:cNvSpPr txBox="1"/>
            <p:nvPr/>
          </p:nvSpPr>
          <p:spPr>
            <a:xfrm>
              <a:off x="5063633" y="164812"/>
              <a:ext cx="181614"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993302" y="636422"/>
              <a:ext cx="181614" cy="523220"/>
            </a:xfrm>
            <a:prstGeom prst="rect">
              <a:avLst/>
            </a:prstGeom>
            <a:noFill/>
          </p:spPr>
          <p:txBody>
            <a:bodyPr wrap="none" rtlCol="0">
              <a:spAutoFit/>
            </a:bodyPr>
            <a:lstStyle/>
            <a:p>
              <a:endParaRPr lang="en-US" sz="2800" b="1" dirty="0">
                <a:solidFill>
                  <a:srgbClr val="FF0066"/>
                </a:solidFill>
                <a:latin typeface="Times New Roman" pitchFamily="18" charset="0"/>
                <a:cs typeface="Times New Roman" pitchFamily="18" charset="0"/>
              </a:endParaRPr>
            </a:p>
          </p:txBody>
        </p:sp>
      </p:grpSp>
      <p:sp>
        <p:nvSpPr>
          <p:cNvPr id="10" name="Rectangle 9"/>
          <p:cNvSpPr/>
          <p:nvPr/>
        </p:nvSpPr>
        <p:spPr>
          <a:xfrm>
            <a:off x="746919" y="1782783"/>
            <a:ext cx="11277600" cy="677108"/>
          </a:xfrm>
          <a:prstGeom prst="rect">
            <a:avLst/>
          </a:prstGeom>
        </p:spPr>
        <p:txBody>
          <a:bodyPr wrap="square">
            <a:spAutoFit/>
          </a:bodyPr>
          <a:lstStyle/>
          <a:p>
            <a:r>
              <a:rPr lang="en-US" sz="3800" b="1" u="sng" dirty="0">
                <a:solidFill>
                  <a:srgbClr val="FF0066"/>
                </a:solidFill>
                <a:latin typeface="Times New Roman" pitchFamily="18" charset="0"/>
                <a:cs typeface="Times New Roman" pitchFamily="18" charset="0"/>
              </a:rPr>
              <a:t>1. </a:t>
            </a:r>
            <a:r>
              <a:rPr lang="en-US" sz="3800" b="1" u="sng" dirty="0" err="1">
                <a:solidFill>
                  <a:srgbClr val="FF0066"/>
                </a:solidFill>
                <a:latin typeface="Times New Roman" pitchFamily="18" charset="0"/>
                <a:cs typeface="Times New Roman" pitchFamily="18" charset="0"/>
              </a:rPr>
              <a:t>Thế</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nào</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là</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môi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trường</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xanh</a:t>
            </a:r>
            <a:endParaRPr lang="en-US" sz="3800" b="1" u="sng" dirty="0">
              <a:solidFill>
                <a:srgbClr val="FF0066"/>
              </a:solidFill>
              <a:latin typeface="Times New Roman" pitchFamily="18" charset="0"/>
              <a:cs typeface="Times New Roman" pitchFamily="18" charset="0"/>
            </a:endParaRPr>
          </a:p>
        </p:txBody>
      </p:sp>
      <p:sp>
        <p:nvSpPr>
          <p:cNvPr id="25" name="TextBox 24"/>
          <p:cNvSpPr txBox="1"/>
          <p:nvPr/>
        </p:nvSpPr>
        <p:spPr>
          <a:xfrm>
            <a:off x="561615" y="2569416"/>
            <a:ext cx="14859000" cy="1200329"/>
          </a:xfrm>
          <a:prstGeom prst="rect">
            <a:avLst/>
          </a:prstGeom>
          <a:solidFill>
            <a:schemeClr val="bg1"/>
          </a:solidFill>
        </p:spPr>
        <p:txBody>
          <a:bodyPr wrap="square" rtlCol="0">
            <a:spAutoFit/>
          </a:bodyPr>
          <a:lstStyle/>
          <a:p>
            <a:pPr algn="just"/>
            <a:r>
              <a:rPr lang="en-US" sz="3600" b="1" dirty="0" err="1">
                <a:solidFill>
                  <a:srgbClr val="0000CC"/>
                </a:solidFill>
                <a:latin typeface="Times New Roman" pitchFamily="18" charset="0"/>
                <a:cs typeface="Times New Roman" pitchFamily="18" charset="0"/>
              </a:rPr>
              <a:t>Môi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xanh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a:t>
            </a:r>
            <a:r>
              <a:rPr lang="en-US" sz="3600" b="1" dirty="0">
                <a:solidFill>
                  <a:srgbClr val="0000CC"/>
                </a:solidFill>
                <a:latin typeface="Times New Roman" pitchFamily="18" charset="0"/>
                <a:cs typeface="Times New Roman" pitchFamily="18" charset="0"/>
              </a:rPr>
              <a:t> </a:t>
            </a:r>
            <a:r>
              <a:rPr lang="vi-VN" sz="3600" b="1" dirty="0">
                <a:solidFill>
                  <a:srgbClr val="0000CC"/>
                </a:solidFill>
                <a:latin typeface="Times New Roman" panose="02020603050405020304" pitchFamily="18" charset="0"/>
                <a:cs typeface="Times New Roman" panose="02020603050405020304" pitchFamily="18" charset="0"/>
              </a:rPr>
              <a:t>môi trường không bị nhiễm bẩn, gây hại cho con người và hệ sinh thái</a:t>
            </a:r>
            <a:r>
              <a:rPr lang="vi-VN" sz="3600" dirty="0">
                <a:solidFill>
                  <a:srgbClr val="0000CC"/>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pic>
        <p:nvPicPr>
          <p:cNvPr id="1026" name="Picture 2" descr="Chúng ta cần làm gì để bảo vệ môi trường xanh sạch đẹp?">
            <a:extLst>
              <a:ext uri="{FF2B5EF4-FFF2-40B4-BE49-F238E27FC236}">
                <a16:creationId xmlns:a16="http://schemas.microsoft.com/office/drawing/2014/main" id="{9670883E-5996-35E4-2A0E-B716027EE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3098" y="3976547"/>
            <a:ext cx="8661421" cy="506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1000"/>
                                        <p:tgtEl>
                                          <p:spTgt spid="1026"/>
                                        </p:tgtEl>
                                      </p:cBhvr>
                                    </p:animEffect>
                                    <p:anim calcmode="lin" valueType="num">
                                      <p:cBhvr>
                                        <p:cTn id="11" dur="1000" fill="hold"/>
                                        <p:tgtEl>
                                          <p:spTgt spid="1026"/>
                                        </p:tgtEl>
                                        <p:attrNameLst>
                                          <p:attrName>ppt_x</p:attrName>
                                        </p:attrNameLst>
                                      </p:cBhvr>
                                      <p:tavLst>
                                        <p:tav tm="0">
                                          <p:val>
                                            <p:strVal val="#ppt_x"/>
                                          </p:val>
                                        </p:tav>
                                        <p:tav tm="100000">
                                          <p:val>
                                            <p:strVal val="#ppt_x"/>
                                          </p:val>
                                        </p:tav>
                                      </p:tavLst>
                                    </p:anim>
                                    <p:anim calcmode="lin" valueType="num">
                                      <p:cBhvr>
                                        <p:cTn id="12"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11277600" cy="677108"/>
          </a:xfrm>
          <a:prstGeom prst="rect">
            <a:avLst/>
          </a:prstGeom>
        </p:spPr>
        <p:txBody>
          <a:bodyPr wrap="square">
            <a:spAutoFit/>
          </a:bodyPr>
          <a:lstStyle/>
          <a:p>
            <a:r>
              <a:rPr lang="en-US" sz="3800" b="1" u="sng" dirty="0">
                <a:solidFill>
                  <a:srgbClr val="FF0066"/>
                </a:solidFill>
                <a:latin typeface="Times New Roman" pitchFamily="18" charset="0"/>
                <a:cs typeface="Times New Roman" pitchFamily="18" charset="0"/>
              </a:rPr>
              <a:t>2. </a:t>
            </a:r>
            <a:r>
              <a:rPr lang="en-US" sz="3800" b="1" u="sng" dirty="0" err="1">
                <a:solidFill>
                  <a:srgbClr val="FF0066"/>
                </a:solidFill>
                <a:latin typeface="Times New Roman" pitchFamily="18" charset="0"/>
                <a:cs typeface="Times New Roman" pitchFamily="18" charset="0"/>
              </a:rPr>
              <a:t>Lợi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ích</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của</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bảo</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vệ</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môi</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trường</a:t>
            </a:r>
            <a:r>
              <a:rPr lang="en-US" sz="3800" b="1" u="sng" dirty="0">
                <a:solidFill>
                  <a:srgbClr val="FF0066"/>
                </a:solidFill>
                <a:latin typeface="Times New Roman" pitchFamily="18" charset="0"/>
                <a:cs typeface="Times New Roman" pitchFamily="18" charset="0"/>
              </a:rPr>
              <a:t> </a:t>
            </a:r>
            <a:r>
              <a:rPr lang="en-US" sz="3800" b="1" u="sng" dirty="0" err="1">
                <a:solidFill>
                  <a:srgbClr val="FF0066"/>
                </a:solidFill>
                <a:latin typeface="Times New Roman" pitchFamily="18" charset="0"/>
                <a:cs typeface="Times New Roman" pitchFamily="18" charset="0"/>
              </a:rPr>
              <a:t>xanh</a:t>
            </a:r>
            <a:endParaRPr lang="en-US" sz="3800" b="1" u="sng" dirty="0">
              <a:solidFill>
                <a:srgbClr val="FF0066"/>
              </a:solidFill>
              <a:latin typeface="Times New Roman" pitchFamily="18" charset="0"/>
              <a:cs typeface="Times New Roman" pitchFamily="18" charset="0"/>
            </a:endParaRPr>
          </a:p>
        </p:txBody>
      </p:sp>
      <p:sp>
        <p:nvSpPr>
          <p:cNvPr id="32" name="TextBox 31"/>
          <p:cNvSpPr txBox="1"/>
          <p:nvPr/>
        </p:nvSpPr>
        <p:spPr>
          <a:xfrm>
            <a:off x="762318" y="2762071"/>
            <a:ext cx="14859000" cy="2308324"/>
          </a:xfrm>
          <a:prstGeom prst="rect">
            <a:avLst/>
          </a:prstGeom>
          <a:solidFill>
            <a:schemeClr val="bg1"/>
          </a:solidFill>
        </p:spPr>
        <p:txBody>
          <a:bodyPr wrap="square" rtlCol="0">
            <a:spAutoFit/>
          </a:bodyPr>
          <a:lstStyle/>
          <a:p>
            <a:pPr marL="571500" indent="-571500" algn="just">
              <a:buFontTx/>
              <a:buChar char="-"/>
            </a:pPr>
            <a:r>
              <a:rPr lang="en-US" sz="3600" b="1" dirty="0" err="1">
                <a:solidFill>
                  <a:srgbClr val="0000CC"/>
                </a:solidFill>
                <a:latin typeface="Times New Roman" pitchFamily="18" charset="0"/>
                <a:cs typeface="Times New Roman" pitchFamily="18" charset="0"/>
              </a:rPr>
              <a:t>Nâng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sức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khoẻ</a:t>
            </a:r>
            <a:r>
              <a:rPr lang="en-US" sz="3600" b="1" dirty="0">
                <a:solidFill>
                  <a:srgbClr val="0000CC"/>
                </a:solidFill>
                <a:latin typeface="Times New Roman" pitchFamily="18" charset="0"/>
                <a:cs typeface="Times New Roman" pitchFamily="18" charset="0"/>
              </a:rPr>
              <a:t> con </a:t>
            </a:r>
            <a:r>
              <a:rPr lang="en-US" sz="3600" b="1" dirty="0" err="1">
                <a:solidFill>
                  <a:srgbClr val="0000CC"/>
                </a:solidFill>
                <a:latin typeface="Times New Roman" pitchFamily="18" charset="0"/>
                <a:cs typeface="Times New Roman" pitchFamily="18" charset="0"/>
              </a:rPr>
              <a:t>người</a:t>
            </a:r>
            <a:r>
              <a:rPr lang="en-US" sz="3600" b="1" dirty="0">
                <a:solidFill>
                  <a:srgbClr val="0000CC"/>
                </a:solidFill>
                <a:latin typeface="Times New Roman" pitchFamily="18" charset="0"/>
                <a:cs typeface="Times New Roman" pitchFamily="18" charset="0"/>
              </a:rPr>
              <a:t>.</a:t>
            </a:r>
          </a:p>
          <a:p>
            <a:pPr marL="571500" indent="-571500" algn="just">
              <a:buFontTx/>
              <a:buChar char="-"/>
            </a:pPr>
            <a:r>
              <a:rPr lang="en-US" sz="3600" b="1" dirty="0" err="1">
                <a:solidFill>
                  <a:srgbClr val="0000CC"/>
                </a:solidFill>
                <a:latin typeface="Times New Roman" pitchFamily="18" charset="0"/>
                <a:cs typeface="Times New Roman" pitchFamily="18" charset="0"/>
              </a:rPr>
              <a:t>Bảo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dạng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học</a:t>
            </a:r>
            <a:r>
              <a:rPr lang="en-US" sz="3600" b="1" dirty="0">
                <a:solidFill>
                  <a:srgbClr val="0000CC"/>
                </a:solidFill>
                <a:latin typeface="Times New Roman" pitchFamily="18" charset="0"/>
                <a:cs typeface="Times New Roman" pitchFamily="18" charset="0"/>
              </a:rPr>
              <a:t>.</a:t>
            </a:r>
          </a:p>
          <a:p>
            <a:pPr marL="571500" indent="-571500" algn="just">
              <a:buFontTx/>
              <a:buChar char="-"/>
            </a:pPr>
            <a:r>
              <a:rPr lang="en-US" sz="3600" b="1" dirty="0" err="1">
                <a:solidFill>
                  <a:srgbClr val="0000CC"/>
                </a:solidFill>
                <a:latin typeface="Times New Roman" pitchFamily="18" charset="0"/>
                <a:cs typeface="Times New Roman" pitchFamily="18" charset="0"/>
              </a:rPr>
              <a:t>Bảo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tầng</a:t>
            </a:r>
            <a:r>
              <a:rPr lang="en-US" sz="3600" b="1" dirty="0">
                <a:solidFill>
                  <a:srgbClr val="0000CC"/>
                </a:solidFill>
                <a:latin typeface="Times New Roman" pitchFamily="18" charset="0"/>
                <a:cs typeface="Times New Roman" pitchFamily="18" charset="0"/>
              </a:rPr>
              <a:t> ozone</a:t>
            </a:r>
          </a:p>
          <a:p>
            <a:pPr marL="571500" indent="-571500" algn="just">
              <a:buFontTx/>
              <a:buChar char="-"/>
            </a:pPr>
            <a:r>
              <a:rPr lang="en-US" sz="3600" b="1" dirty="0" err="1">
                <a:solidFill>
                  <a:srgbClr val="0000CC"/>
                </a:solidFill>
                <a:latin typeface="Times New Roman" pitchFamily="18" charset="0"/>
                <a:cs typeface="Times New Roman" pitchFamily="18" charset="0"/>
              </a:rPr>
              <a:t>Nâng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đời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tế</a:t>
            </a:r>
            <a:r>
              <a:rPr lang="en-US" sz="3600" b="1" dirty="0">
                <a:solidFill>
                  <a:srgbClr val="0000CC"/>
                </a:solidFill>
                <a:latin typeface="Times New Roman" pitchFamily="18" charset="0"/>
                <a:cs typeface="Times New Roman" pitchFamily="18" charset="0"/>
              </a:rPr>
              <a:t>, an </a:t>
            </a:r>
            <a:r>
              <a:rPr lang="en-US" sz="3600" b="1" dirty="0" err="1">
                <a:solidFill>
                  <a:srgbClr val="0000CC"/>
                </a:solidFill>
                <a:latin typeface="Times New Roman" pitchFamily="18" charset="0"/>
                <a:cs typeface="Times New Roman" pitchFamily="18" charset="0"/>
              </a:rPr>
              <a:t>sinh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xã</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hội</a:t>
            </a:r>
            <a:endParaRPr lang="en-US" sz="3600" b="1" dirty="0">
              <a:solidFill>
                <a:srgbClr val="0000CC"/>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8CF7FC5E-C762-88C6-FBBF-A126FF34B438}"/>
              </a:ext>
            </a:extLst>
          </p:cNvPr>
          <p:cNvSpPr txBox="1"/>
          <p:nvPr/>
        </p:nvSpPr>
        <p:spPr>
          <a:xfrm>
            <a:off x="5211494" y="103853"/>
            <a:ext cx="184731" cy="553998"/>
          </a:xfrm>
          <a:prstGeom prst="rect">
            <a:avLst/>
          </a:prstGeom>
          <a:noFill/>
        </p:spPr>
        <p:txBody>
          <a:bodyPr wrap="none" rtlCol="0">
            <a:spAutoFit/>
          </a:bodyPr>
          <a:lstStyle/>
          <a:p>
            <a:endParaRPr lang="en-US" sz="30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9555669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xEl>
                                              <p:pRg st="0" end="0"/>
                                            </p:txEl>
                                          </p:spTgt>
                                        </p:tgtEl>
                                        <p:attrNameLst>
                                          <p:attrName>style.visibility</p:attrName>
                                        </p:attrNameLst>
                                      </p:cBhvr>
                                      <p:to>
                                        <p:strVal val="visible"/>
                                      </p:to>
                                    </p:set>
                                    <p:animEffect transition="in" filter="fade">
                                      <p:cBhvr>
                                        <p:cTn id="7" dur="500"/>
                                        <p:tgtEl>
                                          <p:spTgt spid="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xEl>
                                              <p:pRg st="1" end="1"/>
                                            </p:txEl>
                                          </p:spTgt>
                                        </p:tgtEl>
                                        <p:attrNameLst>
                                          <p:attrName>style.visibility</p:attrName>
                                        </p:attrNameLst>
                                      </p:cBhvr>
                                      <p:to>
                                        <p:strVal val="visible"/>
                                      </p:to>
                                    </p:set>
                                    <p:animEffect transition="in" filter="fade">
                                      <p:cBhvr>
                                        <p:cTn id="12" dur="500"/>
                                        <p:tgtEl>
                                          <p:spTgt spid="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
                                            <p:txEl>
                                              <p:pRg st="2" end="2"/>
                                            </p:txEl>
                                          </p:spTgt>
                                        </p:tgtEl>
                                        <p:attrNameLst>
                                          <p:attrName>style.visibility</p:attrName>
                                        </p:attrNameLst>
                                      </p:cBhvr>
                                      <p:to>
                                        <p:strVal val="visible"/>
                                      </p:to>
                                    </p:set>
                                    <p:animEffect transition="in" filter="fade">
                                      <p:cBhvr>
                                        <p:cTn id="17" dur="500"/>
                                        <p:tgtEl>
                                          <p:spTgt spid="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
                                            <p:txEl>
                                              <p:pRg st="3" end="3"/>
                                            </p:txEl>
                                          </p:spTgt>
                                        </p:tgtEl>
                                        <p:attrNameLst>
                                          <p:attrName>style.visibility</p:attrName>
                                        </p:attrNameLst>
                                      </p:cBhvr>
                                      <p:to>
                                        <p:strVal val="visible"/>
                                      </p:to>
                                    </p:set>
                                    <p:animEffect transition="in" filter="fade">
                                      <p:cBhvr>
                                        <p:cTn id="22"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6919" y="1782783"/>
            <a:ext cx="8610601"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3. </a:t>
            </a:r>
            <a:r>
              <a:rPr lang="en-US" sz="3800" b="1" dirty="0" err="1">
                <a:solidFill>
                  <a:srgbClr val="FF0066"/>
                </a:solidFill>
                <a:latin typeface="Times New Roman" pitchFamily="18" charset="0"/>
                <a:cs typeface="Times New Roman" pitchFamily="18" charset="0"/>
              </a:rPr>
              <a:t>Môi</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trường</a:t>
            </a:r>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xanh</a:t>
            </a:r>
            <a:endParaRPr lang="en-US" sz="3800" b="1"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4159612320"/>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ng Chuông Vàng 2018 - Power Point - YouTube">
            <a:extLst>
              <a:ext uri="{FF2B5EF4-FFF2-40B4-BE49-F238E27FC236}">
                <a16:creationId xmlns:a16="http://schemas.microsoft.com/office/drawing/2014/main" id="{DA9CC5AD-16B9-4477-87E0-F842C5C223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pic>
        <p:nvPicPr>
          <p:cNvPr id="2" name="Rung Chuông Vàng 2018 - Power Point">
            <a:hlinkClick r:id="" action="ppaction://media"/>
            <a:extLst>
              <a:ext uri="{FF2B5EF4-FFF2-40B4-BE49-F238E27FC236}">
                <a16:creationId xmlns:a16="http://schemas.microsoft.com/office/drawing/2014/main" id="{CF1B246F-A187-48EF-A2DF-F1CCD38D52B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50424" y="1389576"/>
            <a:ext cx="812800" cy="812800"/>
          </a:xfrm>
          <a:prstGeom prst="rect">
            <a:avLst/>
          </a:prstGeom>
        </p:spPr>
      </p:pic>
    </p:spTree>
    <p:extLst>
      <p:ext uri="{BB962C8B-B14F-4D97-AF65-F5344CB8AC3E}">
        <p14:creationId xmlns:p14="http://schemas.microsoft.com/office/powerpoint/2010/main" val="318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7591" fill="hold"/>
                                        <p:tgtEl>
                                          <p:spTgt spid="2"/>
                                        </p:tgtEl>
                                      </p:cBhvr>
                                    </p:cmd>
                                  </p:childTnLst>
                                </p:cTn>
                              </p:par>
                              <p:par>
                                <p:cTn id="7" presetID="6" presetClass="emph" presetSubtype="0" repeatCount="indefinite" fill="hold" nodeType="withEffect">
                                  <p:stCondLst>
                                    <p:cond delay="0"/>
                                  </p:stCondLst>
                                  <p:childTnLst>
                                    <p:animScale>
                                      <p:cBhvr>
                                        <p:cTn id="8" dur="5000" fill="hold"/>
                                        <p:tgtEl>
                                          <p:spTgt spid="102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9"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old Texture Background Image">
            <a:extLst>
              <a:ext uri="{FF2B5EF4-FFF2-40B4-BE49-F238E27FC236}">
                <a16:creationId xmlns:a16="http://schemas.microsoft.com/office/drawing/2014/main" id="{70514BFE-D6BB-48E7-8B89-D20DAA645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0" name="TextBox 9">
            <a:extLst>
              <a:ext uri="{FF2B5EF4-FFF2-40B4-BE49-F238E27FC236}">
                <a16:creationId xmlns:a16="http://schemas.microsoft.com/office/drawing/2014/main" id="{183349AF-27E3-413E-AAFB-29A15560DD01}"/>
              </a:ext>
            </a:extLst>
          </p:cNvPr>
          <p:cNvSpPr txBox="1"/>
          <p:nvPr/>
        </p:nvSpPr>
        <p:spPr>
          <a:xfrm>
            <a:off x="2597841" y="2882023"/>
            <a:ext cx="11247012" cy="5016758"/>
          </a:xfrm>
          <a:prstGeom prst="rect">
            <a:avLst/>
          </a:prstGeom>
          <a:noFill/>
        </p:spPr>
        <p:txBody>
          <a:bodyPr wrap="square" rtlCol="0">
            <a:spAutoFit/>
          </a:bodyPr>
          <a:lstStyle/>
          <a:p>
            <a:r>
              <a:rPr lang="vi-VN" sz="4000" b="1" dirty="0">
                <a:solidFill>
                  <a:schemeClr val="bg1"/>
                </a:solidFill>
                <a:latin typeface="Times New Roman" panose="02020603050405020304" pitchFamily="18" charset="0"/>
                <a:cs typeface="Times New Roman" panose="02020603050405020304" pitchFamily="18" charset="0"/>
              </a:rPr>
              <a:t>- Luật chơi:</a:t>
            </a:r>
          </a:p>
          <a:p>
            <a:r>
              <a:rPr lang="vi-VN" sz="4000" b="1" dirty="0">
                <a:solidFill>
                  <a:schemeClr val="bg1"/>
                </a:solidFill>
                <a:latin typeface="Times New Roman" panose="02020603050405020304" pitchFamily="18" charset="0"/>
                <a:cs typeface="Times New Roman" panose="02020603050405020304" pitchFamily="18" charset="0"/>
              </a:rPr>
              <a:t>+ Nghe thầy cô đọc câu hỏi và lựa chọn phương án trả lời hợp lí</a:t>
            </a:r>
          </a:p>
          <a:p>
            <a:r>
              <a:rPr lang="vi-VN" sz="4000" b="1" dirty="0">
                <a:solidFill>
                  <a:schemeClr val="bg1"/>
                </a:solidFill>
                <a:latin typeface="Times New Roman" panose="02020603050405020304" pitchFamily="18" charset="0"/>
                <a:cs typeface="Times New Roman" panose="02020603050405020304" pitchFamily="18" charset="0"/>
              </a:rPr>
              <a:t>Chọn A- giơ tay</a:t>
            </a:r>
          </a:p>
          <a:p>
            <a:r>
              <a:rPr lang="vi-VN" sz="4000" b="1" dirty="0">
                <a:solidFill>
                  <a:schemeClr val="bg1"/>
                </a:solidFill>
                <a:latin typeface="Times New Roman" panose="02020603050405020304" pitchFamily="18" charset="0"/>
                <a:cs typeface="Times New Roman" panose="02020603050405020304" pitchFamily="18" charset="0"/>
              </a:rPr>
              <a:t>Chọn B – đứng dậy</a:t>
            </a:r>
          </a:p>
          <a:p>
            <a:r>
              <a:rPr lang="vi-VN" sz="4000" b="1" dirty="0">
                <a:solidFill>
                  <a:schemeClr val="bg1"/>
                </a:solidFill>
                <a:latin typeface="Times New Roman" panose="02020603050405020304" pitchFamily="18" charset="0"/>
                <a:cs typeface="Times New Roman" panose="02020603050405020304" pitchFamily="18" charset="0"/>
              </a:rPr>
              <a:t>Chọn C- ngồi tại chỗ</a:t>
            </a:r>
          </a:p>
          <a:p>
            <a:r>
              <a:rPr lang="vi-VN" sz="4000" b="1" dirty="0">
                <a:solidFill>
                  <a:schemeClr val="bg1"/>
                </a:solidFill>
                <a:latin typeface="Times New Roman" panose="02020603050405020304" pitchFamily="18" charset="0"/>
                <a:cs typeface="Times New Roman" panose="02020603050405020304" pitchFamily="18" charset="0"/>
              </a:rPr>
              <a:t>+ Sau khi trả lời câu hỏi, những ai chưa bị loại đều được lên bảng rung chuông vàng</a:t>
            </a:r>
          </a:p>
        </p:txBody>
      </p:sp>
      <p:sp>
        <p:nvSpPr>
          <p:cNvPr id="18" name="TextBox 17">
            <a:extLst>
              <a:ext uri="{FF2B5EF4-FFF2-40B4-BE49-F238E27FC236}">
                <a16:creationId xmlns:a16="http://schemas.microsoft.com/office/drawing/2014/main" id="{2C57131F-C79D-4825-BD7B-1FBE387F303C}"/>
              </a:ext>
            </a:extLst>
          </p:cNvPr>
          <p:cNvSpPr txBox="1"/>
          <p:nvPr/>
        </p:nvSpPr>
        <p:spPr>
          <a:xfrm>
            <a:off x="4101310" y="1136444"/>
            <a:ext cx="8477321" cy="995209"/>
          </a:xfrm>
          <a:prstGeom prst="rect">
            <a:avLst/>
          </a:prstGeom>
          <a:noFill/>
        </p:spPr>
        <p:txBody>
          <a:bodyPr wrap="none" rtlCol="0">
            <a:spAutoFit/>
            <a:scene3d>
              <a:camera prst="orthographicFront"/>
              <a:lightRig rig="threePt" dir="t"/>
            </a:scene3d>
            <a:sp3d extrusionH="57150">
              <a:bevelT w="38100" h="38100" prst="angle"/>
            </a:sp3d>
          </a:bodyPr>
          <a:lstStyle/>
          <a:p>
            <a:r>
              <a:rPr lang="fr-FR" sz="5867"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RUNG CHUÔNG VÀNG</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333388" y="-164883"/>
            <a:ext cx="3628572" cy="3628572"/>
          </a:xfrm>
          <a:prstGeom prst="rect">
            <a:avLst/>
          </a:prstGeom>
        </p:spPr>
      </p:pic>
      <p:pic>
        <p:nvPicPr>
          <p:cNvPr id="3" name="Nhac RCV">
            <a:hlinkClick r:id="" action="ppaction://media"/>
            <a:extLst>
              <a:ext uri="{FF2B5EF4-FFF2-40B4-BE49-F238E27FC236}">
                <a16:creationId xmlns:a16="http://schemas.microsoft.com/office/drawing/2014/main" id="{B129DF28-4564-4F2F-A4BC-626EE50414F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20216" y="1136443"/>
            <a:ext cx="812800" cy="812800"/>
          </a:xfrm>
          <a:prstGeom prst="rect">
            <a:avLst/>
          </a:prstGeom>
        </p:spPr>
      </p:pic>
      <p:sp>
        <p:nvSpPr>
          <p:cNvPr id="5" name="TextBox 4">
            <a:extLst>
              <a:ext uri="{FF2B5EF4-FFF2-40B4-BE49-F238E27FC236}">
                <a16:creationId xmlns:a16="http://schemas.microsoft.com/office/drawing/2014/main" id="{9BC1B409-B5FF-4EAD-8BFA-31851535B0B9}"/>
              </a:ext>
            </a:extLst>
          </p:cNvPr>
          <p:cNvSpPr txBox="1"/>
          <p:nvPr/>
        </p:nvSpPr>
        <p:spPr>
          <a:xfrm>
            <a:off x="9690331" y="8398940"/>
            <a:ext cx="4893733" cy="369332"/>
          </a:xfrm>
          <a:prstGeom prst="rect">
            <a:avLst/>
          </a:prstGeom>
          <a:noFill/>
        </p:spPr>
        <p:txBody>
          <a:bodyPr wrap="square" rtlCol="0">
            <a:spAutoFit/>
          </a:bodyPr>
          <a:lstStyle/>
          <a:p>
            <a:pPr algn="r"/>
            <a:r>
              <a:rPr lang="fr-FR" b="1">
                <a:solidFill>
                  <a:schemeClr val="bg1"/>
                </a:solidFill>
                <a:latin typeface="Montserrat" panose="00000500000000000000" pitchFamily="2" charset="0"/>
              </a:rPr>
              <a:t>nguyenngocduong.vn</a:t>
            </a:r>
          </a:p>
        </p:txBody>
      </p:sp>
    </p:spTree>
    <p:extLst>
      <p:ext uri="{BB962C8B-B14F-4D97-AF65-F5344CB8AC3E}">
        <p14:creationId xmlns:p14="http://schemas.microsoft.com/office/powerpoint/2010/main" val="647573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7792" fill="hold"/>
                                        <p:tgtEl>
                                          <p:spTgt spid="3"/>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20"/>
                                        </p:tgtEl>
                                        <p:attrNameLst>
                                          <p:attrName>r</p:attrName>
                                        </p:attrNameLst>
                                      </p:cBhvr>
                                    </p:animRot>
                                    <p:animRot by="-240000">
                                      <p:cBhvr>
                                        <p:cTn id="9" dur="200" fill="hold">
                                          <p:stCondLst>
                                            <p:cond delay="200"/>
                                          </p:stCondLst>
                                        </p:cTn>
                                        <p:tgtEl>
                                          <p:spTgt spid="20"/>
                                        </p:tgtEl>
                                        <p:attrNameLst>
                                          <p:attrName>r</p:attrName>
                                        </p:attrNameLst>
                                      </p:cBhvr>
                                    </p:animRot>
                                    <p:animRot by="240000">
                                      <p:cBhvr>
                                        <p:cTn id="10" dur="200" fill="hold">
                                          <p:stCondLst>
                                            <p:cond delay="400"/>
                                          </p:stCondLst>
                                        </p:cTn>
                                        <p:tgtEl>
                                          <p:spTgt spid="20"/>
                                        </p:tgtEl>
                                        <p:attrNameLst>
                                          <p:attrName>r</p:attrName>
                                        </p:attrNameLst>
                                      </p:cBhvr>
                                    </p:animRot>
                                    <p:animRot by="-240000">
                                      <p:cBhvr>
                                        <p:cTn id="11" dur="200" fill="hold">
                                          <p:stCondLst>
                                            <p:cond delay="600"/>
                                          </p:stCondLst>
                                        </p:cTn>
                                        <p:tgtEl>
                                          <p:spTgt spid="20"/>
                                        </p:tgtEl>
                                        <p:attrNameLst>
                                          <p:attrName>r</p:attrName>
                                        </p:attrNameLst>
                                      </p:cBhvr>
                                    </p:animRot>
                                    <p:animRot by="120000">
                                      <p:cBhvr>
                                        <p:cTn id="12" dur="200" fill="hold">
                                          <p:stCondLst>
                                            <p:cond delay="800"/>
                                          </p:stCondLst>
                                        </p:cTn>
                                        <p:tgtEl>
                                          <p:spTgt spid="20"/>
                                        </p:tgtEl>
                                        <p:attrNameLst>
                                          <p:attrName>r</p:attrName>
                                        </p:attrNameLst>
                                      </p:cBhvr>
                                    </p:animRot>
                                  </p:childTnLst>
                                </p:cTn>
                              </p:par>
                              <p:par>
                                <p:cTn id="13" presetID="22" presetClass="entr" presetSubtype="8" fill="hold" nodeType="withEffect">
                                  <p:stCondLst>
                                    <p:cond delay="0"/>
                                  </p:stCondLst>
                                  <p:iterate type="lt">
                                    <p:tmPct val="16923"/>
                                  </p:iterate>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wipe(left)">
                                      <p:cBhvr>
                                        <p:cTn id="15" dur="1000"/>
                                        <p:tgtEl>
                                          <p:spTgt spid="18">
                                            <p:txEl>
                                              <p:pRg st="0" end="0"/>
                                            </p:txEl>
                                          </p:spTgt>
                                        </p:tgtEl>
                                      </p:cBhvr>
                                    </p:animEffect>
                                  </p:childTnLst>
                                </p:cTn>
                              </p:par>
                              <p:par>
                                <p:cTn id="16" presetID="14" presetClass="entr" presetSubtype="10" repeatCount="5000" fill="hold" grpId="0" nodeType="withEffect">
                                  <p:stCondLst>
                                    <p:cond delay="3250"/>
                                  </p:stCondLst>
                                  <p:iterate type="lt">
                                    <p:tmPct val="0"/>
                                  </p:iterate>
                                  <p:childTnLst>
                                    <p:set>
                                      <p:cBhvr>
                                        <p:cTn id="17"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18" dur="750"/>
                                        <p:tgtEl>
                                          <p:spTgt spid="18">
                                            <p:txEl>
                                              <p:pRg st="0" end="0"/>
                                            </p:tx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2" fill="hold" display="0">
                  <p:stCondLst>
                    <p:cond delay="indefinite"/>
                  </p:stCondLst>
                  <p:endCondLst>
                    <p:cond evt="onStopAudio" delay="0">
                      <p:tgtEl>
                        <p:sldTgt/>
                      </p:tgtEl>
                    </p:cond>
                  </p:endCondLst>
                </p:cTn>
                <p:tgtEl>
                  <p:spTgt spid="3"/>
                </p:tgtEl>
              </p:cMediaNode>
            </p:audio>
          </p:childTnLst>
        </p:cTn>
      </p:par>
    </p:tnLst>
    <p:bldLst>
      <p:bldP spid="10" grpId="0"/>
      <p:bldP spid="18"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 hỏi 1</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81148" y="2614619"/>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Hành</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665692" y="3768237"/>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biển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nhắc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nhở</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mọi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quy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định</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33140" y="5282959"/>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làng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ngõ</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phố</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song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trôi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48221" y="6722722"/>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bạn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nhặt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92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par>
                                <p:cTn id="22" presetID="22" presetClass="entr" presetSubtype="8" fill="hold" grpId="0" nodeType="withEffect">
                                  <p:stCondLst>
                                    <p:cond delay="0"/>
                                  </p:stCondLst>
                                  <p:iterate type="lt">
                                    <p:tmPct val="0"/>
                                  </p:iterate>
                                  <p:childTnLst>
                                    <p:set>
                                      <p:cBhvr>
                                        <p:cTn id="23" dur="1" fill="hold">
                                          <p:stCondLst>
                                            <p:cond delay="0"/>
                                          </p:stCondLst>
                                        </p:cTn>
                                        <p:tgtEl>
                                          <p:spTgt spid="411"/>
                                        </p:tgtEl>
                                        <p:attrNameLst>
                                          <p:attrName>style.visibility</p:attrName>
                                        </p:attrNameLst>
                                      </p:cBhvr>
                                      <p:to>
                                        <p:strVal val="visible"/>
                                      </p:to>
                                    </p:set>
                                    <p:animEffect transition="in" filter="wipe(left)">
                                      <p:cBhvr>
                                        <p:cTn id="24" dur="750"/>
                                        <p:tgtEl>
                                          <p:spTgt spid="411"/>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mediacall" presetSubtype="0" fill="hold" nodeType="clickEffect">
                                  <p:stCondLst>
                                    <p:cond delay="0"/>
                                  </p:stCondLst>
                                  <p:childTnLst>
                                    <p:cmd type="call" cmd="playFrom(0.0)">
                                      <p:cBhvr>
                                        <p:cTn id="28" dur="15336" fill="hold"/>
                                        <p:tgtEl>
                                          <p:spTgt spid="2"/>
                                        </p:tgtEl>
                                      </p:cBhvr>
                                    </p:cmd>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
                                        </p:tgtEl>
                                        <p:attrNameLst>
                                          <p:attrName>style.visibility</p:attrName>
                                        </p:attrNameLst>
                                      </p:cBhvr>
                                      <p:to>
                                        <p:strVal val="visible"/>
                                      </p:to>
                                    </p:set>
                                  </p:childTnLst>
                                </p:cTn>
                              </p:par>
                            </p:childTnLst>
                          </p:cTn>
                        </p:par>
                        <p:par>
                          <p:cTn id="33" fill="hold">
                            <p:stCondLst>
                              <p:cond delay="0"/>
                            </p:stCondLst>
                            <p:childTnLst>
                              <p:par>
                                <p:cTn id="34" presetID="1" presetClass="entr" presetSubtype="0" fill="hold" nodeType="afterEffect">
                                  <p:stCondLst>
                                    <p:cond delay="1000"/>
                                  </p:stCondLst>
                                  <p:childTnLst>
                                    <p:set>
                                      <p:cBhvr>
                                        <p:cTn id="35" dur="1" fill="hold">
                                          <p:stCondLst>
                                            <p:cond delay="0"/>
                                          </p:stCondLst>
                                        </p:cTn>
                                        <p:tgtEl>
                                          <p:spTgt spid="238"/>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nodeType="afterEffect">
                                  <p:stCondLst>
                                    <p:cond delay="1000"/>
                                  </p:stCondLst>
                                  <p:childTnLst>
                                    <p:set>
                                      <p:cBhvr>
                                        <p:cTn id="38" dur="1" fill="hold">
                                          <p:stCondLst>
                                            <p:cond delay="0"/>
                                          </p:stCondLst>
                                        </p:cTn>
                                        <p:tgtEl>
                                          <p:spTgt spid="255"/>
                                        </p:tgtEl>
                                        <p:attrNameLst>
                                          <p:attrName>style.visibility</p:attrName>
                                        </p:attrNameLst>
                                      </p:cBhvr>
                                      <p:to>
                                        <p:strVal val="visible"/>
                                      </p:to>
                                    </p:set>
                                  </p:childTnLst>
                                </p:cTn>
                              </p:par>
                            </p:childTnLst>
                          </p:cTn>
                        </p:par>
                        <p:par>
                          <p:cTn id="39" fill="hold">
                            <p:stCondLst>
                              <p:cond delay="2000"/>
                            </p:stCondLst>
                            <p:childTnLst>
                              <p:par>
                                <p:cTn id="40" presetID="1" presetClass="entr" presetSubtype="0" fill="hold" nodeType="afterEffect">
                                  <p:stCondLst>
                                    <p:cond delay="1000"/>
                                  </p:stCondLst>
                                  <p:childTnLst>
                                    <p:set>
                                      <p:cBhvr>
                                        <p:cTn id="41" dur="1" fill="hold">
                                          <p:stCondLst>
                                            <p:cond delay="0"/>
                                          </p:stCondLst>
                                        </p:cTn>
                                        <p:tgtEl>
                                          <p:spTgt spid="272"/>
                                        </p:tgtEl>
                                        <p:attrNameLst>
                                          <p:attrName>style.visibility</p:attrName>
                                        </p:attrNameLst>
                                      </p:cBhvr>
                                      <p:to>
                                        <p:strVal val="visible"/>
                                      </p:to>
                                    </p:set>
                                  </p:childTnLst>
                                </p:cTn>
                              </p:par>
                            </p:childTnLst>
                          </p:cTn>
                        </p:par>
                        <p:par>
                          <p:cTn id="42" fill="hold">
                            <p:stCondLst>
                              <p:cond delay="3000"/>
                            </p:stCondLst>
                            <p:childTnLst>
                              <p:par>
                                <p:cTn id="43" presetID="1" presetClass="entr" presetSubtype="0" fill="hold" nodeType="afterEffect">
                                  <p:stCondLst>
                                    <p:cond delay="1000"/>
                                  </p:stCondLst>
                                  <p:childTnLst>
                                    <p:set>
                                      <p:cBhvr>
                                        <p:cTn id="44" dur="1" fill="hold">
                                          <p:stCondLst>
                                            <p:cond delay="0"/>
                                          </p:stCondLst>
                                        </p:cTn>
                                        <p:tgtEl>
                                          <p:spTgt spid="289"/>
                                        </p:tgtEl>
                                        <p:attrNameLst>
                                          <p:attrName>style.visibility</p:attrName>
                                        </p:attrNameLst>
                                      </p:cBhvr>
                                      <p:to>
                                        <p:strVal val="visible"/>
                                      </p:to>
                                    </p:set>
                                  </p:childTnLst>
                                </p:cTn>
                              </p:par>
                            </p:childTnLst>
                          </p:cTn>
                        </p:par>
                        <p:par>
                          <p:cTn id="45" fill="hold">
                            <p:stCondLst>
                              <p:cond delay="4000"/>
                            </p:stCondLst>
                            <p:childTnLst>
                              <p:par>
                                <p:cTn id="46" presetID="1" presetClass="entr" presetSubtype="0" fill="hold" nodeType="afterEffect">
                                  <p:stCondLst>
                                    <p:cond delay="1000"/>
                                  </p:stCondLst>
                                  <p:childTnLst>
                                    <p:set>
                                      <p:cBhvr>
                                        <p:cTn id="47" dur="1" fill="hold">
                                          <p:stCondLst>
                                            <p:cond delay="0"/>
                                          </p:stCondLst>
                                        </p:cTn>
                                        <p:tgtEl>
                                          <p:spTgt spid="306"/>
                                        </p:tgtEl>
                                        <p:attrNameLst>
                                          <p:attrName>style.visibility</p:attrName>
                                        </p:attrNameLst>
                                      </p:cBhvr>
                                      <p:to>
                                        <p:strVal val="visible"/>
                                      </p:to>
                                    </p:set>
                                  </p:childTnLst>
                                </p:cTn>
                              </p:par>
                            </p:childTnLst>
                          </p:cTn>
                        </p:par>
                        <p:par>
                          <p:cTn id="48" fill="hold">
                            <p:stCondLst>
                              <p:cond delay="5000"/>
                            </p:stCondLst>
                            <p:childTnLst>
                              <p:par>
                                <p:cTn id="49" presetID="1" presetClass="entr" presetSubtype="0" fill="hold" nodeType="afterEffect">
                                  <p:stCondLst>
                                    <p:cond delay="1000"/>
                                  </p:stCondLst>
                                  <p:childTnLst>
                                    <p:set>
                                      <p:cBhvr>
                                        <p:cTn id="50" dur="1" fill="hold">
                                          <p:stCondLst>
                                            <p:cond delay="0"/>
                                          </p:stCondLst>
                                        </p:cTn>
                                        <p:tgtEl>
                                          <p:spTgt spid="323"/>
                                        </p:tgtEl>
                                        <p:attrNameLst>
                                          <p:attrName>style.visibility</p:attrName>
                                        </p:attrNameLst>
                                      </p:cBhvr>
                                      <p:to>
                                        <p:strVal val="visible"/>
                                      </p:to>
                                    </p:set>
                                  </p:childTnLst>
                                </p:cTn>
                              </p:par>
                            </p:childTnLst>
                          </p:cTn>
                        </p:par>
                        <p:par>
                          <p:cTn id="51" fill="hold">
                            <p:stCondLst>
                              <p:cond delay="6000"/>
                            </p:stCondLst>
                            <p:childTnLst>
                              <p:par>
                                <p:cTn id="52" presetID="1" presetClass="entr" presetSubtype="0" fill="hold" nodeType="afterEffect">
                                  <p:stCondLst>
                                    <p:cond delay="1000"/>
                                  </p:stCondLst>
                                  <p:childTnLst>
                                    <p:set>
                                      <p:cBhvr>
                                        <p:cTn id="53" dur="1" fill="hold">
                                          <p:stCondLst>
                                            <p:cond delay="0"/>
                                          </p:stCondLst>
                                        </p:cTn>
                                        <p:tgtEl>
                                          <p:spTgt spid="340"/>
                                        </p:tgtEl>
                                        <p:attrNameLst>
                                          <p:attrName>style.visibility</p:attrName>
                                        </p:attrNameLst>
                                      </p:cBhvr>
                                      <p:to>
                                        <p:strVal val="visible"/>
                                      </p:to>
                                    </p:set>
                                  </p:childTnLst>
                                </p:cTn>
                              </p:par>
                            </p:childTnLst>
                          </p:cTn>
                        </p:par>
                        <p:par>
                          <p:cTn id="54" fill="hold">
                            <p:stCondLst>
                              <p:cond delay="7000"/>
                            </p:stCondLst>
                            <p:childTnLst>
                              <p:par>
                                <p:cTn id="55" presetID="1" presetClass="entr" presetSubtype="0" fill="hold" nodeType="afterEffect">
                                  <p:stCondLst>
                                    <p:cond delay="1000"/>
                                  </p:stCondLst>
                                  <p:childTnLst>
                                    <p:set>
                                      <p:cBhvr>
                                        <p:cTn id="56" dur="1" fill="hold">
                                          <p:stCondLst>
                                            <p:cond delay="0"/>
                                          </p:stCondLst>
                                        </p:cTn>
                                        <p:tgtEl>
                                          <p:spTgt spid="357"/>
                                        </p:tgtEl>
                                        <p:attrNameLst>
                                          <p:attrName>style.visibility</p:attrName>
                                        </p:attrNameLst>
                                      </p:cBhvr>
                                      <p:to>
                                        <p:strVal val="visible"/>
                                      </p:to>
                                    </p:set>
                                  </p:childTnLst>
                                </p:cTn>
                              </p:par>
                            </p:childTnLst>
                          </p:cTn>
                        </p:par>
                        <p:par>
                          <p:cTn id="57" fill="hold">
                            <p:stCondLst>
                              <p:cond delay="8000"/>
                            </p:stCondLst>
                            <p:childTnLst>
                              <p:par>
                                <p:cTn id="58" presetID="1" presetClass="entr" presetSubtype="0" fill="hold" nodeType="afterEffect">
                                  <p:stCondLst>
                                    <p:cond delay="1000"/>
                                  </p:stCondLst>
                                  <p:childTnLst>
                                    <p:set>
                                      <p:cBhvr>
                                        <p:cTn id="59" dur="1" fill="hold">
                                          <p:stCondLst>
                                            <p:cond delay="0"/>
                                          </p:stCondLst>
                                        </p:cTn>
                                        <p:tgtEl>
                                          <p:spTgt spid="374"/>
                                        </p:tgtEl>
                                        <p:attrNameLst>
                                          <p:attrName>style.visibility</p:attrName>
                                        </p:attrNameLst>
                                      </p:cBhvr>
                                      <p:to>
                                        <p:strVal val="visible"/>
                                      </p:to>
                                    </p:set>
                                  </p:childTnLst>
                                </p:cTn>
                              </p:par>
                            </p:childTnLst>
                          </p:cTn>
                        </p:par>
                        <p:par>
                          <p:cTn id="60" fill="hold">
                            <p:stCondLst>
                              <p:cond delay="9000"/>
                            </p:stCondLst>
                            <p:childTnLst>
                              <p:par>
                                <p:cTn id="61" presetID="1" presetClass="entr" presetSubtype="0" fill="hold" nodeType="afterEffect">
                                  <p:stCondLst>
                                    <p:cond delay="1000"/>
                                  </p:stCondLst>
                                  <p:childTnLst>
                                    <p:set>
                                      <p:cBhvr>
                                        <p:cTn id="62" dur="1" fill="hold">
                                          <p:stCondLst>
                                            <p:cond delay="0"/>
                                          </p:stCondLst>
                                        </p:cTn>
                                        <p:tgtEl>
                                          <p:spTgt spid="39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6" presetClass="emph" presetSubtype="0" fill="hold" grpId="1" nodeType="clickEffect">
                                  <p:stCondLst>
                                    <p:cond delay="0"/>
                                  </p:stCondLst>
                                  <p:iterate type="lt">
                                    <p:tmPct val="4000"/>
                                  </p:iterate>
                                  <p:childTnLst>
                                    <p:set>
                                      <p:cBhvr override="childStyle">
                                        <p:cTn id="66" dur="500" fill="hold"/>
                                        <p:tgtEl>
                                          <p:spTgt spid="411"/>
                                        </p:tgtEl>
                                        <p:attrNameLst>
                                          <p:attrName>style.color</p:attrName>
                                        </p:attrNameLst>
                                      </p:cBhvr>
                                      <p:to>
                                        <p:clrVal>
                                          <a:srgbClr val="FFFF00"/>
                                        </p:clrVal>
                                      </p:to>
                                    </p:set>
                                    <p:set>
                                      <p:cBhvr>
                                        <p:cTn id="67" dur="500" fill="hold"/>
                                        <p:tgtEl>
                                          <p:spTgt spid="411"/>
                                        </p:tgtEl>
                                        <p:attrNameLst>
                                          <p:attrName>fillcolor</p:attrName>
                                        </p:attrNameLst>
                                      </p:cBhvr>
                                      <p:to>
                                        <p:clrVal>
                                          <a:srgbClr val="FFFF00"/>
                                        </p:clrVal>
                                      </p:to>
                                    </p:set>
                                    <p:set>
                                      <p:cBhvr>
                                        <p:cTn id="68" dur="500" fill="hold"/>
                                        <p:tgtEl>
                                          <p:spTgt spid="411"/>
                                        </p:tgtEl>
                                        <p:attrNameLst>
                                          <p:attrName>fill.type</p:attrName>
                                        </p:attrNameLst>
                                      </p:cBhvr>
                                      <p:to>
                                        <p:strVal val="solid"/>
                                      </p:to>
                                    </p:set>
                                  </p:childTnLst>
                                  <p:subTnLst>
                                    <p:audio>
                                      <p:cMediaNode>
                                        <p:cTn display="0" masterRel="sameClick">
                                          <p:stCondLst>
                                            <p:cond evt="begin" delay="0">
                                              <p:tn val="65"/>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9"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P spid="411" grpId="0"/>
      <p:bldP spid="4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2</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06231" y="2314604"/>
            <a:ext cx="11244356" cy="1569660"/>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Cách</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xử</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lí</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nào</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sau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đây</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không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đúng</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với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ăn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thừa</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714640" y="3743993"/>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Liên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hệ</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mua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chế</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qua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sử</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dụng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48221" y="546610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bồn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rửa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bát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đường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thải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685101"/>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48220" y="6615664"/>
            <a:ext cx="10723497" cy="1323439"/>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giấy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thấm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dầu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mỡ</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đổ</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chai,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hộp</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đậy</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kín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thùng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0224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220">
                                            <p:txEl>
                                              <p:pRg st="0" end="0"/>
                                            </p:txEl>
                                          </p:spTgt>
                                        </p:tgtEl>
                                        <p:attrNameLst>
                                          <p:attrName>style.color</p:attrName>
                                        </p:attrNameLst>
                                      </p:cBhvr>
                                      <p:to>
                                        <p:clrVal>
                                          <a:srgbClr val="FFFF00"/>
                                        </p:clrVal>
                                      </p:to>
                                    </p:set>
                                    <p:set>
                                      <p:cBhvr>
                                        <p:cTn id="64" dur="500" fill="hold"/>
                                        <p:tgtEl>
                                          <p:spTgt spid="220">
                                            <p:txEl>
                                              <p:pRg st="0" end="0"/>
                                            </p:txEl>
                                          </p:spTgt>
                                        </p:tgtEl>
                                        <p:attrNameLst>
                                          <p:attrName>fillcolor</p:attrName>
                                        </p:attrNameLst>
                                      </p:cBhvr>
                                      <p:to>
                                        <p:clrVal>
                                          <a:srgbClr val="FFFF00"/>
                                        </p:clrVal>
                                      </p:to>
                                    </p:set>
                                    <p:set>
                                      <p:cBhvr>
                                        <p:cTn id="65" dur="500" fill="hold"/>
                                        <p:tgtEl>
                                          <p:spTgt spid="220">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2" descr="Gold Texture Background Image">
            <a:extLst>
              <a:ext uri="{FF2B5EF4-FFF2-40B4-BE49-F238E27FC236}">
                <a16:creationId xmlns:a16="http://schemas.microsoft.com/office/drawing/2014/main" id="{CED2C8F4-C121-4CD9-B224-7A6A8D6976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19" y="0"/>
            <a:ext cx="16256000" cy="9144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47DD471-11AD-409F-8A0C-1B949AD388F6}"/>
              </a:ext>
            </a:extLst>
          </p:cNvPr>
          <p:cNvGrpSpPr/>
          <p:nvPr/>
        </p:nvGrpSpPr>
        <p:grpSpPr>
          <a:xfrm>
            <a:off x="455424" y="2112388"/>
            <a:ext cx="15365791" cy="6463696"/>
            <a:chOff x="333828" y="1584291"/>
            <a:chExt cx="11524343" cy="4847772"/>
          </a:xfrm>
          <a:effectLst>
            <a:outerShdw blurRad="63500" sx="102000" sy="102000" algn="ctr" rotWithShape="0">
              <a:prstClr val="black">
                <a:alpha val="80000"/>
              </a:prstClr>
            </a:outerShdw>
          </a:effectLst>
        </p:grpSpPr>
        <p:pic>
          <p:nvPicPr>
            <p:cNvPr id="13" name="Picture 12">
              <a:extLst>
                <a:ext uri="{FF2B5EF4-FFF2-40B4-BE49-F238E27FC236}">
                  <a16:creationId xmlns:a16="http://schemas.microsoft.com/office/drawing/2014/main" id="{6216F1F8-B6C1-4C40-886B-3A2497B82095}"/>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5" name="Picture 14">
              <a:extLst>
                <a:ext uri="{FF2B5EF4-FFF2-40B4-BE49-F238E27FC236}">
                  <a16:creationId xmlns:a16="http://schemas.microsoft.com/office/drawing/2014/main" id="{21928E1C-C859-46F1-B44F-89F8C7FCE1B8}"/>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18" name="TextBox 17">
            <a:extLst>
              <a:ext uri="{FF2B5EF4-FFF2-40B4-BE49-F238E27FC236}">
                <a16:creationId xmlns:a16="http://schemas.microsoft.com/office/drawing/2014/main" id="{2C57131F-C79D-4825-BD7B-1FBE387F303C}"/>
              </a:ext>
            </a:extLst>
          </p:cNvPr>
          <p:cNvSpPr txBox="1"/>
          <p:nvPr/>
        </p:nvSpPr>
        <p:spPr>
          <a:xfrm>
            <a:off x="5666052" y="1136441"/>
            <a:ext cx="5012267" cy="1077218"/>
          </a:xfrm>
          <a:prstGeom prst="rect">
            <a:avLst/>
          </a:prstGeom>
          <a:noFill/>
        </p:spPr>
        <p:txBody>
          <a:bodyPr wrap="square" rtlCol="0">
            <a:spAutoFit/>
            <a:scene3d>
              <a:camera prst="orthographicFront"/>
              <a:lightRig rig="threePt" dir="t"/>
            </a:scene3d>
            <a:sp3d extrusionH="57150">
              <a:bevelT w="38100" h="38100" prst="angle"/>
            </a:sp3d>
          </a:bodyPr>
          <a:lstStyle/>
          <a:p>
            <a:pPr algn="ct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Câu</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a:t>
            </a:r>
            <a:r>
              <a:rPr lang="fr-FR" sz="6400" b="1" dirty="0" err="1">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hỏi</a:t>
            </a:r>
            <a:r>
              <a:rPr lang="fr-FR" sz="6400" b="1" dirty="0">
                <a:solidFill>
                  <a:srgbClr val="FFC000"/>
                </a:solidFill>
                <a:effectLst>
                  <a:glow rad="228600">
                    <a:schemeClr val="accent4">
                      <a:satMod val="175000"/>
                      <a:alpha val="40000"/>
                    </a:schemeClr>
                  </a:glow>
                </a:effectLst>
                <a:latin typeface="Open Sans Extrabold" panose="020B0906030804020204" pitchFamily="34" charset="0"/>
                <a:ea typeface="Open Sans Extrabold" panose="020B0906030804020204" pitchFamily="34" charset="0"/>
                <a:cs typeface="Open Sans Extrabold" panose="020B0906030804020204" pitchFamily="34" charset="0"/>
              </a:rPr>
              <a:t> 3</a:t>
            </a:r>
          </a:p>
        </p:txBody>
      </p:sp>
      <p:pic>
        <p:nvPicPr>
          <p:cNvPr id="20" name="Picture 19" descr="Logo&#10;&#10;Description automatically generated">
            <a:extLst>
              <a:ext uri="{FF2B5EF4-FFF2-40B4-BE49-F238E27FC236}">
                <a16:creationId xmlns:a16="http://schemas.microsoft.com/office/drawing/2014/main" id="{0C565E6E-F029-47F4-9374-7A5B37ACC7F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333257" y="374550"/>
            <a:ext cx="3297551" cy="3297551"/>
          </a:xfrm>
          <a:prstGeom prst="rect">
            <a:avLst/>
          </a:prstGeom>
          <a:effectLst>
            <a:outerShdw blurRad="50800" dist="38100" dir="5400000" algn="t" rotWithShape="0">
              <a:prstClr val="black">
                <a:alpha val="40000"/>
              </a:prstClr>
            </a:outerShdw>
          </a:effectLst>
        </p:spPr>
      </p:pic>
      <p:sp>
        <p:nvSpPr>
          <p:cNvPr id="12" name="TextBox 11">
            <a:extLst>
              <a:ext uri="{FF2B5EF4-FFF2-40B4-BE49-F238E27FC236}">
                <a16:creationId xmlns:a16="http://schemas.microsoft.com/office/drawing/2014/main" id="{844A0FA2-93E8-4A6D-B0CB-2050EA1254DC}"/>
              </a:ext>
            </a:extLst>
          </p:cNvPr>
          <p:cNvSpPr txBox="1"/>
          <p:nvPr/>
        </p:nvSpPr>
        <p:spPr>
          <a:xfrm>
            <a:off x="2406232" y="2428154"/>
            <a:ext cx="11244356" cy="830997"/>
          </a:xfrm>
          <a:prstGeom prst="rect">
            <a:avLst/>
          </a:prstGeom>
          <a:noFill/>
        </p:spPr>
        <p:txBody>
          <a:bodyPr wrap="square" rtlCol="0">
            <a:spAutoFit/>
          </a:bodyPr>
          <a:lstStyle/>
          <a:p>
            <a:pPr algn="ct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Nên</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pin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đã</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dung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rồi</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ở </a:t>
            </a:r>
            <a:r>
              <a:rPr lang="en-US" sz="48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đâu</a:t>
            </a:r>
            <a:r>
              <a:rPr lang="en-US" sz="48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6000" dirty="0">
              <a:solidFill>
                <a:schemeClr val="bg1"/>
              </a:solidFill>
              <a:latin typeface="Times New Roman" panose="02020603050405020304" pitchFamily="18" charset="0"/>
              <a:cs typeface="Times New Roman" panose="02020603050405020304" pitchFamily="18" charset="0"/>
            </a:endParaRPr>
          </a:p>
        </p:txBody>
      </p:sp>
      <p:grpSp>
        <p:nvGrpSpPr>
          <p:cNvPr id="16" name="Group 15">
            <a:extLst>
              <a:ext uri="{FF2B5EF4-FFF2-40B4-BE49-F238E27FC236}">
                <a16:creationId xmlns:a16="http://schemas.microsoft.com/office/drawing/2014/main" id="{C91E6791-AA72-4976-A077-5A2A3E9BCC77}"/>
              </a:ext>
            </a:extLst>
          </p:cNvPr>
          <p:cNvGrpSpPr/>
          <p:nvPr/>
        </p:nvGrpSpPr>
        <p:grpSpPr>
          <a:xfrm>
            <a:off x="1033685" y="3754283"/>
            <a:ext cx="13616798" cy="1272162"/>
            <a:chOff x="333828" y="1584291"/>
            <a:chExt cx="11524343" cy="4847772"/>
          </a:xfrm>
        </p:grpSpPr>
        <p:pic>
          <p:nvPicPr>
            <p:cNvPr id="17" name="Picture 16">
              <a:extLst>
                <a:ext uri="{FF2B5EF4-FFF2-40B4-BE49-F238E27FC236}">
                  <a16:creationId xmlns:a16="http://schemas.microsoft.com/office/drawing/2014/main" id="{347B29AD-2981-4A70-97CD-219825C256D3}"/>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19" name="Picture 18">
              <a:extLst>
                <a:ext uri="{FF2B5EF4-FFF2-40B4-BE49-F238E27FC236}">
                  <a16:creationId xmlns:a16="http://schemas.microsoft.com/office/drawing/2014/main" id="{11A1980B-0C4B-493C-B1FD-94EBAC8814DA}"/>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30" name="TextBox 29">
            <a:extLst>
              <a:ext uri="{FF2B5EF4-FFF2-40B4-BE49-F238E27FC236}">
                <a16:creationId xmlns:a16="http://schemas.microsoft.com/office/drawing/2014/main" id="{A0DF02F5-27F2-44C6-9DF2-3E478FE9CBB2}"/>
              </a:ext>
            </a:extLst>
          </p:cNvPr>
          <p:cNvSpPr txBox="1"/>
          <p:nvPr/>
        </p:nvSpPr>
        <p:spPr>
          <a:xfrm>
            <a:off x="2714640" y="388237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Chôn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đất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hoặc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vứt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sông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221" name="Group 220">
            <a:extLst>
              <a:ext uri="{FF2B5EF4-FFF2-40B4-BE49-F238E27FC236}">
                <a16:creationId xmlns:a16="http://schemas.microsoft.com/office/drawing/2014/main" id="{411F36D1-372B-4310-BE17-92E999A67AD0}"/>
              </a:ext>
            </a:extLst>
          </p:cNvPr>
          <p:cNvGrpSpPr/>
          <p:nvPr/>
        </p:nvGrpSpPr>
        <p:grpSpPr>
          <a:xfrm>
            <a:off x="168937" y="66461"/>
            <a:ext cx="2373429" cy="2373429"/>
            <a:chOff x="3419475" y="752475"/>
            <a:chExt cx="5353050" cy="5353050"/>
          </a:xfrm>
        </p:grpSpPr>
        <p:sp>
          <p:nvSpPr>
            <p:cNvPr id="222" name="Freeform: Shape 221">
              <a:extLst>
                <a:ext uri="{FF2B5EF4-FFF2-40B4-BE49-F238E27FC236}">
                  <a16:creationId xmlns:a16="http://schemas.microsoft.com/office/drawing/2014/main" id="{974BD289-31FA-4178-9D73-C4BD92923BFB}"/>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23" name="Group 222">
              <a:extLst>
                <a:ext uri="{FF2B5EF4-FFF2-40B4-BE49-F238E27FC236}">
                  <a16:creationId xmlns:a16="http://schemas.microsoft.com/office/drawing/2014/main" id="{6A7AE368-C21E-40D1-9C77-EA35F7EE5655}"/>
                </a:ext>
              </a:extLst>
            </p:cNvPr>
            <p:cNvGrpSpPr/>
            <p:nvPr/>
          </p:nvGrpSpPr>
          <p:grpSpPr>
            <a:xfrm>
              <a:off x="3505202" y="836611"/>
              <a:ext cx="5094518" cy="5143275"/>
              <a:chOff x="3505202" y="836611"/>
              <a:chExt cx="5094518" cy="5143275"/>
            </a:xfrm>
            <a:solidFill>
              <a:schemeClr val="bg1"/>
            </a:solidFill>
          </p:grpSpPr>
          <p:sp>
            <p:nvSpPr>
              <p:cNvPr id="226" name="Rectangle 225">
                <a:extLst>
                  <a:ext uri="{FF2B5EF4-FFF2-40B4-BE49-F238E27FC236}">
                    <a16:creationId xmlns:a16="http://schemas.microsoft.com/office/drawing/2014/main" id="{7E7B8490-FDDE-4D28-BE5D-E9E4AA112D0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Rectangle 226">
                <a:extLst>
                  <a:ext uri="{FF2B5EF4-FFF2-40B4-BE49-F238E27FC236}">
                    <a16:creationId xmlns:a16="http://schemas.microsoft.com/office/drawing/2014/main" id="{9AB51239-F684-4F86-8542-447E5AF884EC}"/>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Rectangle 227">
                <a:extLst>
                  <a:ext uri="{FF2B5EF4-FFF2-40B4-BE49-F238E27FC236}">
                    <a16:creationId xmlns:a16="http://schemas.microsoft.com/office/drawing/2014/main" id="{A0C9BA46-C73F-47BD-AE98-DF9C7B3040B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Rectangle 228">
                <a:extLst>
                  <a:ext uri="{FF2B5EF4-FFF2-40B4-BE49-F238E27FC236}">
                    <a16:creationId xmlns:a16="http://schemas.microsoft.com/office/drawing/2014/main" id="{4B0F4AD0-40E9-45C8-82E3-FA82343C705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Rectangle 229">
                <a:extLst>
                  <a:ext uri="{FF2B5EF4-FFF2-40B4-BE49-F238E27FC236}">
                    <a16:creationId xmlns:a16="http://schemas.microsoft.com/office/drawing/2014/main" id="{005D7A64-1CC7-4952-AE15-40422F33FD95}"/>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Rectangle 230">
                <a:extLst>
                  <a:ext uri="{FF2B5EF4-FFF2-40B4-BE49-F238E27FC236}">
                    <a16:creationId xmlns:a16="http://schemas.microsoft.com/office/drawing/2014/main" id="{1EA9C042-B8E3-4037-A1FF-E6CB5686865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Rectangle 231">
                <a:extLst>
                  <a:ext uri="{FF2B5EF4-FFF2-40B4-BE49-F238E27FC236}">
                    <a16:creationId xmlns:a16="http://schemas.microsoft.com/office/drawing/2014/main" id="{31B5669E-EE1E-4DF7-BF73-B0186E9CD084}"/>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3" name="Rectangle 232">
                <a:extLst>
                  <a:ext uri="{FF2B5EF4-FFF2-40B4-BE49-F238E27FC236}">
                    <a16:creationId xmlns:a16="http://schemas.microsoft.com/office/drawing/2014/main" id="{CEB91A5C-5A4F-4EB6-ABA1-2CA82A23304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4" name="Rectangle 233">
                <a:extLst>
                  <a:ext uri="{FF2B5EF4-FFF2-40B4-BE49-F238E27FC236}">
                    <a16:creationId xmlns:a16="http://schemas.microsoft.com/office/drawing/2014/main" id="{267C8778-F10C-49CD-A807-A578EED3F9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5" name="Rectangle 234">
                <a:extLst>
                  <a:ext uri="{FF2B5EF4-FFF2-40B4-BE49-F238E27FC236}">
                    <a16:creationId xmlns:a16="http://schemas.microsoft.com/office/drawing/2014/main" id="{0390CA19-C5CF-44C3-B243-61B67575E62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6" name="Rectangle 235">
                <a:extLst>
                  <a:ext uri="{FF2B5EF4-FFF2-40B4-BE49-F238E27FC236}">
                    <a16:creationId xmlns:a16="http://schemas.microsoft.com/office/drawing/2014/main" id="{A65EA4D7-3FAA-4CA0-90D6-7AA5C44C368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7" name="Rectangle 236">
                <a:extLst>
                  <a:ext uri="{FF2B5EF4-FFF2-40B4-BE49-F238E27FC236}">
                    <a16:creationId xmlns:a16="http://schemas.microsoft.com/office/drawing/2014/main" id="{79C7D094-DFB9-49B1-925D-D702A993ABF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4" name="Oval 223">
              <a:extLst>
                <a:ext uri="{FF2B5EF4-FFF2-40B4-BE49-F238E27FC236}">
                  <a16:creationId xmlns:a16="http://schemas.microsoft.com/office/drawing/2014/main" id="{0634CE47-601D-474B-A87C-EFA174E6F8A4}"/>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5" name="TextBox 224">
              <a:extLst>
                <a:ext uri="{FF2B5EF4-FFF2-40B4-BE49-F238E27FC236}">
                  <a16:creationId xmlns:a16="http://schemas.microsoft.com/office/drawing/2014/main" id="{EA2A7612-816B-46FC-9286-6DDCD5855EF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10</a:t>
              </a:r>
            </a:p>
          </p:txBody>
        </p:sp>
      </p:grpSp>
      <p:grpSp>
        <p:nvGrpSpPr>
          <p:cNvPr id="238" name="Group 237">
            <a:extLst>
              <a:ext uri="{FF2B5EF4-FFF2-40B4-BE49-F238E27FC236}">
                <a16:creationId xmlns:a16="http://schemas.microsoft.com/office/drawing/2014/main" id="{60ED80D3-C0A7-4B1A-B011-DB3A4B4503C6}"/>
              </a:ext>
            </a:extLst>
          </p:cNvPr>
          <p:cNvGrpSpPr/>
          <p:nvPr/>
        </p:nvGrpSpPr>
        <p:grpSpPr>
          <a:xfrm>
            <a:off x="168937" y="66461"/>
            <a:ext cx="2373429" cy="2373429"/>
            <a:chOff x="3419475" y="752475"/>
            <a:chExt cx="5353050" cy="5353050"/>
          </a:xfrm>
        </p:grpSpPr>
        <p:sp>
          <p:nvSpPr>
            <p:cNvPr id="239" name="Freeform: Shape 238">
              <a:extLst>
                <a:ext uri="{FF2B5EF4-FFF2-40B4-BE49-F238E27FC236}">
                  <a16:creationId xmlns:a16="http://schemas.microsoft.com/office/drawing/2014/main" id="{B95B1071-FF49-4AAF-B496-9EC7A2EBBE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40" name="Group 239">
              <a:extLst>
                <a:ext uri="{FF2B5EF4-FFF2-40B4-BE49-F238E27FC236}">
                  <a16:creationId xmlns:a16="http://schemas.microsoft.com/office/drawing/2014/main" id="{DFE86B1A-BE80-4758-BF73-6D1075434842}"/>
                </a:ext>
              </a:extLst>
            </p:cNvPr>
            <p:cNvGrpSpPr/>
            <p:nvPr/>
          </p:nvGrpSpPr>
          <p:grpSpPr>
            <a:xfrm>
              <a:off x="3505202" y="836611"/>
              <a:ext cx="5094518" cy="5143275"/>
              <a:chOff x="3505202" y="836611"/>
              <a:chExt cx="5094518" cy="5143275"/>
            </a:xfrm>
            <a:solidFill>
              <a:schemeClr val="bg1"/>
            </a:solidFill>
          </p:grpSpPr>
          <p:sp>
            <p:nvSpPr>
              <p:cNvPr id="243" name="Rectangle 242">
                <a:extLst>
                  <a:ext uri="{FF2B5EF4-FFF2-40B4-BE49-F238E27FC236}">
                    <a16:creationId xmlns:a16="http://schemas.microsoft.com/office/drawing/2014/main" id="{49443B16-EDBF-4461-86B9-B161B79DDC7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4" name="Rectangle 243">
                <a:extLst>
                  <a:ext uri="{FF2B5EF4-FFF2-40B4-BE49-F238E27FC236}">
                    <a16:creationId xmlns:a16="http://schemas.microsoft.com/office/drawing/2014/main" id="{FAEDF703-6FF1-49A1-AF4E-5154CDD791E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5" name="Rectangle 244">
                <a:extLst>
                  <a:ext uri="{FF2B5EF4-FFF2-40B4-BE49-F238E27FC236}">
                    <a16:creationId xmlns:a16="http://schemas.microsoft.com/office/drawing/2014/main" id="{C81200ED-F6BE-48F4-AD33-ED628C7E10B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6" name="Rectangle 245">
                <a:extLst>
                  <a:ext uri="{FF2B5EF4-FFF2-40B4-BE49-F238E27FC236}">
                    <a16:creationId xmlns:a16="http://schemas.microsoft.com/office/drawing/2014/main" id="{E2FAE553-78D4-4E9E-A3C0-894B65EF4112}"/>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7" name="Rectangle 246">
                <a:extLst>
                  <a:ext uri="{FF2B5EF4-FFF2-40B4-BE49-F238E27FC236}">
                    <a16:creationId xmlns:a16="http://schemas.microsoft.com/office/drawing/2014/main" id="{3277CDB0-EB2C-4615-9D23-237D7366F92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8" name="Rectangle 247">
                <a:extLst>
                  <a:ext uri="{FF2B5EF4-FFF2-40B4-BE49-F238E27FC236}">
                    <a16:creationId xmlns:a16="http://schemas.microsoft.com/office/drawing/2014/main" id="{41C87919-AE8D-49A4-8ECF-8D9EFFF45C36}"/>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9" name="Rectangle 248">
                <a:extLst>
                  <a:ext uri="{FF2B5EF4-FFF2-40B4-BE49-F238E27FC236}">
                    <a16:creationId xmlns:a16="http://schemas.microsoft.com/office/drawing/2014/main" id="{F7BA9780-A464-45C5-A33F-3C37A37241A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0" name="Rectangle 249">
                <a:extLst>
                  <a:ext uri="{FF2B5EF4-FFF2-40B4-BE49-F238E27FC236}">
                    <a16:creationId xmlns:a16="http://schemas.microsoft.com/office/drawing/2014/main" id="{29647DEE-D9CB-4755-B104-D0139E74AAA4}"/>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1" name="Rectangle 250">
                <a:extLst>
                  <a:ext uri="{FF2B5EF4-FFF2-40B4-BE49-F238E27FC236}">
                    <a16:creationId xmlns:a16="http://schemas.microsoft.com/office/drawing/2014/main" id="{963ECF47-FDDD-402E-9FCF-FCF4410594B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2" name="Rectangle 251">
                <a:extLst>
                  <a:ext uri="{FF2B5EF4-FFF2-40B4-BE49-F238E27FC236}">
                    <a16:creationId xmlns:a16="http://schemas.microsoft.com/office/drawing/2014/main" id="{74D85242-EC39-4F9B-9501-BCE9EC7BF31B}"/>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3" name="Rectangle 252">
                <a:extLst>
                  <a:ext uri="{FF2B5EF4-FFF2-40B4-BE49-F238E27FC236}">
                    <a16:creationId xmlns:a16="http://schemas.microsoft.com/office/drawing/2014/main" id="{7513284A-A890-4E66-811E-DEC3573CCBB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4" name="Rectangle 253">
                <a:extLst>
                  <a:ext uri="{FF2B5EF4-FFF2-40B4-BE49-F238E27FC236}">
                    <a16:creationId xmlns:a16="http://schemas.microsoft.com/office/drawing/2014/main" id="{0EC8F2FD-7B2A-4950-9A3C-30FA77908AE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41" name="Oval 240">
              <a:extLst>
                <a:ext uri="{FF2B5EF4-FFF2-40B4-BE49-F238E27FC236}">
                  <a16:creationId xmlns:a16="http://schemas.microsoft.com/office/drawing/2014/main" id="{51535565-7411-43B4-8E69-FB4A0EAA741B}"/>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2" name="TextBox 241">
              <a:extLst>
                <a:ext uri="{FF2B5EF4-FFF2-40B4-BE49-F238E27FC236}">
                  <a16:creationId xmlns:a16="http://schemas.microsoft.com/office/drawing/2014/main" id="{D5E6A8C1-4B6A-4A61-9DB4-5037DECF6C8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9</a:t>
              </a:r>
            </a:p>
          </p:txBody>
        </p:sp>
      </p:grpSp>
      <p:grpSp>
        <p:nvGrpSpPr>
          <p:cNvPr id="255" name="Group 254">
            <a:extLst>
              <a:ext uri="{FF2B5EF4-FFF2-40B4-BE49-F238E27FC236}">
                <a16:creationId xmlns:a16="http://schemas.microsoft.com/office/drawing/2014/main" id="{6E8C97EE-FB7B-435D-8341-97E035BA47D1}"/>
              </a:ext>
            </a:extLst>
          </p:cNvPr>
          <p:cNvGrpSpPr/>
          <p:nvPr/>
        </p:nvGrpSpPr>
        <p:grpSpPr>
          <a:xfrm>
            <a:off x="168937" y="66461"/>
            <a:ext cx="2373429" cy="2373429"/>
            <a:chOff x="3419475" y="752475"/>
            <a:chExt cx="5353050" cy="5353050"/>
          </a:xfrm>
        </p:grpSpPr>
        <p:sp>
          <p:nvSpPr>
            <p:cNvPr id="256" name="Freeform: Shape 255">
              <a:extLst>
                <a:ext uri="{FF2B5EF4-FFF2-40B4-BE49-F238E27FC236}">
                  <a16:creationId xmlns:a16="http://schemas.microsoft.com/office/drawing/2014/main" id="{A282AB2E-6C61-4C9F-ABA8-856A1DE63F5F}"/>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57" name="Group 256">
              <a:extLst>
                <a:ext uri="{FF2B5EF4-FFF2-40B4-BE49-F238E27FC236}">
                  <a16:creationId xmlns:a16="http://schemas.microsoft.com/office/drawing/2014/main" id="{218503DA-79C4-42A8-829F-F255EEE3D3DA}"/>
                </a:ext>
              </a:extLst>
            </p:cNvPr>
            <p:cNvGrpSpPr/>
            <p:nvPr/>
          </p:nvGrpSpPr>
          <p:grpSpPr>
            <a:xfrm>
              <a:off x="3505202" y="836611"/>
              <a:ext cx="5094518" cy="5143275"/>
              <a:chOff x="3505202" y="836611"/>
              <a:chExt cx="5094518" cy="5143275"/>
            </a:xfrm>
            <a:solidFill>
              <a:schemeClr val="bg1"/>
            </a:solidFill>
          </p:grpSpPr>
          <p:sp>
            <p:nvSpPr>
              <p:cNvPr id="260" name="Rectangle 259">
                <a:extLst>
                  <a:ext uri="{FF2B5EF4-FFF2-40B4-BE49-F238E27FC236}">
                    <a16:creationId xmlns:a16="http://schemas.microsoft.com/office/drawing/2014/main" id="{3E66B079-33C2-4504-9117-7EA95217229F}"/>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1" name="Rectangle 260">
                <a:extLst>
                  <a:ext uri="{FF2B5EF4-FFF2-40B4-BE49-F238E27FC236}">
                    <a16:creationId xmlns:a16="http://schemas.microsoft.com/office/drawing/2014/main" id="{2A2A2601-A413-496B-9C56-419C3D20562A}"/>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2" name="Rectangle 261">
                <a:extLst>
                  <a:ext uri="{FF2B5EF4-FFF2-40B4-BE49-F238E27FC236}">
                    <a16:creationId xmlns:a16="http://schemas.microsoft.com/office/drawing/2014/main" id="{3154776E-36D0-4613-9D94-6AD550CD3F4B}"/>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3" name="Rectangle 262">
                <a:extLst>
                  <a:ext uri="{FF2B5EF4-FFF2-40B4-BE49-F238E27FC236}">
                    <a16:creationId xmlns:a16="http://schemas.microsoft.com/office/drawing/2014/main" id="{06001193-24D6-46A5-B335-49C47BDF4DD1}"/>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4" name="Rectangle 263">
                <a:extLst>
                  <a:ext uri="{FF2B5EF4-FFF2-40B4-BE49-F238E27FC236}">
                    <a16:creationId xmlns:a16="http://schemas.microsoft.com/office/drawing/2014/main" id="{71BEA478-7F5B-424C-9A99-81C60CD85456}"/>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5" name="Rectangle 264">
                <a:extLst>
                  <a:ext uri="{FF2B5EF4-FFF2-40B4-BE49-F238E27FC236}">
                    <a16:creationId xmlns:a16="http://schemas.microsoft.com/office/drawing/2014/main" id="{F75DFD4E-D660-45FB-88FE-6317515C9335}"/>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6" name="Rectangle 265">
                <a:extLst>
                  <a:ext uri="{FF2B5EF4-FFF2-40B4-BE49-F238E27FC236}">
                    <a16:creationId xmlns:a16="http://schemas.microsoft.com/office/drawing/2014/main" id="{B78E1D63-8743-4ABC-AE86-78D2FC2C0E6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7" name="Rectangle 266">
                <a:extLst>
                  <a:ext uri="{FF2B5EF4-FFF2-40B4-BE49-F238E27FC236}">
                    <a16:creationId xmlns:a16="http://schemas.microsoft.com/office/drawing/2014/main" id="{05BD34A7-6376-43A2-B751-FA1AD27B2040}"/>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8" name="Rectangle 267">
                <a:extLst>
                  <a:ext uri="{FF2B5EF4-FFF2-40B4-BE49-F238E27FC236}">
                    <a16:creationId xmlns:a16="http://schemas.microsoft.com/office/drawing/2014/main" id="{BA95A0CA-D281-4449-9F2E-EEA182B73D5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9" name="Rectangle 268">
                <a:extLst>
                  <a:ext uri="{FF2B5EF4-FFF2-40B4-BE49-F238E27FC236}">
                    <a16:creationId xmlns:a16="http://schemas.microsoft.com/office/drawing/2014/main" id="{81FF08D0-C035-42F8-B6D9-9C4308135ABD}"/>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0" name="Rectangle 269">
                <a:extLst>
                  <a:ext uri="{FF2B5EF4-FFF2-40B4-BE49-F238E27FC236}">
                    <a16:creationId xmlns:a16="http://schemas.microsoft.com/office/drawing/2014/main" id="{EB48508F-E7B4-4E50-BB8F-A016D40B7E35}"/>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1" name="Rectangle 270">
                <a:extLst>
                  <a:ext uri="{FF2B5EF4-FFF2-40B4-BE49-F238E27FC236}">
                    <a16:creationId xmlns:a16="http://schemas.microsoft.com/office/drawing/2014/main" id="{B277075E-7667-4826-8790-D0B19AE6ACA2}"/>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58" name="Oval 257">
              <a:extLst>
                <a:ext uri="{FF2B5EF4-FFF2-40B4-BE49-F238E27FC236}">
                  <a16:creationId xmlns:a16="http://schemas.microsoft.com/office/drawing/2014/main" id="{52CA3205-0BE5-436F-AB6D-898893B208C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9" name="TextBox 258">
              <a:extLst>
                <a:ext uri="{FF2B5EF4-FFF2-40B4-BE49-F238E27FC236}">
                  <a16:creationId xmlns:a16="http://schemas.microsoft.com/office/drawing/2014/main" id="{806B95E0-BB30-48C4-9BEC-E80E942ED454}"/>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8</a:t>
              </a:r>
            </a:p>
          </p:txBody>
        </p:sp>
      </p:grpSp>
      <p:grpSp>
        <p:nvGrpSpPr>
          <p:cNvPr id="272" name="Group 271">
            <a:extLst>
              <a:ext uri="{FF2B5EF4-FFF2-40B4-BE49-F238E27FC236}">
                <a16:creationId xmlns:a16="http://schemas.microsoft.com/office/drawing/2014/main" id="{DF4B0918-5391-49CA-8902-F23D28B44398}"/>
              </a:ext>
            </a:extLst>
          </p:cNvPr>
          <p:cNvGrpSpPr/>
          <p:nvPr/>
        </p:nvGrpSpPr>
        <p:grpSpPr>
          <a:xfrm>
            <a:off x="168937" y="66461"/>
            <a:ext cx="2373429" cy="2373429"/>
            <a:chOff x="3419475" y="752475"/>
            <a:chExt cx="5353050" cy="5353050"/>
          </a:xfrm>
        </p:grpSpPr>
        <p:sp>
          <p:nvSpPr>
            <p:cNvPr id="273" name="Freeform: Shape 272">
              <a:extLst>
                <a:ext uri="{FF2B5EF4-FFF2-40B4-BE49-F238E27FC236}">
                  <a16:creationId xmlns:a16="http://schemas.microsoft.com/office/drawing/2014/main" id="{FD426900-DA53-461A-B2E3-73566666E971}"/>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74" name="Group 273">
              <a:extLst>
                <a:ext uri="{FF2B5EF4-FFF2-40B4-BE49-F238E27FC236}">
                  <a16:creationId xmlns:a16="http://schemas.microsoft.com/office/drawing/2014/main" id="{C3957957-54E7-4B50-8812-B493676533A0}"/>
                </a:ext>
              </a:extLst>
            </p:cNvPr>
            <p:cNvGrpSpPr/>
            <p:nvPr/>
          </p:nvGrpSpPr>
          <p:grpSpPr>
            <a:xfrm>
              <a:off x="3505202" y="836611"/>
              <a:ext cx="5094518" cy="5143275"/>
              <a:chOff x="3505202" y="836611"/>
              <a:chExt cx="5094518" cy="5143275"/>
            </a:xfrm>
            <a:solidFill>
              <a:schemeClr val="bg1"/>
            </a:solidFill>
          </p:grpSpPr>
          <p:sp>
            <p:nvSpPr>
              <p:cNvPr id="277" name="Rectangle 276">
                <a:extLst>
                  <a:ext uri="{FF2B5EF4-FFF2-40B4-BE49-F238E27FC236}">
                    <a16:creationId xmlns:a16="http://schemas.microsoft.com/office/drawing/2014/main" id="{4E65A88D-2DDD-4CAD-8350-3D7AF9B872D3}"/>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8" name="Rectangle 277">
                <a:extLst>
                  <a:ext uri="{FF2B5EF4-FFF2-40B4-BE49-F238E27FC236}">
                    <a16:creationId xmlns:a16="http://schemas.microsoft.com/office/drawing/2014/main" id="{BE9492FD-4076-412D-8632-5BA61D4BB51B}"/>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9" name="Rectangle 278">
                <a:extLst>
                  <a:ext uri="{FF2B5EF4-FFF2-40B4-BE49-F238E27FC236}">
                    <a16:creationId xmlns:a16="http://schemas.microsoft.com/office/drawing/2014/main" id="{B3AAD10C-F5E3-4D77-BD3F-F0D4BF737EB6}"/>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0" name="Rectangle 279">
                <a:extLst>
                  <a:ext uri="{FF2B5EF4-FFF2-40B4-BE49-F238E27FC236}">
                    <a16:creationId xmlns:a16="http://schemas.microsoft.com/office/drawing/2014/main" id="{53F5208E-34D2-4076-8E45-5465A4DA771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1" name="Rectangle 280">
                <a:extLst>
                  <a:ext uri="{FF2B5EF4-FFF2-40B4-BE49-F238E27FC236}">
                    <a16:creationId xmlns:a16="http://schemas.microsoft.com/office/drawing/2014/main" id="{D38409F6-A30B-4EAB-B9A3-44593C8511A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2" name="Rectangle 281">
                <a:extLst>
                  <a:ext uri="{FF2B5EF4-FFF2-40B4-BE49-F238E27FC236}">
                    <a16:creationId xmlns:a16="http://schemas.microsoft.com/office/drawing/2014/main" id="{8F3081E5-DA4D-48CB-854E-A57CB4C197F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3" name="Rectangle 282">
                <a:extLst>
                  <a:ext uri="{FF2B5EF4-FFF2-40B4-BE49-F238E27FC236}">
                    <a16:creationId xmlns:a16="http://schemas.microsoft.com/office/drawing/2014/main" id="{D8A08380-C2AB-410F-BDFC-A84C74B0F2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4" name="Rectangle 283">
                <a:extLst>
                  <a:ext uri="{FF2B5EF4-FFF2-40B4-BE49-F238E27FC236}">
                    <a16:creationId xmlns:a16="http://schemas.microsoft.com/office/drawing/2014/main" id="{D9A7A010-67E9-47AA-BD33-EE8AC90C885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5" name="Rectangle 284">
                <a:extLst>
                  <a:ext uri="{FF2B5EF4-FFF2-40B4-BE49-F238E27FC236}">
                    <a16:creationId xmlns:a16="http://schemas.microsoft.com/office/drawing/2014/main" id="{672FCB49-6BFD-44AB-ACD5-B27B3DC93C3A}"/>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6" name="Rectangle 285">
                <a:extLst>
                  <a:ext uri="{FF2B5EF4-FFF2-40B4-BE49-F238E27FC236}">
                    <a16:creationId xmlns:a16="http://schemas.microsoft.com/office/drawing/2014/main" id="{E77E8756-2E34-488B-9A93-D9222070C85E}"/>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7" name="Rectangle 286">
                <a:extLst>
                  <a:ext uri="{FF2B5EF4-FFF2-40B4-BE49-F238E27FC236}">
                    <a16:creationId xmlns:a16="http://schemas.microsoft.com/office/drawing/2014/main" id="{8FCB05B1-9360-452E-B662-CD7432053092}"/>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8" name="Rectangle 287">
                <a:extLst>
                  <a:ext uri="{FF2B5EF4-FFF2-40B4-BE49-F238E27FC236}">
                    <a16:creationId xmlns:a16="http://schemas.microsoft.com/office/drawing/2014/main" id="{3B21BA87-9559-4A51-99F4-DAF5BC795EB4}"/>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75" name="Oval 274">
              <a:extLst>
                <a:ext uri="{FF2B5EF4-FFF2-40B4-BE49-F238E27FC236}">
                  <a16:creationId xmlns:a16="http://schemas.microsoft.com/office/drawing/2014/main" id="{8755C316-AA87-4AD4-9BC6-6CFE17937979}"/>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6" name="TextBox 275">
              <a:extLst>
                <a:ext uri="{FF2B5EF4-FFF2-40B4-BE49-F238E27FC236}">
                  <a16:creationId xmlns:a16="http://schemas.microsoft.com/office/drawing/2014/main" id="{6E1D89C2-8BCA-4CF3-B5D5-45CA781B5A4B}"/>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7</a:t>
              </a:r>
            </a:p>
          </p:txBody>
        </p:sp>
      </p:grpSp>
      <p:grpSp>
        <p:nvGrpSpPr>
          <p:cNvPr id="289" name="Group 288">
            <a:extLst>
              <a:ext uri="{FF2B5EF4-FFF2-40B4-BE49-F238E27FC236}">
                <a16:creationId xmlns:a16="http://schemas.microsoft.com/office/drawing/2014/main" id="{93D6DB6F-414C-4014-AFAD-071E3777F066}"/>
              </a:ext>
            </a:extLst>
          </p:cNvPr>
          <p:cNvGrpSpPr/>
          <p:nvPr/>
        </p:nvGrpSpPr>
        <p:grpSpPr>
          <a:xfrm>
            <a:off x="168937" y="66461"/>
            <a:ext cx="2373429" cy="2373429"/>
            <a:chOff x="3419475" y="752475"/>
            <a:chExt cx="5353050" cy="5353050"/>
          </a:xfrm>
        </p:grpSpPr>
        <p:sp>
          <p:nvSpPr>
            <p:cNvPr id="290" name="Freeform: Shape 289">
              <a:extLst>
                <a:ext uri="{FF2B5EF4-FFF2-40B4-BE49-F238E27FC236}">
                  <a16:creationId xmlns:a16="http://schemas.microsoft.com/office/drawing/2014/main" id="{FFBF340F-D783-4F57-BCA8-A5E11FF05778}"/>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291" name="Group 290">
              <a:extLst>
                <a:ext uri="{FF2B5EF4-FFF2-40B4-BE49-F238E27FC236}">
                  <a16:creationId xmlns:a16="http://schemas.microsoft.com/office/drawing/2014/main" id="{A14FB3AB-4DD0-47EC-8103-1ECCB572066B}"/>
                </a:ext>
              </a:extLst>
            </p:cNvPr>
            <p:cNvGrpSpPr/>
            <p:nvPr/>
          </p:nvGrpSpPr>
          <p:grpSpPr>
            <a:xfrm>
              <a:off x="3505202" y="836611"/>
              <a:ext cx="5094518" cy="5143275"/>
              <a:chOff x="3505202" y="836611"/>
              <a:chExt cx="5094518" cy="5143275"/>
            </a:xfrm>
            <a:solidFill>
              <a:schemeClr val="bg1"/>
            </a:solidFill>
          </p:grpSpPr>
          <p:sp>
            <p:nvSpPr>
              <p:cNvPr id="294" name="Rectangle 293">
                <a:extLst>
                  <a:ext uri="{FF2B5EF4-FFF2-40B4-BE49-F238E27FC236}">
                    <a16:creationId xmlns:a16="http://schemas.microsoft.com/office/drawing/2014/main" id="{CCAA03C7-DA39-4CD2-8043-D19CCFF611D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5" name="Rectangle 294">
                <a:extLst>
                  <a:ext uri="{FF2B5EF4-FFF2-40B4-BE49-F238E27FC236}">
                    <a16:creationId xmlns:a16="http://schemas.microsoft.com/office/drawing/2014/main" id="{7F1C290A-EF1C-42E3-A697-EBB5A8558A25}"/>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6" name="Rectangle 295">
                <a:extLst>
                  <a:ext uri="{FF2B5EF4-FFF2-40B4-BE49-F238E27FC236}">
                    <a16:creationId xmlns:a16="http://schemas.microsoft.com/office/drawing/2014/main" id="{B3B7DFD4-E9E5-439D-A5C8-59A718178244}"/>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7" name="Rectangle 296">
                <a:extLst>
                  <a:ext uri="{FF2B5EF4-FFF2-40B4-BE49-F238E27FC236}">
                    <a16:creationId xmlns:a16="http://schemas.microsoft.com/office/drawing/2014/main" id="{1CDB2E0E-E7F7-445E-845A-A2681FD7C99C}"/>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8" name="Rectangle 297">
                <a:extLst>
                  <a:ext uri="{FF2B5EF4-FFF2-40B4-BE49-F238E27FC236}">
                    <a16:creationId xmlns:a16="http://schemas.microsoft.com/office/drawing/2014/main" id="{FD75F910-6EA6-47CB-B9FF-F7F6D904E48E}"/>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9" name="Rectangle 298">
                <a:extLst>
                  <a:ext uri="{FF2B5EF4-FFF2-40B4-BE49-F238E27FC236}">
                    <a16:creationId xmlns:a16="http://schemas.microsoft.com/office/drawing/2014/main" id="{5D4AED18-B3A6-4F36-8EB1-CA369373D734}"/>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0" name="Rectangle 299">
                <a:extLst>
                  <a:ext uri="{FF2B5EF4-FFF2-40B4-BE49-F238E27FC236}">
                    <a16:creationId xmlns:a16="http://schemas.microsoft.com/office/drawing/2014/main" id="{4A721955-871E-4414-8438-C62E655381DE}"/>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1" name="Rectangle 300">
                <a:extLst>
                  <a:ext uri="{FF2B5EF4-FFF2-40B4-BE49-F238E27FC236}">
                    <a16:creationId xmlns:a16="http://schemas.microsoft.com/office/drawing/2014/main" id="{166B2C96-BAEC-4D77-879D-9AC5EA5E8E01}"/>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2" name="Rectangle 301">
                <a:extLst>
                  <a:ext uri="{FF2B5EF4-FFF2-40B4-BE49-F238E27FC236}">
                    <a16:creationId xmlns:a16="http://schemas.microsoft.com/office/drawing/2014/main" id="{BD5754DF-8E7B-4404-B598-E0310BF24AFD}"/>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3" name="Rectangle 302">
                <a:extLst>
                  <a:ext uri="{FF2B5EF4-FFF2-40B4-BE49-F238E27FC236}">
                    <a16:creationId xmlns:a16="http://schemas.microsoft.com/office/drawing/2014/main" id="{1EDCC592-9557-43E2-B6BF-66088155211C}"/>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4" name="Rectangle 303">
                <a:extLst>
                  <a:ext uri="{FF2B5EF4-FFF2-40B4-BE49-F238E27FC236}">
                    <a16:creationId xmlns:a16="http://schemas.microsoft.com/office/drawing/2014/main" id="{2888C853-E6C3-435F-850A-1642030982AA}"/>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5" name="Rectangle 304">
                <a:extLst>
                  <a:ext uri="{FF2B5EF4-FFF2-40B4-BE49-F238E27FC236}">
                    <a16:creationId xmlns:a16="http://schemas.microsoft.com/office/drawing/2014/main" id="{2C0A262A-0F87-4A7A-BFBF-1D86AB3D716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92" name="Oval 291">
              <a:extLst>
                <a:ext uri="{FF2B5EF4-FFF2-40B4-BE49-F238E27FC236}">
                  <a16:creationId xmlns:a16="http://schemas.microsoft.com/office/drawing/2014/main" id="{F86BB287-A318-49C1-863D-CDFCFA48ACDC}"/>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3" name="TextBox 292">
              <a:extLst>
                <a:ext uri="{FF2B5EF4-FFF2-40B4-BE49-F238E27FC236}">
                  <a16:creationId xmlns:a16="http://schemas.microsoft.com/office/drawing/2014/main" id="{4B8F3276-06A2-42BE-92F8-2FFAF49EA898}"/>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6</a:t>
              </a:r>
            </a:p>
          </p:txBody>
        </p:sp>
      </p:grpSp>
      <p:grpSp>
        <p:nvGrpSpPr>
          <p:cNvPr id="306" name="Group 305">
            <a:extLst>
              <a:ext uri="{FF2B5EF4-FFF2-40B4-BE49-F238E27FC236}">
                <a16:creationId xmlns:a16="http://schemas.microsoft.com/office/drawing/2014/main" id="{57670E38-8B99-42AA-AA05-A74FF72CCB81}"/>
              </a:ext>
            </a:extLst>
          </p:cNvPr>
          <p:cNvGrpSpPr/>
          <p:nvPr/>
        </p:nvGrpSpPr>
        <p:grpSpPr>
          <a:xfrm>
            <a:off x="168937" y="66461"/>
            <a:ext cx="2373429" cy="2373429"/>
            <a:chOff x="3419475" y="752475"/>
            <a:chExt cx="5353050" cy="5353050"/>
          </a:xfrm>
        </p:grpSpPr>
        <p:sp>
          <p:nvSpPr>
            <p:cNvPr id="307" name="Freeform: Shape 306">
              <a:extLst>
                <a:ext uri="{FF2B5EF4-FFF2-40B4-BE49-F238E27FC236}">
                  <a16:creationId xmlns:a16="http://schemas.microsoft.com/office/drawing/2014/main" id="{BFD7461F-D7F5-4797-B78E-BCEA8DE6E894}"/>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08" name="Group 307">
              <a:extLst>
                <a:ext uri="{FF2B5EF4-FFF2-40B4-BE49-F238E27FC236}">
                  <a16:creationId xmlns:a16="http://schemas.microsoft.com/office/drawing/2014/main" id="{143709D0-C181-4BB3-B61F-9A116AEF5624}"/>
                </a:ext>
              </a:extLst>
            </p:cNvPr>
            <p:cNvGrpSpPr/>
            <p:nvPr/>
          </p:nvGrpSpPr>
          <p:grpSpPr>
            <a:xfrm>
              <a:off x="3505202" y="836611"/>
              <a:ext cx="5094518" cy="5143275"/>
              <a:chOff x="3505202" y="836611"/>
              <a:chExt cx="5094518" cy="5143275"/>
            </a:xfrm>
            <a:solidFill>
              <a:schemeClr val="bg1"/>
            </a:solidFill>
          </p:grpSpPr>
          <p:sp>
            <p:nvSpPr>
              <p:cNvPr id="311" name="Rectangle 310">
                <a:extLst>
                  <a:ext uri="{FF2B5EF4-FFF2-40B4-BE49-F238E27FC236}">
                    <a16:creationId xmlns:a16="http://schemas.microsoft.com/office/drawing/2014/main" id="{418C26EF-30BB-444C-9A71-C10CFC4AC24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2" name="Rectangle 311">
                <a:extLst>
                  <a:ext uri="{FF2B5EF4-FFF2-40B4-BE49-F238E27FC236}">
                    <a16:creationId xmlns:a16="http://schemas.microsoft.com/office/drawing/2014/main" id="{B8C4016D-AC30-4540-A653-07CBF704DBD3}"/>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3" name="Rectangle 312">
                <a:extLst>
                  <a:ext uri="{FF2B5EF4-FFF2-40B4-BE49-F238E27FC236}">
                    <a16:creationId xmlns:a16="http://schemas.microsoft.com/office/drawing/2014/main" id="{E8C9FE8A-E2A6-4E47-B8CA-4AB5434626E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4" name="Rectangle 313">
                <a:extLst>
                  <a:ext uri="{FF2B5EF4-FFF2-40B4-BE49-F238E27FC236}">
                    <a16:creationId xmlns:a16="http://schemas.microsoft.com/office/drawing/2014/main" id="{CED52124-6AF4-4222-B615-7EE94D431CB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5" name="Rectangle 314">
                <a:extLst>
                  <a:ext uri="{FF2B5EF4-FFF2-40B4-BE49-F238E27FC236}">
                    <a16:creationId xmlns:a16="http://schemas.microsoft.com/office/drawing/2014/main" id="{99489AEB-ED75-442E-AEAA-FEDFC02C0A4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6" name="Rectangle 315">
                <a:extLst>
                  <a:ext uri="{FF2B5EF4-FFF2-40B4-BE49-F238E27FC236}">
                    <a16:creationId xmlns:a16="http://schemas.microsoft.com/office/drawing/2014/main" id="{C525A1D6-C951-4FC6-B89E-C07A2836F86C}"/>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7" name="Rectangle 316">
                <a:extLst>
                  <a:ext uri="{FF2B5EF4-FFF2-40B4-BE49-F238E27FC236}">
                    <a16:creationId xmlns:a16="http://schemas.microsoft.com/office/drawing/2014/main" id="{11B44473-86DC-4450-94E7-6DBE362D6240}"/>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8" name="Rectangle 317">
                <a:extLst>
                  <a:ext uri="{FF2B5EF4-FFF2-40B4-BE49-F238E27FC236}">
                    <a16:creationId xmlns:a16="http://schemas.microsoft.com/office/drawing/2014/main" id="{04CE6B50-896E-4ED9-B3EF-999D134A57D7}"/>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9" name="Rectangle 318">
                <a:extLst>
                  <a:ext uri="{FF2B5EF4-FFF2-40B4-BE49-F238E27FC236}">
                    <a16:creationId xmlns:a16="http://schemas.microsoft.com/office/drawing/2014/main" id="{16DC95B8-E51E-4384-8AE8-B4364E3103B4}"/>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0" name="Rectangle 319">
                <a:extLst>
                  <a:ext uri="{FF2B5EF4-FFF2-40B4-BE49-F238E27FC236}">
                    <a16:creationId xmlns:a16="http://schemas.microsoft.com/office/drawing/2014/main" id="{5F2B1888-7C35-4BE7-8937-6576874379D1}"/>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1" name="Rectangle 320">
                <a:extLst>
                  <a:ext uri="{FF2B5EF4-FFF2-40B4-BE49-F238E27FC236}">
                    <a16:creationId xmlns:a16="http://schemas.microsoft.com/office/drawing/2014/main" id="{527E3BA8-4C86-4B36-BDAF-8DABACAD89ED}"/>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2" name="Rectangle 321">
                <a:extLst>
                  <a:ext uri="{FF2B5EF4-FFF2-40B4-BE49-F238E27FC236}">
                    <a16:creationId xmlns:a16="http://schemas.microsoft.com/office/drawing/2014/main" id="{B8E061B6-E667-46A1-B609-BB4D6DF8353A}"/>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09" name="Oval 308">
              <a:extLst>
                <a:ext uri="{FF2B5EF4-FFF2-40B4-BE49-F238E27FC236}">
                  <a16:creationId xmlns:a16="http://schemas.microsoft.com/office/drawing/2014/main" id="{87E3E876-AF40-40AC-A1B6-5FEAF2C467A2}"/>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0" name="TextBox 309">
              <a:extLst>
                <a:ext uri="{FF2B5EF4-FFF2-40B4-BE49-F238E27FC236}">
                  <a16:creationId xmlns:a16="http://schemas.microsoft.com/office/drawing/2014/main" id="{6DD56B0D-0D15-4C4F-B60B-2F6870AA6197}"/>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5</a:t>
              </a:r>
            </a:p>
          </p:txBody>
        </p:sp>
      </p:grpSp>
      <p:grpSp>
        <p:nvGrpSpPr>
          <p:cNvPr id="323" name="Group 322">
            <a:extLst>
              <a:ext uri="{FF2B5EF4-FFF2-40B4-BE49-F238E27FC236}">
                <a16:creationId xmlns:a16="http://schemas.microsoft.com/office/drawing/2014/main" id="{8834E009-BB2A-476D-934E-863DEC95FE0E}"/>
              </a:ext>
            </a:extLst>
          </p:cNvPr>
          <p:cNvGrpSpPr/>
          <p:nvPr/>
        </p:nvGrpSpPr>
        <p:grpSpPr>
          <a:xfrm>
            <a:off x="168937" y="66461"/>
            <a:ext cx="2373429" cy="2373429"/>
            <a:chOff x="3419475" y="752475"/>
            <a:chExt cx="5353050" cy="5353050"/>
          </a:xfrm>
        </p:grpSpPr>
        <p:sp>
          <p:nvSpPr>
            <p:cNvPr id="324" name="Freeform: Shape 323">
              <a:extLst>
                <a:ext uri="{FF2B5EF4-FFF2-40B4-BE49-F238E27FC236}">
                  <a16:creationId xmlns:a16="http://schemas.microsoft.com/office/drawing/2014/main" id="{FED403A9-AE31-4D27-A688-5DFFCF1AE28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25" name="Group 324">
              <a:extLst>
                <a:ext uri="{FF2B5EF4-FFF2-40B4-BE49-F238E27FC236}">
                  <a16:creationId xmlns:a16="http://schemas.microsoft.com/office/drawing/2014/main" id="{9A41B4B6-B11A-477E-9DD5-7A41DB6FEAA7}"/>
                </a:ext>
              </a:extLst>
            </p:cNvPr>
            <p:cNvGrpSpPr/>
            <p:nvPr/>
          </p:nvGrpSpPr>
          <p:grpSpPr>
            <a:xfrm>
              <a:off x="3505202" y="836611"/>
              <a:ext cx="5094518" cy="5143275"/>
              <a:chOff x="3505202" y="836611"/>
              <a:chExt cx="5094518" cy="5143275"/>
            </a:xfrm>
            <a:solidFill>
              <a:schemeClr val="bg1"/>
            </a:solidFill>
          </p:grpSpPr>
          <p:sp>
            <p:nvSpPr>
              <p:cNvPr id="328" name="Rectangle 327">
                <a:extLst>
                  <a:ext uri="{FF2B5EF4-FFF2-40B4-BE49-F238E27FC236}">
                    <a16:creationId xmlns:a16="http://schemas.microsoft.com/office/drawing/2014/main" id="{FFBCCB7A-F4F2-4A38-98A0-48C40EFF099D}"/>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9" name="Rectangle 328">
                <a:extLst>
                  <a:ext uri="{FF2B5EF4-FFF2-40B4-BE49-F238E27FC236}">
                    <a16:creationId xmlns:a16="http://schemas.microsoft.com/office/drawing/2014/main" id="{4EDF9C13-CE8B-4663-9448-043068436FE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0" name="Rectangle 329">
                <a:extLst>
                  <a:ext uri="{FF2B5EF4-FFF2-40B4-BE49-F238E27FC236}">
                    <a16:creationId xmlns:a16="http://schemas.microsoft.com/office/drawing/2014/main" id="{3CC4674D-F238-4B1B-B70B-0C6214C1A91F}"/>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1" name="Rectangle 330">
                <a:extLst>
                  <a:ext uri="{FF2B5EF4-FFF2-40B4-BE49-F238E27FC236}">
                    <a16:creationId xmlns:a16="http://schemas.microsoft.com/office/drawing/2014/main" id="{7DAE4D7F-0076-4C40-BD4F-BBE50566862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2" name="Rectangle 331">
                <a:extLst>
                  <a:ext uri="{FF2B5EF4-FFF2-40B4-BE49-F238E27FC236}">
                    <a16:creationId xmlns:a16="http://schemas.microsoft.com/office/drawing/2014/main" id="{9143F2F4-EE60-4B0D-8F05-694656BA9488}"/>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3" name="Rectangle 332">
                <a:extLst>
                  <a:ext uri="{FF2B5EF4-FFF2-40B4-BE49-F238E27FC236}">
                    <a16:creationId xmlns:a16="http://schemas.microsoft.com/office/drawing/2014/main" id="{A1B1A4ED-D4B2-43BF-8457-60C54BCF0233}"/>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4" name="Rectangle 333">
                <a:extLst>
                  <a:ext uri="{FF2B5EF4-FFF2-40B4-BE49-F238E27FC236}">
                    <a16:creationId xmlns:a16="http://schemas.microsoft.com/office/drawing/2014/main" id="{38E870C3-0298-45F4-ABE7-686FAE5197F7}"/>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5" name="Rectangle 334">
                <a:extLst>
                  <a:ext uri="{FF2B5EF4-FFF2-40B4-BE49-F238E27FC236}">
                    <a16:creationId xmlns:a16="http://schemas.microsoft.com/office/drawing/2014/main" id="{9F7DFC5D-6330-43B8-BBB9-38EAEE77C43B}"/>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6" name="Rectangle 335">
                <a:extLst>
                  <a:ext uri="{FF2B5EF4-FFF2-40B4-BE49-F238E27FC236}">
                    <a16:creationId xmlns:a16="http://schemas.microsoft.com/office/drawing/2014/main" id="{DA034794-7925-414A-B11E-A11DD7B69AF7}"/>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7" name="Rectangle 336">
                <a:extLst>
                  <a:ext uri="{FF2B5EF4-FFF2-40B4-BE49-F238E27FC236}">
                    <a16:creationId xmlns:a16="http://schemas.microsoft.com/office/drawing/2014/main" id="{2C78B0FA-6578-4047-91D6-1C5BCCAF6137}"/>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8" name="Rectangle 337">
                <a:extLst>
                  <a:ext uri="{FF2B5EF4-FFF2-40B4-BE49-F238E27FC236}">
                    <a16:creationId xmlns:a16="http://schemas.microsoft.com/office/drawing/2014/main" id="{B84D8558-DCFE-4A6C-8766-C0A5A720194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9" name="Rectangle 338">
                <a:extLst>
                  <a:ext uri="{FF2B5EF4-FFF2-40B4-BE49-F238E27FC236}">
                    <a16:creationId xmlns:a16="http://schemas.microsoft.com/office/drawing/2014/main" id="{E9557C11-F71E-45B3-ACC0-16D3BAAC0207}"/>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26" name="Oval 325">
              <a:extLst>
                <a:ext uri="{FF2B5EF4-FFF2-40B4-BE49-F238E27FC236}">
                  <a16:creationId xmlns:a16="http://schemas.microsoft.com/office/drawing/2014/main" id="{E4DC44D9-DBE3-4AEC-BF54-06895AAE346E}"/>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7" name="TextBox 326">
              <a:extLst>
                <a:ext uri="{FF2B5EF4-FFF2-40B4-BE49-F238E27FC236}">
                  <a16:creationId xmlns:a16="http://schemas.microsoft.com/office/drawing/2014/main" id="{FF2381AA-F7EF-476F-A593-25816B98BB72}"/>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4</a:t>
              </a:r>
            </a:p>
          </p:txBody>
        </p:sp>
      </p:grpSp>
      <p:grpSp>
        <p:nvGrpSpPr>
          <p:cNvPr id="340" name="Group 339">
            <a:extLst>
              <a:ext uri="{FF2B5EF4-FFF2-40B4-BE49-F238E27FC236}">
                <a16:creationId xmlns:a16="http://schemas.microsoft.com/office/drawing/2014/main" id="{52D28F18-6B68-4A14-9048-0BDF72CDED6C}"/>
              </a:ext>
            </a:extLst>
          </p:cNvPr>
          <p:cNvGrpSpPr/>
          <p:nvPr/>
        </p:nvGrpSpPr>
        <p:grpSpPr>
          <a:xfrm>
            <a:off x="168937" y="66461"/>
            <a:ext cx="2373429" cy="2373429"/>
            <a:chOff x="3419475" y="752475"/>
            <a:chExt cx="5353050" cy="5353050"/>
          </a:xfrm>
        </p:grpSpPr>
        <p:sp>
          <p:nvSpPr>
            <p:cNvPr id="341" name="Freeform: Shape 340">
              <a:extLst>
                <a:ext uri="{FF2B5EF4-FFF2-40B4-BE49-F238E27FC236}">
                  <a16:creationId xmlns:a16="http://schemas.microsoft.com/office/drawing/2014/main" id="{84A4667E-8A50-4C59-A6FD-CAE695A4408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42" name="Group 341">
              <a:extLst>
                <a:ext uri="{FF2B5EF4-FFF2-40B4-BE49-F238E27FC236}">
                  <a16:creationId xmlns:a16="http://schemas.microsoft.com/office/drawing/2014/main" id="{54C8E6CA-F9FE-479E-A856-640C04BD229D}"/>
                </a:ext>
              </a:extLst>
            </p:cNvPr>
            <p:cNvGrpSpPr/>
            <p:nvPr/>
          </p:nvGrpSpPr>
          <p:grpSpPr>
            <a:xfrm>
              <a:off x="3505202" y="836611"/>
              <a:ext cx="5094518" cy="5143275"/>
              <a:chOff x="3505202" y="836611"/>
              <a:chExt cx="5094518" cy="5143275"/>
            </a:xfrm>
            <a:solidFill>
              <a:schemeClr val="bg1"/>
            </a:solidFill>
          </p:grpSpPr>
          <p:sp>
            <p:nvSpPr>
              <p:cNvPr id="345" name="Rectangle 344">
                <a:extLst>
                  <a:ext uri="{FF2B5EF4-FFF2-40B4-BE49-F238E27FC236}">
                    <a16:creationId xmlns:a16="http://schemas.microsoft.com/office/drawing/2014/main" id="{29601840-F1ED-449D-8A0B-AC660ECA92C2}"/>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6" name="Rectangle 345">
                <a:extLst>
                  <a:ext uri="{FF2B5EF4-FFF2-40B4-BE49-F238E27FC236}">
                    <a16:creationId xmlns:a16="http://schemas.microsoft.com/office/drawing/2014/main" id="{8D082AEA-A20A-42E1-8147-DC90D8F2EDA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7" name="Rectangle 346">
                <a:extLst>
                  <a:ext uri="{FF2B5EF4-FFF2-40B4-BE49-F238E27FC236}">
                    <a16:creationId xmlns:a16="http://schemas.microsoft.com/office/drawing/2014/main" id="{98347A1E-FFBB-4710-B5DB-5A619FA047AC}"/>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8" name="Rectangle 347">
                <a:extLst>
                  <a:ext uri="{FF2B5EF4-FFF2-40B4-BE49-F238E27FC236}">
                    <a16:creationId xmlns:a16="http://schemas.microsoft.com/office/drawing/2014/main" id="{281AA76D-C58E-4297-A82D-EA2919BD7B6F}"/>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9" name="Rectangle 348">
                <a:extLst>
                  <a:ext uri="{FF2B5EF4-FFF2-40B4-BE49-F238E27FC236}">
                    <a16:creationId xmlns:a16="http://schemas.microsoft.com/office/drawing/2014/main" id="{502248CC-1936-44DB-A7DA-1C6EA0CC9BCD}"/>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0" name="Rectangle 349">
                <a:extLst>
                  <a:ext uri="{FF2B5EF4-FFF2-40B4-BE49-F238E27FC236}">
                    <a16:creationId xmlns:a16="http://schemas.microsoft.com/office/drawing/2014/main" id="{1D3BE8A1-5112-4ED0-A3B1-5674085EFAA7}"/>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1" name="Rectangle 350">
                <a:extLst>
                  <a:ext uri="{FF2B5EF4-FFF2-40B4-BE49-F238E27FC236}">
                    <a16:creationId xmlns:a16="http://schemas.microsoft.com/office/drawing/2014/main" id="{0BE33220-1257-474C-9A48-3ABC372D458D}"/>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2" name="Rectangle 351">
                <a:extLst>
                  <a:ext uri="{FF2B5EF4-FFF2-40B4-BE49-F238E27FC236}">
                    <a16:creationId xmlns:a16="http://schemas.microsoft.com/office/drawing/2014/main" id="{AD0F3965-C6F5-477A-8655-28A4D0CA6EB8}"/>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3" name="Rectangle 352">
                <a:extLst>
                  <a:ext uri="{FF2B5EF4-FFF2-40B4-BE49-F238E27FC236}">
                    <a16:creationId xmlns:a16="http://schemas.microsoft.com/office/drawing/2014/main" id="{E57A3FA4-8C80-4780-A636-425D3ED79E69}"/>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4" name="Rectangle 353">
                <a:extLst>
                  <a:ext uri="{FF2B5EF4-FFF2-40B4-BE49-F238E27FC236}">
                    <a16:creationId xmlns:a16="http://schemas.microsoft.com/office/drawing/2014/main" id="{5ECB3F54-98FD-464F-B065-7B8795958693}"/>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5" name="Rectangle 354">
                <a:extLst>
                  <a:ext uri="{FF2B5EF4-FFF2-40B4-BE49-F238E27FC236}">
                    <a16:creationId xmlns:a16="http://schemas.microsoft.com/office/drawing/2014/main" id="{64DF6CB1-ABB8-4948-A2DE-78D3716F15D4}"/>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6" name="Rectangle 355">
                <a:extLst>
                  <a:ext uri="{FF2B5EF4-FFF2-40B4-BE49-F238E27FC236}">
                    <a16:creationId xmlns:a16="http://schemas.microsoft.com/office/drawing/2014/main" id="{4B20439F-6337-497F-9C1E-70424BE0CE0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43" name="Oval 342">
              <a:extLst>
                <a:ext uri="{FF2B5EF4-FFF2-40B4-BE49-F238E27FC236}">
                  <a16:creationId xmlns:a16="http://schemas.microsoft.com/office/drawing/2014/main" id="{29FECFBC-2C9D-464A-831A-D17B219BF48D}"/>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4" name="TextBox 343">
              <a:extLst>
                <a:ext uri="{FF2B5EF4-FFF2-40B4-BE49-F238E27FC236}">
                  <a16:creationId xmlns:a16="http://schemas.microsoft.com/office/drawing/2014/main" id="{B4F7353B-6266-4868-925B-8E121A8804C3}"/>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3</a:t>
              </a:r>
            </a:p>
          </p:txBody>
        </p:sp>
      </p:grpSp>
      <p:grpSp>
        <p:nvGrpSpPr>
          <p:cNvPr id="357" name="Group 356">
            <a:extLst>
              <a:ext uri="{FF2B5EF4-FFF2-40B4-BE49-F238E27FC236}">
                <a16:creationId xmlns:a16="http://schemas.microsoft.com/office/drawing/2014/main" id="{0FA32324-FD6D-4CE6-8F29-104E41A1761A}"/>
              </a:ext>
            </a:extLst>
          </p:cNvPr>
          <p:cNvGrpSpPr/>
          <p:nvPr/>
        </p:nvGrpSpPr>
        <p:grpSpPr>
          <a:xfrm>
            <a:off x="168937" y="66461"/>
            <a:ext cx="2373429" cy="2373429"/>
            <a:chOff x="3419475" y="752475"/>
            <a:chExt cx="5353050" cy="5353050"/>
          </a:xfrm>
        </p:grpSpPr>
        <p:sp>
          <p:nvSpPr>
            <p:cNvPr id="358" name="Freeform: Shape 357">
              <a:extLst>
                <a:ext uri="{FF2B5EF4-FFF2-40B4-BE49-F238E27FC236}">
                  <a16:creationId xmlns:a16="http://schemas.microsoft.com/office/drawing/2014/main" id="{E41C6154-61EC-43E2-9F26-F3ACF8B43B77}"/>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59" name="Group 358">
              <a:extLst>
                <a:ext uri="{FF2B5EF4-FFF2-40B4-BE49-F238E27FC236}">
                  <a16:creationId xmlns:a16="http://schemas.microsoft.com/office/drawing/2014/main" id="{C56C70EB-1010-4C5D-B87F-E810FBA556EB}"/>
                </a:ext>
              </a:extLst>
            </p:cNvPr>
            <p:cNvGrpSpPr/>
            <p:nvPr/>
          </p:nvGrpSpPr>
          <p:grpSpPr>
            <a:xfrm>
              <a:off x="3505202" y="836611"/>
              <a:ext cx="5094518" cy="5143275"/>
              <a:chOff x="3505202" y="836611"/>
              <a:chExt cx="5094518" cy="5143275"/>
            </a:xfrm>
            <a:solidFill>
              <a:schemeClr val="bg1"/>
            </a:solidFill>
          </p:grpSpPr>
          <p:sp>
            <p:nvSpPr>
              <p:cNvPr id="362" name="Rectangle 361">
                <a:extLst>
                  <a:ext uri="{FF2B5EF4-FFF2-40B4-BE49-F238E27FC236}">
                    <a16:creationId xmlns:a16="http://schemas.microsoft.com/office/drawing/2014/main" id="{E07A9483-003B-4A0A-83AF-45417B3473E0}"/>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3" name="Rectangle 362">
                <a:extLst>
                  <a:ext uri="{FF2B5EF4-FFF2-40B4-BE49-F238E27FC236}">
                    <a16:creationId xmlns:a16="http://schemas.microsoft.com/office/drawing/2014/main" id="{BB4B0B97-61A9-4526-9D23-C29120078D34}"/>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4" name="Rectangle 363">
                <a:extLst>
                  <a:ext uri="{FF2B5EF4-FFF2-40B4-BE49-F238E27FC236}">
                    <a16:creationId xmlns:a16="http://schemas.microsoft.com/office/drawing/2014/main" id="{EDF73AD0-D343-4991-B547-F8FC658D0EBD}"/>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5" name="Rectangle 364">
                <a:extLst>
                  <a:ext uri="{FF2B5EF4-FFF2-40B4-BE49-F238E27FC236}">
                    <a16:creationId xmlns:a16="http://schemas.microsoft.com/office/drawing/2014/main" id="{7B677A1A-9031-4429-857B-3D6BB8F52773}"/>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6" name="Rectangle 365">
                <a:extLst>
                  <a:ext uri="{FF2B5EF4-FFF2-40B4-BE49-F238E27FC236}">
                    <a16:creationId xmlns:a16="http://schemas.microsoft.com/office/drawing/2014/main" id="{D2F1ECC9-B52E-4E99-A243-9B4BDCFCAA71}"/>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7" name="Rectangle 366">
                <a:extLst>
                  <a:ext uri="{FF2B5EF4-FFF2-40B4-BE49-F238E27FC236}">
                    <a16:creationId xmlns:a16="http://schemas.microsoft.com/office/drawing/2014/main" id="{97947749-12DC-436D-9EEA-6EBF4CF12A3A}"/>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8" name="Rectangle 367">
                <a:extLst>
                  <a:ext uri="{FF2B5EF4-FFF2-40B4-BE49-F238E27FC236}">
                    <a16:creationId xmlns:a16="http://schemas.microsoft.com/office/drawing/2014/main" id="{A5B2D9D2-448A-4FAE-9D35-C45FF7453D28}"/>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9" name="Rectangle 368">
                <a:extLst>
                  <a:ext uri="{FF2B5EF4-FFF2-40B4-BE49-F238E27FC236}">
                    <a16:creationId xmlns:a16="http://schemas.microsoft.com/office/drawing/2014/main" id="{2C10F209-9CFB-4B9B-81CF-9058CCF5085A}"/>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0" name="Rectangle 369">
                <a:extLst>
                  <a:ext uri="{FF2B5EF4-FFF2-40B4-BE49-F238E27FC236}">
                    <a16:creationId xmlns:a16="http://schemas.microsoft.com/office/drawing/2014/main" id="{8211A3F1-D203-4C68-B361-123CAB2C0335}"/>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1" name="Rectangle 370">
                <a:extLst>
                  <a:ext uri="{FF2B5EF4-FFF2-40B4-BE49-F238E27FC236}">
                    <a16:creationId xmlns:a16="http://schemas.microsoft.com/office/drawing/2014/main" id="{08CEAB17-1390-4F16-980B-4B03B4C4CDC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2" name="Rectangle 371">
                <a:extLst>
                  <a:ext uri="{FF2B5EF4-FFF2-40B4-BE49-F238E27FC236}">
                    <a16:creationId xmlns:a16="http://schemas.microsoft.com/office/drawing/2014/main" id="{C1C4829C-879C-4EFA-9E22-AB39E390D991}"/>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3" name="Rectangle 372">
                <a:extLst>
                  <a:ext uri="{FF2B5EF4-FFF2-40B4-BE49-F238E27FC236}">
                    <a16:creationId xmlns:a16="http://schemas.microsoft.com/office/drawing/2014/main" id="{0C37F181-F07F-46ED-AE60-D98B8A8E98D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60" name="Oval 359">
              <a:extLst>
                <a:ext uri="{FF2B5EF4-FFF2-40B4-BE49-F238E27FC236}">
                  <a16:creationId xmlns:a16="http://schemas.microsoft.com/office/drawing/2014/main" id="{577CCC31-B4AA-4E14-BCC6-91CAD3216217}"/>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1" name="TextBox 360">
              <a:extLst>
                <a:ext uri="{FF2B5EF4-FFF2-40B4-BE49-F238E27FC236}">
                  <a16:creationId xmlns:a16="http://schemas.microsoft.com/office/drawing/2014/main" id="{D55E4E1F-D45A-4548-84CF-7D28AA85ABA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2</a:t>
              </a:r>
            </a:p>
          </p:txBody>
        </p:sp>
      </p:grpSp>
      <p:grpSp>
        <p:nvGrpSpPr>
          <p:cNvPr id="374" name="Group 373">
            <a:extLst>
              <a:ext uri="{FF2B5EF4-FFF2-40B4-BE49-F238E27FC236}">
                <a16:creationId xmlns:a16="http://schemas.microsoft.com/office/drawing/2014/main" id="{7A000762-2804-456F-B884-6BB233240543}"/>
              </a:ext>
            </a:extLst>
          </p:cNvPr>
          <p:cNvGrpSpPr/>
          <p:nvPr/>
        </p:nvGrpSpPr>
        <p:grpSpPr>
          <a:xfrm>
            <a:off x="168937" y="66461"/>
            <a:ext cx="2373429" cy="2373429"/>
            <a:chOff x="3419475" y="752475"/>
            <a:chExt cx="5353050" cy="5353050"/>
          </a:xfrm>
        </p:grpSpPr>
        <p:sp>
          <p:nvSpPr>
            <p:cNvPr id="375" name="Freeform: Shape 374">
              <a:extLst>
                <a:ext uri="{FF2B5EF4-FFF2-40B4-BE49-F238E27FC236}">
                  <a16:creationId xmlns:a16="http://schemas.microsoft.com/office/drawing/2014/main" id="{12DDE2FD-A712-4A65-A3C4-859674361E3E}"/>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76" name="Group 375">
              <a:extLst>
                <a:ext uri="{FF2B5EF4-FFF2-40B4-BE49-F238E27FC236}">
                  <a16:creationId xmlns:a16="http://schemas.microsoft.com/office/drawing/2014/main" id="{A1020D0D-B4BC-4413-823F-E7034E35DBDD}"/>
                </a:ext>
              </a:extLst>
            </p:cNvPr>
            <p:cNvGrpSpPr/>
            <p:nvPr/>
          </p:nvGrpSpPr>
          <p:grpSpPr>
            <a:xfrm>
              <a:off x="3505202" y="836611"/>
              <a:ext cx="5094518" cy="5143275"/>
              <a:chOff x="3505202" y="836611"/>
              <a:chExt cx="5094518" cy="5143275"/>
            </a:xfrm>
            <a:solidFill>
              <a:schemeClr val="bg1"/>
            </a:solidFill>
          </p:grpSpPr>
          <p:sp>
            <p:nvSpPr>
              <p:cNvPr id="379" name="Rectangle 378">
                <a:extLst>
                  <a:ext uri="{FF2B5EF4-FFF2-40B4-BE49-F238E27FC236}">
                    <a16:creationId xmlns:a16="http://schemas.microsoft.com/office/drawing/2014/main" id="{398937F2-08AE-4E53-A0BD-5F7A9DA770DA}"/>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0" name="Rectangle 379">
                <a:extLst>
                  <a:ext uri="{FF2B5EF4-FFF2-40B4-BE49-F238E27FC236}">
                    <a16:creationId xmlns:a16="http://schemas.microsoft.com/office/drawing/2014/main" id="{A6F34838-F4E8-4A71-AF73-AB70CFFE1E0F}"/>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1" name="Rectangle 380">
                <a:extLst>
                  <a:ext uri="{FF2B5EF4-FFF2-40B4-BE49-F238E27FC236}">
                    <a16:creationId xmlns:a16="http://schemas.microsoft.com/office/drawing/2014/main" id="{7FFA3EC9-BE06-4C79-95D2-2976E2BFD4B5}"/>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2" name="Rectangle 381">
                <a:extLst>
                  <a:ext uri="{FF2B5EF4-FFF2-40B4-BE49-F238E27FC236}">
                    <a16:creationId xmlns:a16="http://schemas.microsoft.com/office/drawing/2014/main" id="{60520006-9893-41D1-B2B9-B6E0BDFA0676}"/>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3" name="Rectangle 382">
                <a:extLst>
                  <a:ext uri="{FF2B5EF4-FFF2-40B4-BE49-F238E27FC236}">
                    <a16:creationId xmlns:a16="http://schemas.microsoft.com/office/drawing/2014/main" id="{1FEE5766-5D63-4E34-9756-A4FFA0A2FE5A}"/>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4" name="Rectangle 383">
                <a:extLst>
                  <a:ext uri="{FF2B5EF4-FFF2-40B4-BE49-F238E27FC236}">
                    <a16:creationId xmlns:a16="http://schemas.microsoft.com/office/drawing/2014/main" id="{81336C11-5715-41D5-A67C-805D7F13205E}"/>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5" name="Rectangle 384">
                <a:extLst>
                  <a:ext uri="{FF2B5EF4-FFF2-40B4-BE49-F238E27FC236}">
                    <a16:creationId xmlns:a16="http://schemas.microsoft.com/office/drawing/2014/main" id="{81977031-6F88-4C57-95C9-8BD3E30E6DAA}"/>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6" name="Rectangle 385">
                <a:extLst>
                  <a:ext uri="{FF2B5EF4-FFF2-40B4-BE49-F238E27FC236}">
                    <a16:creationId xmlns:a16="http://schemas.microsoft.com/office/drawing/2014/main" id="{AD093250-B687-4E90-9340-EAF0B579E7F9}"/>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7" name="Rectangle 386">
                <a:extLst>
                  <a:ext uri="{FF2B5EF4-FFF2-40B4-BE49-F238E27FC236}">
                    <a16:creationId xmlns:a16="http://schemas.microsoft.com/office/drawing/2014/main" id="{E2A140C0-B013-44FC-829C-940DE888B298}"/>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8" name="Rectangle 387">
                <a:extLst>
                  <a:ext uri="{FF2B5EF4-FFF2-40B4-BE49-F238E27FC236}">
                    <a16:creationId xmlns:a16="http://schemas.microsoft.com/office/drawing/2014/main" id="{305A49C6-EF12-4397-80B0-3AEE9F48C3A4}"/>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9" name="Rectangle 388">
                <a:extLst>
                  <a:ext uri="{FF2B5EF4-FFF2-40B4-BE49-F238E27FC236}">
                    <a16:creationId xmlns:a16="http://schemas.microsoft.com/office/drawing/2014/main" id="{DE27C260-30FC-406E-8DB4-1D9A361934F8}"/>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0" name="Rectangle 389">
                <a:extLst>
                  <a:ext uri="{FF2B5EF4-FFF2-40B4-BE49-F238E27FC236}">
                    <a16:creationId xmlns:a16="http://schemas.microsoft.com/office/drawing/2014/main" id="{AC861414-A113-45E5-BA3E-E7D716E08951}"/>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77" name="Oval 376">
              <a:extLst>
                <a:ext uri="{FF2B5EF4-FFF2-40B4-BE49-F238E27FC236}">
                  <a16:creationId xmlns:a16="http://schemas.microsoft.com/office/drawing/2014/main" id="{1005B479-6409-4FC1-AD01-840624873BB8}"/>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8" name="TextBox 377">
              <a:extLst>
                <a:ext uri="{FF2B5EF4-FFF2-40B4-BE49-F238E27FC236}">
                  <a16:creationId xmlns:a16="http://schemas.microsoft.com/office/drawing/2014/main" id="{1CAD50B5-23A3-4B34-A835-ACC8AE4B9D8C}"/>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1</a:t>
              </a:r>
            </a:p>
          </p:txBody>
        </p:sp>
      </p:grpSp>
      <p:grpSp>
        <p:nvGrpSpPr>
          <p:cNvPr id="391" name="Group 390">
            <a:extLst>
              <a:ext uri="{FF2B5EF4-FFF2-40B4-BE49-F238E27FC236}">
                <a16:creationId xmlns:a16="http://schemas.microsoft.com/office/drawing/2014/main" id="{EE12EACC-CB07-4205-9F8B-A3DE249C5629}"/>
              </a:ext>
            </a:extLst>
          </p:cNvPr>
          <p:cNvGrpSpPr/>
          <p:nvPr/>
        </p:nvGrpSpPr>
        <p:grpSpPr>
          <a:xfrm>
            <a:off x="142711" y="90072"/>
            <a:ext cx="2373429" cy="2373429"/>
            <a:chOff x="3419475" y="752475"/>
            <a:chExt cx="5353050" cy="5353050"/>
          </a:xfrm>
        </p:grpSpPr>
        <p:sp>
          <p:nvSpPr>
            <p:cNvPr id="392" name="Freeform: Shape 391">
              <a:extLst>
                <a:ext uri="{FF2B5EF4-FFF2-40B4-BE49-F238E27FC236}">
                  <a16:creationId xmlns:a16="http://schemas.microsoft.com/office/drawing/2014/main" id="{A3C4E512-E6E1-496A-80F0-57985701ED19}"/>
                </a:ext>
              </a:extLst>
            </p:cNvPr>
            <p:cNvSpPr/>
            <p:nvPr/>
          </p:nvSpPr>
          <p:spPr>
            <a:xfrm>
              <a:off x="3419475" y="752475"/>
              <a:ext cx="5353050" cy="5353050"/>
            </a:xfrm>
            <a:custGeom>
              <a:avLst/>
              <a:gdLst>
                <a:gd name="connsiteX0" fmla="*/ 2676525 w 5353050"/>
                <a:gd name="connsiteY0" fmla="*/ 285296 h 5353050"/>
                <a:gd name="connsiteX1" fmla="*/ 285296 w 5353050"/>
                <a:gd name="connsiteY1" fmla="*/ 2676525 h 5353050"/>
                <a:gd name="connsiteX2" fmla="*/ 2676525 w 5353050"/>
                <a:gd name="connsiteY2" fmla="*/ 5067754 h 5353050"/>
                <a:gd name="connsiteX3" fmla="*/ 5067754 w 5353050"/>
                <a:gd name="connsiteY3" fmla="*/ 2676525 h 5353050"/>
                <a:gd name="connsiteX4" fmla="*/ 2676525 w 5353050"/>
                <a:gd name="connsiteY4" fmla="*/ 285296 h 5353050"/>
                <a:gd name="connsiteX5" fmla="*/ 2676525 w 5353050"/>
                <a:gd name="connsiteY5" fmla="*/ 0 h 5353050"/>
                <a:gd name="connsiteX6" fmla="*/ 5353050 w 5353050"/>
                <a:gd name="connsiteY6" fmla="*/ 2676525 h 5353050"/>
                <a:gd name="connsiteX7" fmla="*/ 2676525 w 5353050"/>
                <a:gd name="connsiteY7" fmla="*/ 5353050 h 5353050"/>
                <a:gd name="connsiteX8" fmla="*/ 0 w 5353050"/>
                <a:gd name="connsiteY8" fmla="*/ 2676525 h 5353050"/>
                <a:gd name="connsiteX9" fmla="*/ 2676525 w 5353050"/>
                <a:gd name="connsiteY9" fmla="*/ 0 h 535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53050" h="5353050">
                  <a:moveTo>
                    <a:pt x="2676525" y="285296"/>
                  </a:moveTo>
                  <a:cubicBezTo>
                    <a:pt x="1355886" y="285296"/>
                    <a:pt x="285296" y="1355886"/>
                    <a:pt x="285296" y="2676525"/>
                  </a:cubicBezTo>
                  <a:cubicBezTo>
                    <a:pt x="285296" y="3997164"/>
                    <a:pt x="1355886" y="5067754"/>
                    <a:pt x="2676525" y="5067754"/>
                  </a:cubicBezTo>
                  <a:cubicBezTo>
                    <a:pt x="3997164" y="5067754"/>
                    <a:pt x="5067754" y="3997164"/>
                    <a:pt x="5067754" y="2676525"/>
                  </a:cubicBezTo>
                  <a:cubicBezTo>
                    <a:pt x="5067754" y="1355886"/>
                    <a:pt x="3997164" y="285296"/>
                    <a:pt x="2676525" y="285296"/>
                  </a:cubicBezTo>
                  <a:close/>
                  <a:moveTo>
                    <a:pt x="2676525" y="0"/>
                  </a:moveTo>
                  <a:cubicBezTo>
                    <a:pt x="4154729" y="0"/>
                    <a:pt x="5353050" y="1198321"/>
                    <a:pt x="5353050" y="2676525"/>
                  </a:cubicBezTo>
                  <a:cubicBezTo>
                    <a:pt x="5353050" y="4154729"/>
                    <a:pt x="4154729" y="5353050"/>
                    <a:pt x="2676525" y="5353050"/>
                  </a:cubicBezTo>
                  <a:cubicBezTo>
                    <a:pt x="1198321" y="5353050"/>
                    <a:pt x="0" y="4154729"/>
                    <a:pt x="0" y="2676525"/>
                  </a:cubicBezTo>
                  <a:cubicBezTo>
                    <a:pt x="0" y="1198321"/>
                    <a:pt x="1198321" y="0"/>
                    <a:pt x="267652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3" name="Group 392">
              <a:extLst>
                <a:ext uri="{FF2B5EF4-FFF2-40B4-BE49-F238E27FC236}">
                  <a16:creationId xmlns:a16="http://schemas.microsoft.com/office/drawing/2014/main" id="{0CCBC893-F3BB-4443-B993-37C7D32DCABB}"/>
                </a:ext>
              </a:extLst>
            </p:cNvPr>
            <p:cNvGrpSpPr/>
            <p:nvPr/>
          </p:nvGrpSpPr>
          <p:grpSpPr>
            <a:xfrm>
              <a:off x="3505202" y="836611"/>
              <a:ext cx="5094518" cy="5143275"/>
              <a:chOff x="3505202" y="836611"/>
              <a:chExt cx="5094518" cy="5143275"/>
            </a:xfrm>
            <a:solidFill>
              <a:schemeClr val="bg1"/>
            </a:solidFill>
          </p:grpSpPr>
          <p:sp>
            <p:nvSpPr>
              <p:cNvPr id="396" name="Rectangle 395">
                <a:extLst>
                  <a:ext uri="{FF2B5EF4-FFF2-40B4-BE49-F238E27FC236}">
                    <a16:creationId xmlns:a16="http://schemas.microsoft.com/office/drawing/2014/main" id="{AD79E9D0-5A4E-4B11-875B-ABE21CBA81E8}"/>
                  </a:ext>
                </a:extLst>
              </p:cNvPr>
              <p:cNvSpPr/>
              <p:nvPr/>
            </p:nvSpPr>
            <p:spPr>
              <a:xfrm>
                <a:off x="5979885"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7" name="Rectangle 396">
                <a:extLst>
                  <a:ext uri="{FF2B5EF4-FFF2-40B4-BE49-F238E27FC236}">
                    <a16:creationId xmlns:a16="http://schemas.microsoft.com/office/drawing/2014/main" id="{17349029-7BC0-4C27-8C38-D40D9BCDCC2E}"/>
                  </a:ext>
                </a:extLst>
              </p:cNvPr>
              <p:cNvSpPr/>
              <p:nvPr/>
            </p:nvSpPr>
            <p:spPr>
              <a:xfrm rot="900000">
                <a:off x="5979886"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8" name="Rectangle 397">
                <a:extLst>
                  <a:ext uri="{FF2B5EF4-FFF2-40B4-BE49-F238E27FC236}">
                    <a16:creationId xmlns:a16="http://schemas.microsoft.com/office/drawing/2014/main" id="{A23C209C-3664-435E-977D-6BB5ED264051}"/>
                  </a:ext>
                </a:extLst>
              </p:cNvPr>
              <p:cNvSpPr/>
              <p:nvPr/>
            </p:nvSpPr>
            <p:spPr>
              <a:xfrm rot="1800000">
                <a:off x="5979887"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9" name="Rectangle 398">
                <a:extLst>
                  <a:ext uri="{FF2B5EF4-FFF2-40B4-BE49-F238E27FC236}">
                    <a16:creationId xmlns:a16="http://schemas.microsoft.com/office/drawing/2014/main" id="{75136961-D708-41B4-AB8C-7CDBADA6E799}"/>
                  </a:ext>
                </a:extLst>
              </p:cNvPr>
              <p:cNvSpPr/>
              <p:nvPr/>
            </p:nvSpPr>
            <p:spPr>
              <a:xfrm rot="2700000">
                <a:off x="5979888"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0" name="Rectangle 399">
                <a:extLst>
                  <a:ext uri="{FF2B5EF4-FFF2-40B4-BE49-F238E27FC236}">
                    <a16:creationId xmlns:a16="http://schemas.microsoft.com/office/drawing/2014/main" id="{F7FF9512-1465-443B-A2D8-6729195F4210}"/>
                  </a:ext>
                </a:extLst>
              </p:cNvPr>
              <p:cNvSpPr/>
              <p:nvPr/>
            </p:nvSpPr>
            <p:spPr>
              <a:xfrm rot="3600000">
                <a:off x="5979889"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1" name="Rectangle 400">
                <a:extLst>
                  <a:ext uri="{FF2B5EF4-FFF2-40B4-BE49-F238E27FC236}">
                    <a16:creationId xmlns:a16="http://schemas.microsoft.com/office/drawing/2014/main" id="{A11DA644-FE00-4CB0-A4A0-2A2A215C5769}"/>
                  </a:ext>
                </a:extLst>
              </p:cNvPr>
              <p:cNvSpPr/>
              <p:nvPr/>
            </p:nvSpPr>
            <p:spPr>
              <a:xfrm rot="4500000">
                <a:off x="5979890"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2" name="Rectangle 401">
                <a:extLst>
                  <a:ext uri="{FF2B5EF4-FFF2-40B4-BE49-F238E27FC236}">
                    <a16:creationId xmlns:a16="http://schemas.microsoft.com/office/drawing/2014/main" id="{87384D1E-182D-4AFA-BD60-91BAC5239FF5}"/>
                  </a:ext>
                </a:extLst>
              </p:cNvPr>
              <p:cNvSpPr/>
              <p:nvPr/>
            </p:nvSpPr>
            <p:spPr>
              <a:xfrm rot="5400000">
                <a:off x="5979891" y="88537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3" name="Rectangle 402">
                <a:extLst>
                  <a:ext uri="{FF2B5EF4-FFF2-40B4-BE49-F238E27FC236}">
                    <a16:creationId xmlns:a16="http://schemas.microsoft.com/office/drawing/2014/main" id="{F0A7A2C7-AF50-487F-960A-5EDACC836DC3}"/>
                  </a:ext>
                </a:extLst>
              </p:cNvPr>
              <p:cNvSpPr/>
              <p:nvPr/>
            </p:nvSpPr>
            <p:spPr>
              <a:xfrm rot="6300000">
                <a:off x="5979891" y="875619"/>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4" name="Rectangle 403">
                <a:extLst>
                  <a:ext uri="{FF2B5EF4-FFF2-40B4-BE49-F238E27FC236}">
                    <a16:creationId xmlns:a16="http://schemas.microsoft.com/office/drawing/2014/main" id="{B50216FD-2DFA-4207-B6C8-A50D3F461DEC}"/>
                  </a:ext>
                </a:extLst>
              </p:cNvPr>
              <p:cNvSpPr/>
              <p:nvPr/>
            </p:nvSpPr>
            <p:spPr>
              <a:xfrm rot="7200000">
                <a:off x="5979891" y="865867"/>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5" name="Rectangle 404">
                <a:extLst>
                  <a:ext uri="{FF2B5EF4-FFF2-40B4-BE49-F238E27FC236}">
                    <a16:creationId xmlns:a16="http://schemas.microsoft.com/office/drawing/2014/main" id="{90A9802B-CE7A-47D7-A9D0-CFC447E8EF8F}"/>
                  </a:ext>
                </a:extLst>
              </p:cNvPr>
              <p:cNvSpPr/>
              <p:nvPr/>
            </p:nvSpPr>
            <p:spPr>
              <a:xfrm rot="8100000">
                <a:off x="5979891" y="856115"/>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6" name="Rectangle 405">
                <a:extLst>
                  <a:ext uri="{FF2B5EF4-FFF2-40B4-BE49-F238E27FC236}">
                    <a16:creationId xmlns:a16="http://schemas.microsoft.com/office/drawing/2014/main" id="{5889EFF9-86B1-4E4D-B7DA-C45C96413860}"/>
                  </a:ext>
                </a:extLst>
              </p:cNvPr>
              <p:cNvSpPr/>
              <p:nvPr/>
            </p:nvSpPr>
            <p:spPr>
              <a:xfrm rot="9000000">
                <a:off x="5979891" y="846363"/>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7" name="Rectangle 406">
                <a:extLst>
                  <a:ext uri="{FF2B5EF4-FFF2-40B4-BE49-F238E27FC236}">
                    <a16:creationId xmlns:a16="http://schemas.microsoft.com/office/drawing/2014/main" id="{629B4E38-A79F-4461-971B-839A694FF64B}"/>
                  </a:ext>
                </a:extLst>
              </p:cNvPr>
              <p:cNvSpPr/>
              <p:nvPr/>
            </p:nvSpPr>
            <p:spPr>
              <a:xfrm rot="9900000">
                <a:off x="5979891" y="836611"/>
                <a:ext cx="145143" cy="50945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394" name="Oval 393">
              <a:extLst>
                <a:ext uri="{FF2B5EF4-FFF2-40B4-BE49-F238E27FC236}">
                  <a16:creationId xmlns:a16="http://schemas.microsoft.com/office/drawing/2014/main" id="{FEF903C6-9272-40DF-BEA6-564BFB612EF1}"/>
                </a:ext>
              </a:extLst>
            </p:cNvPr>
            <p:cNvSpPr/>
            <p:nvPr/>
          </p:nvSpPr>
          <p:spPr>
            <a:xfrm>
              <a:off x="3880398" y="1205956"/>
              <a:ext cx="4414338" cy="4414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5" name="TextBox 394">
              <a:extLst>
                <a:ext uri="{FF2B5EF4-FFF2-40B4-BE49-F238E27FC236}">
                  <a16:creationId xmlns:a16="http://schemas.microsoft.com/office/drawing/2014/main" id="{CDE4EE53-F38A-443E-BD7D-54013AE0589F}"/>
                </a:ext>
              </a:extLst>
            </p:cNvPr>
            <p:cNvSpPr txBox="1"/>
            <p:nvPr/>
          </p:nvSpPr>
          <p:spPr>
            <a:xfrm>
              <a:off x="4295033" y="1712142"/>
              <a:ext cx="3659988" cy="3540223"/>
            </a:xfrm>
            <a:prstGeom prst="rect">
              <a:avLst/>
            </a:prstGeom>
            <a:noFill/>
          </p:spPr>
          <p:txBody>
            <a:bodyPr wrap="square" rtlCol="0">
              <a:spAutoFit/>
            </a:bodyPr>
            <a:lstStyle/>
            <a:p>
              <a:pPr algn="ctr"/>
              <a:r>
                <a:rPr lang="en-US" sz="9600" b="1">
                  <a:solidFill>
                    <a:schemeClr val="tx1">
                      <a:lumMod val="85000"/>
                      <a:lumOff val="15000"/>
                    </a:schemeClr>
                  </a:solidFill>
                  <a:latin typeface="Agency FB" panose="020B0503020202020204" pitchFamily="34" charset="0"/>
                </a:rPr>
                <a:t>0</a:t>
              </a:r>
            </a:p>
          </p:txBody>
        </p:sp>
      </p:grpSp>
      <p:pic>
        <p:nvPicPr>
          <p:cNvPr id="2" name="nhạc chơi rung chuông vàng">
            <a:hlinkClick r:id="" action="ppaction://media"/>
            <a:extLst>
              <a:ext uri="{FF2B5EF4-FFF2-40B4-BE49-F238E27FC236}">
                <a16:creationId xmlns:a16="http://schemas.microsoft.com/office/drawing/2014/main" id="{55A10B0C-9286-4B1F-92AC-26C620EC5B0F}"/>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220216" y="1100675"/>
            <a:ext cx="812800" cy="812800"/>
          </a:xfrm>
          <a:prstGeom prst="rect">
            <a:avLst/>
          </a:prstGeom>
        </p:spPr>
      </p:pic>
      <p:sp>
        <p:nvSpPr>
          <p:cNvPr id="215" name="TextBox 214">
            <a:extLst>
              <a:ext uri="{FF2B5EF4-FFF2-40B4-BE49-F238E27FC236}">
                <a16:creationId xmlns:a16="http://schemas.microsoft.com/office/drawing/2014/main" id="{F6B8159E-AA18-4A5C-8512-05ECCE654A48}"/>
              </a:ext>
            </a:extLst>
          </p:cNvPr>
          <p:cNvSpPr txBox="1"/>
          <p:nvPr/>
        </p:nvSpPr>
        <p:spPr>
          <a:xfrm>
            <a:off x="9690331" y="8398940"/>
            <a:ext cx="4893733" cy="461665"/>
          </a:xfrm>
          <a:prstGeom prst="rect">
            <a:avLst/>
          </a:prstGeom>
          <a:noFill/>
        </p:spPr>
        <p:txBody>
          <a:bodyPr wrap="square" rtlCol="0">
            <a:spAutoFit/>
          </a:bodyPr>
          <a:lstStyle/>
          <a:p>
            <a:pPr algn="r"/>
            <a:r>
              <a:rPr lang="fr-FR" sz="2400" b="1">
                <a:solidFill>
                  <a:schemeClr val="bg1"/>
                </a:solidFill>
                <a:latin typeface="Times New Roman" panose="02020603050405020304" pitchFamily="18" charset="0"/>
                <a:cs typeface="Times New Roman" panose="02020603050405020304" pitchFamily="18" charset="0"/>
              </a:rPr>
              <a:t>nguyenngocduong.vn</a:t>
            </a:r>
          </a:p>
        </p:txBody>
      </p:sp>
      <p:grpSp>
        <p:nvGrpSpPr>
          <p:cNvPr id="217" name="Group 216">
            <a:extLst>
              <a:ext uri="{FF2B5EF4-FFF2-40B4-BE49-F238E27FC236}">
                <a16:creationId xmlns:a16="http://schemas.microsoft.com/office/drawing/2014/main" id="{E0F3EE04-A0E3-8915-EDD1-E9DA4E5A4972}"/>
              </a:ext>
            </a:extLst>
          </p:cNvPr>
          <p:cNvGrpSpPr/>
          <p:nvPr/>
        </p:nvGrpSpPr>
        <p:grpSpPr>
          <a:xfrm>
            <a:off x="967266" y="5223593"/>
            <a:ext cx="13616798" cy="1272162"/>
            <a:chOff x="333828" y="1584291"/>
            <a:chExt cx="11524343" cy="4847772"/>
          </a:xfrm>
        </p:grpSpPr>
        <p:pic>
          <p:nvPicPr>
            <p:cNvPr id="218" name="Picture 217">
              <a:extLst>
                <a:ext uri="{FF2B5EF4-FFF2-40B4-BE49-F238E27FC236}">
                  <a16:creationId xmlns:a16="http://schemas.microsoft.com/office/drawing/2014/main" id="{9417300F-4036-BE55-9F82-BF530FCEF5E2}"/>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219" name="Picture 218">
              <a:extLst>
                <a:ext uri="{FF2B5EF4-FFF2-40B4-BE49-F238E27FC236}">
                  <a16:creationId xmlns:a16="http://schemas.microsoft.com/office/drawing/2014/main" id="{C90D8C06-D650-7FC2-1F40-8124F5BD4A9F}"/>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220" name="TextBox 219">
            <a:extLst>
              <a:ext uri="{FF2B5EF4-FFF2-40B4-BE49-F238E27FC236}">
                <a16:creationId xmlns:a16="http://schemas.microsoft.com/office/drawing/2014/main" id="{CCD1DDFD-6988-7049-DE71-E7B14932DC9E}"/>
              </a:ext>
            </a:extLst>
          </p:cNvPr>
          <p:cNvSpPr txBox="1"/>
          <p:nvPr/>
        </p:nvSpPr>
        <p:spPr>
          <a:xfrm>
            <a:off x="2648221" y="5351681"/>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B.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Bỏ</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chung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vào</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sọt</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grpSp>
        <p:nvGrpSpPr>
          <p:cNvPr id="408" name="Group 407">
            <a:extLst>
              <a:ext uri="{FF2B5EF4-FFF2-40B4-BE49-F238E27FC236}">
                <a16:creationId xmlns:a16="http://schemas.microsoft.com/office/drawing/2014/main" id="{181EDC68-4D4C-CA8B-46BA-0E6F51843B4A}"/>
              </a:ext>
            </a:extLst>
          </p:cNvPr>
          <p:cNvGrpSpPr/>
          <p:nvPr/>
        </p:nvGrpSpPr>
        <p:grpSpPr>
          <a:xfrm>
            <a:off x="967266" y="6594634"/>
            <a:ext cx="13616798" cy="1272162"/>
            <a:chOff x="333828" y="1584291"/>
            <a:chExt cx="11524343" cy="4847772"/>
          </a:xfrm>
        </p:grpSpPr>
        <p:pic>
          <p:nvPicPr>
            <p:cNvPr id="409" name="Picture 408">
              <a:extLst>
                <a:ext uri="{FF2B5EF4-FFF2-40B4-BE49-F238E27FC236}">
                  <a16:creationId xmlns:a16="http://schemas.microsoft.com/office/drawing/2014/main" id="{DF27CD31-C8A3-E76E-D58D-2008B33F52F1}"/>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40000" contrast="40000"/>
                      </a14:imgEffect>
                    </a14:imgLayer>
                  </a14:imgProps>
                </a:ext>
              </a:extLst>
            </a:blip>
            <a:srcRect b="8917"/>
            <a:stretch/>
          </p:blipFill>
          <p:spPr>
            <a:xfrm>
              <a:off x="1482427" y="1858247"/>
              <a:ext cx="9349696" cy="4233063"/>
            </a:xfrm>
            <a:prstGeom prst="rect">
              <a:avLst/>
            </a:prstGeom>
          </p:spPr>
        </p:pic>
        <p:pic>
          <p:nvPicPr>
            <p:cNvPr id="410" name="Picture 409">
              <a:extLst>
                <a:ext uri="{FF2B5EF4-FFF2-40B4-BE49-F238E27FC236}">
                  <a16:creationId xmlns:a16="http://schemas.microsoft.com/office/drawing/2014/main" id="{8A71DB92-5F68-F071-FFF1-7926F3FE4266}"/>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24349" b="89323" l="10615" r="89458">
                          <a14:foregroundMark x1="11859" y1="27474" x2="11640" y2="42188"/>
                          <a14:foregroundMark x1="12372" y1="24740" x2="16471" y2="24609"/>
                          <a14:foregroundMark x1="16471" y1="24609" x2="35871" y2="25000"/>
                          <a14:foregroundMark x1="33455" y1="25130" x2="60176" y2="25130"/>
                          <a14:foregroundMark x1="60176" y1="25130" x2="72694" y2="24609"/>
                          <a14:foregroundMark x1="72694" y1="24609" x2="89312" y2="26432"/>
                          <a14:foregroundMark x1="88507" y1="26563" x2="88360" y2="88542"/>
                          <a14:foregroundMark x1="12884" y1="25000" x2="11420" y2="31510"/>
                          <a14:foregroundMark x1="11420" y1="31510" x2="11786" y2="74219"/>
                          <a14:foregroundMark x1="11054" y1="25781" x2="12225" y2="24609"/>
                          <a14:foregroundMark x1="11640" y1="72786" x2="11420" y2="89583"/>
                          <a14:foregroundMark x1="12079" y1="87891" x2="43485" y2="88542"/>
                          <a14:foregroundMark x1="59883" y1="88151" x2="64495" y2="88151"/>
                          <a14:foregroundMark x1="64495" y1="88151" x2="69034" y2="87891"/>
                          <a14:foregroundMark x1="69034" y1="87891" x2="87701" y2="88151"/>
                          <a14:foregroundMark x1="88799" y1="47526" x2="88946" y2="66146"/>
                          <a14:foregroundMark x1="88287" y1="58333" x2="88214" y2="66276"/>
                          <a14:foregroundMark x1="88214" y1="58333" x2="87994" y2="67188"/>
                          <a14:foregroundMark x1="88141" y1="57031" x2="88141" y2="63802"/>
                          <a14:foregroundMark x1="89312" y1="32943" x2="88946" y2="33073"/>
                          <a14:foregroundMark x1="89385" y1="36979" x2="88946" y2="37240"/>
                          <a14:foregroundMark x1="89531" y1="40495" x2="89019" y2="40885"/>
                          <a14:foregroundMark x1="39531" y1="88021" x2="43631" y2="87500"/>
                          <a14:foregroundMark x1="43631" y1="87500" x2="62079" y2="88281"/>
                          <a14:foregroundMark x1="76208" y1="88151" x2="82357" y2="88542"/>
                          <a14:foregroundMark x1="10615" y1="83594" x2="10981" y2="85417"/>
                          <a14:backgroundMark x1="8053" y1="27995" x2="8053" y2="48958"/>
                          <a14:backgroundMark x1="15007" y1="30729" x2="25988" y2="43750"/>
                          <a14:backgroundMark x1="25988" y1="43750" x2="28404" y2="45833"/>
                          <a14:backgroundMark x1="14568" y1="28255" x2="35798" y2="29818"/>
                          <a14:backgroundMark x1="14641" y1="30859" x2="14422" y2="77734"/>
                          <a14:backgroundMark x1="14422" y1="77734" x2="15081" y2="82813"/>
                          <a14:backgroundMark x1="14202" y1="70052" x2="13616" y2="31901"/>
                          <a14:backgroundMark x1="21596" y1="76823" x2="81772" y2="81380"/>
                          <a14:backgroundMark x1="34993" y1="28646" x2="64202" y2="29297"/>
                          <a14:backgroundMark x1="64202" y1="29297" x2="76647" y2="28385"/>
                          <a14:backgroundMark x1="76647" y1="28385" x2="85286" y2="28646"/>
                          <a14:backgroundMark x1="85286" y1="28646" x2="86750" y2="35807"/>
                          <a14:backgroundMark x1="86750" y1="35807" x2="86750" y2="36849"/>
                          <a14:backgroundMark x1="86750" y1="36849" x2="86384" y2="70964"/>
                          <a14:backgroundMark x1="19693" y1="53646" x2="74085" y2="53646"/>
                          <a14:backgroundMark x1="74085" y1="53646" x2="82211" y2="52604"/>
                          <a14:backgroundMark x1="82211" y1="52604" x2="82357" y2="52604"/>
                          <a14:backgroundMark x1="84846" y1="90495" x2="86245" y2="90687"/>
                          <a14:backgroundMark x1="84700" y1="91536" x2="81845" y2="90885"/>
                          <a14:backgroundMark x1="10395" y1="91406" x2="34261" y2="92318"/>
                        </a14:backgroundRemoval>
                      </a14:imgEffect>
                    </a14:imgLayer>
                  </a14:imgProps>
                </a:ext>
              </a:extLst>
            </a:blip>
            <a:srcRect l="2619" t="21800" r="2857" b="7491"/>
            <a:stretch/>
          </p:blipFill>
          <p:spPr>
            <a:xfrm>
              <a:off x="333828" y="1584291"/>
              <a:ext cx="11524343" cy="4847772"/>
            </a:xfrm>
            <a:prstGeom prst="rect">
              <a:avLst/>
            </a:prstGeom>
          </p:spPr>
        </p:pic>
      </p:grpSp>
      <p:sp>
        <p:nvSpPr>
          <p:cNvPr id="411" name="TextBox 410">
            <a:extLst>
              <a:ext uri="{FF2B5EF4-FFF2-40B4-BE49-F238E27FC236}">
                <a16:creationId xmlns:a16="http://schemas.microsoft.com/office/drawing/2014/main" id="{63141B9F-FE5D-705B-8C55-54B3CBDB654F}"/>
              </a:ext>
            </a:extLst>
          </p:cNvPr>
          <p:cNvSpPr txBox="1"/>
          <p:nvPr/>
        </p:nvSpPr>
        <p:spPr>
          <a:xfrm>
            <a:off x="2666661" y="6666526"/>
            <a:ext cx="10723497" cy="707886"/>
          </a:xfrm>
          <a:prstGeom prst="rect">
            <a:avLst/>
          </a:prstGeom>
          <a:noFill/>
        </p:spPr>
        <p:txBody>
          <a:bodyPr wrap="square" rtlCol="0">
            <a:spAutoFit/>
          </a:bodyPr>
          <a:lstStyle/>
          <a:p>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C.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Để</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riêng</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đưa</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đến</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chỗ</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thu</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gom</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rác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độc</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en-US" sz="4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hại</a:t>
            </a:r>
            <a:r>
              <a:rPr lang="en-US" sz="4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fr-FR" sz="48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12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0"/>
                                        </p:tgtEl>
                                        <p:attrNameLst>
                                          <p:attrName>r</p:attrName>
                                        </p:attrNameLst>
                                      </p:cBhvr>
                                    </p:animRot>
                                    <p:animRot by="-240000">
                                      <p:cBhvr>
                                        <p:cTn id="7" dur="200" fill="hold">
                                          <p:stCondLst>
                                            <p:cond delay="200"/>
                                          </p:stCondLst>
                                        </p:cTn>
                                        <p:tgtEl>
                                          <p:spTgt spid="20"/>
                                        </p:tgtEl>
                                        <p:attrNameLst>
                                          <p:attrName>r</p:attrName>
                                        </p:attrNameLst>
                                      </p:cBhvr>
                                    </p:animRot>
                                    <p:animRot by="240000">
                                      <p:cBhvr>
                                        <p:cTn id="8" dur="200" fill="hold">
                                          <p:stCondLst>
                                            <p:cond delay="400"/>
                                          </p:stCondLst>
                                        </p:cTn>
                                        <p:tgtEl>
                                          <p:spTgt spid="20"/>
                                        </p:tgtEl>
                                        <p:attrNameLst>
                                          <p:attrName>r</p:attrName>
                                        </p:attrNameLst>
                                      </p:cBhvr>
                                    </p:animRot>
                                    <p:animRot by="-240000">
                                      <p:cBhvr>
                                        <p:cTn id="9" dur="200" fill="hold">
                                          <p:stCondLst>
                                            <p:cond delay="600"/>
                                          </p:stCondLst>
                                        </p:cTn>
                                        <p:tgtEl>
                                          <p:spTgt spid="20"/>
                                        </p:tgtEl>
                                        <p:attrNameLst>
                                          <p:attrName>r</p:attrName>
                                        </p:attrNameLst>
                                      </p:cBhvr>
                                    </p:animRot>
                                    <p:animRot by="120000">
                                      <p:cBhvr>
                                        <p:cTn id="10" dur="200" fill="hold">
                                          <p:stCondLst>
                                            <p:cond delay="800"/>
                                          </p:stCondLst>
                                        </p:cTn>
                                        <p:tgtEl>
                                          <p:spTgt spid="20"/>
                                        </p:tgtEl>
                                        <p:attrNameLst>
                                          <p:attrName>r</p:attrName>
                                        </p:attrNameLst>
                                      </p:cBhvr>
                                    </p:animRo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750"/>
                                        <p:tgtEl>
                                          <p:spTgt spid="3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220"/>
                                        </p:tgtEl>
                                        <p:attrNameLst>
                                          <p:attrName>style.visibility</p:attrName>
                                        </p:attrNameLst>
                                      </p:cBhvr>
                                      <p:to>
                                        <p:strVal val="visible"/>
                                      </p:to>
                                    </p:set>
                                    <p:animEffect transition="in" filter="wipe(left)">
                                      <p:cBhvr>
                                        <p:cTn id="21" dur="750"/>
                                        <p:tgtEl>
                                          <p:spTgt spid="220"/>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mediacall" presetSubtype="0" fill="hold" nodeType="clickEffect">
                                  <p:stCondLst>
                                    <p:cond delay="0"/>
                                  </p:stCondLst>
                                  <p:childTnLst>
                                    <p:cmd type="call" cmd="playFrom(0.0)">
                                      <p:cBhvr>
                                        <p:cTn id="25" dur="15336" fill="hold"/>
                                        <p:tgtEl>
                                          <p:spTgt spid="2"/>
                                        </p:tgtEl>
                                      </p:cBhvr>
                                    </p:cmd>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21"/>
                                        </p:tgtEl>
                                        <p:attrNameLst>
                                          <p:attrName>style.visibility</p:attrName>
                                        </p:attrNameLst>
                                      </p:cBhvr>
                                      <p:to>
                                        <p:strVal val="visible"/>
                                      </p:to>
                                    </p:set>
                                  </p:childTnLst>
                                </p:cTn>
                              </p:par>
                            </p:childTnLst>
                          </p:cTn>
                        </p:par>
                        <p:par>
                          <p:cTn id="30" fill="hold">
                            <p:stCondLst>
                              <p:cond delay="0"/>
                            </p:stCondLst>
                            <p:childTnLst>
                              <p:par>
                                <p:cTn id="31" presetID="1" presetClass="entr" presetSubtype="0" fill="hold" nodeType="afterEffect">
                                  <p:stCondLst>
                                    <p:cond delay="1000"/>
                                  </p:stCondLst>
                                  <p:childTnLst>
                                    <p:set>
                                      <p:cBhvr>
                                        <p:cTn id="32" dur="1" fill="hold">
                                          <p:stCondLst>
                                            <p:cond delay="0"/>
                                          </p:stCondLst>
                                        </p:cTn>
                                        <p:tgtEl>
                                          <p:spTgt spid="238"/>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1000"/>
                                  </p:stCondLst>
                                  <p:childTnLst>
                                    <p:set>
                                      <p:cBhvr>
                                        <p:cTn id="35" dur="1" fill="hold">
                                          <p:stCondLst>
                                            <p:cond delay="0"/>
                                          </p:stCondLst>
                                        </p:cTn>
                                        <p:tgtEl>
                                          <p:spTgt spid="255"/>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nodeType="afterEffect">
                                  <p:stCondLst>
                                    <p:cond delay="1000"/>
                                  </p:stCondLst>
                                  <p:childTnLst>
                                    <p:set>
                                      <p:cBhvr>
                                        <p:cTn id="38" dur="1" fill="hold">
                                          <p:stCondLst>
                                            <p:cond delay="0"/>
                                          </p:stCondLst>
                                        </p:cTn>
                                        <p:tgtEl>
                                          <p:spTgt spid="272"/>
                                        </p:tgtEl>
                                        <p:attrNameLst>
                                          <p:attrName>style.visibility</p:attrName>
                                        </p:attrNameLst>
                                      </p:cBhvr>
                                      <p:to>
                                        <p:strVal val="visible"/>
                                      </p:to>
                                    </p:set>
                                  </p:childTnLst>
                                </p:cTn>
                              </p:par>
                            </p:childTnLst>
                          </p:cTn>
                        </p:par>
                        <p:par>
                          <p:cTn id="39" fill="hold">
                            <p:stCondLst>
                              <p:cond delay="3000"/>
                            </p:stCondLst>
                            <p:childTnLst>
                              <p:par>
                                <p:cTn id="40" presetID="1" presetClass="entr" presetSubtype="0" fill="hold" nodeType="afterEffect">
                                  <p:stCondLst>
                                    <p:cond delay="1000"/>
                                  </p:stCondLst>
                                  <p:childTnLst>
                                    <p:set>
                                      <p:cBhvr>
                                        <p:cTn id="41" dur="1" fill="hold">
                                          <p:stCondLst>
                                            <p:cond delay="0"/>
                                          </p:stCondLst>
                                        </p:cTn>
                                        <p:tgtEl>
                                          <p:spTgt spid="289"/>
                                        </p:tgtEl>
                                        <p:attrNameLst>
                                          <p:attrName>style.visibility</p:attrName>
                                        </p:attrNameLst>
                                      </p:cBhvr>
                                      <p:to>
                                        <p:strVal val="visible"/>
                                      </p:to>
                                    </p:set>
                                  </p:childTnLst>
                                </p:cTn>
                              </p:par>
                            </p:childTnLst>
                          </p:cTn>
                        </p:par>
                        <p:par>
                          <p:cTn id="42" fill="hold">
                            <p:stCondLst>
                              <p:cond delay="4000"/>
                            </p:stCondLst>
                            <p:childTnLst>
                              <p:par>
                                <p:cTn id="43" presetID="1" presetClass="entr" presetSubtype="0" fill="hold" nodeType="afterEffect">
                                  <p:stCondLst>
                                    <p:cond delay="1000"/>
                                  </p:stCondLst>
                                  <p:childTnLst>
                                    <p:set>
                                      <p:cBhvr>
                                        <p:cTn id="44" dur="1" fill="hold">
                                          <p:stCondLst>
                                            <p:cond delay="0"/>
                                          </p:stCondLst>
                                        </p:cTn>
                                        <p:tgtEl>
                                          <p:spTgt spid="306"/>
                                        </p:tgtEl>
                                        <p:attrNameLst>
                                          <p:attrName>style.visibility</p:attrName>
                                        </p:attrNameLst>
                                      </p:cBhvr>
                                      <p:to>
                                        <p:strVal val="visible"/>
                                      </p:to>
                                    </p:set>
                                  </p:childTnLst>
                                </p:cTn>
                              </p:par>
                            </p:childTnLst>
                          </p:cTn>
                        </p:par>
                        <p:par>
                          <p:cTn id="45" fill="hold">
                            <p:stCondLst>
                              <p:cond delay="5000"/>
                            </p:stCondLst>
                            <p:childTnLst>
                              <p:par>
                                <p:cTn id="46" presetID="1" presetClass="entr" presetSubtype="0" fill="hold" nodeType="afterEffect">
                                  <p:stCondLst>
                                    <p:cond delay="1000"/>
                                  </p:stCondLst>
                                  <p:childTnLst>
                                    <p:set>
                                      <p:cBhvr>
                                        <p:cTn id="47" dur="1" fill="hold">
                                          <p:stCondLst>
                                            <p:cond delay="0"/>
                                          </p:stCondLst>
                                        </p:cTn>
                                        <p:tgtEl>
                                          <p:spTgt spid="323"/>
                                        </p:tgtEl>
                                        <p:attrNameLst>
                                          <p:attrName>style.visibility</p:attrName>
                                        </p:attrNameLst>
                                      </p:cBhvr>
                                      <p:to>
                                        <p:strVal val="visible"/>
                                      </p:to>
                                    </p:set>
                                  </p:childTnLst>
                                </p:cTn>
                              </p:par>
                            </p:childTnLst>
                          </p:cTn>
                        </p:par>
                        <p:par>
                          <p:cTn id="48" fill="hold">
                            <p:stCondLst>
                              <p:cond delay="6000"/>
                            </p:stCondLst>
                            <p:childTnLst>
                              <p:par>
                                <p:cTn id="49" presetID="1" presetClass="entr" presetSubtype="0" fill="hold" nodeType="afterEffect">
                                  <p:stCondLst>
                                    <p:cond delay="1000"/>
                                  </p:stCondLst>
                                  <p:childTnLst>
                                    <p:set>
                                      <p:cBhvr>
                                        <p:cTn id="50" dur="1" fill="hold">
                                          <p:stCondLst>
                                            <p:cond delay="0"/>
                                          </p:stCondLst>
                                        </p:cTn>
                                        <p:tgtEl>
                                          <p:spTgt spid="340"/>
                                        </p:tgtEl>
                                        <p:attrNameLst>
                                          <p:attrName>style.visibility</p:attrName>
                                        </p:attrNameLst>
                                      </p:cBhvr>
                                      <p:to>
                                        <p:strVal val="visible"/>
                                      </p:to>
                                    </p:set>
                                  </p:childTnLst>
                                </p:cTn>
                              </p:par>
                            </p:childTnLst>
                          </p:cTn>
                        </p:par>
                        <p:par>
                          <p:cTn id="51" fill="hold">
                            <p:stCondLst>
                              <p:cond delay="7000"/>
                            </p:stCondLst>
                            <p:childTnLst>
                              <p:par>
                                <p:cTn id="52" presetID="1" presetClass="entr" presetSubtype="0" fill="hold" nodeType="afterEffect">
                                  <p:stCondLst>
                                    <p:cond delay="1000"/>
                                  </p:stCondLst>
                                  <p:childTnLst>
                                    <p:set>
                                      <p:cBhvr>
                                        <p:cTn id="53" dur="1" fill="hold">
                                          <p:stCondLst>
                                            <p:cond delay="0"/>
                                          </p:stCondLst>
                                        </p:cTn>
                                        <p:tgtEl>
                                          <p:spTgt spid="357"/>
                                        </p:tgtEl>
                                        <p:attrNameLst>
                                          <p:attrName>style.visibility</p:attrName>
                                        </p:attrNameLst>
                                      </p:cBhvr>
                                      <p:to>
                                        <p:strVal val="visible"/>
                                      </p:to>
                                    </p:set>
                                  </p:childTnLst>
                                </p:cTn>
                              </p:par>
                            </p:childTnLst>
                          </p:cTn>
                        </p:par>
                        <p:par>
                          <p:cTn id="54" fill="hold">
                            <p:stCondLst>
                              <p:cond delay="8000"/>
                            </p:stCondLst>
                            <p:childTnLst>
                              <p:par>
                                <p:cTn id="55" presetID="1" presetClass="entr" presetSubtype="0" fill="hold" nodeType="afterEffect">
                                  <p:stCondLst>
                                    <p:cond delay="1000"/>
                                  </p:stCondLst>
                                  <p:childTnLst>
                                    <p:set>
                                      <p:cBhvr>
                                        <p:cTn id="56" dur="1" fill="hold">
                                          <p:stCondLst>
                                            <p:cond delay="0"/>
                                          </p:stCondLst>
                                        </p:cTn>
                                        <p:tgtEl>
                                          <p:spTgt spid="374"/>
                                        </p:tgtEl>
                                        <p:attrNameLst>
                                          <p:attrName>style.visibility</p:attrName>
                                        </p:attrNameLst>
                                      </p:cBhvr>
                                      <p:to>
                                        <p:strVal val="visible"/>
                                      </p:to>
                                    </p:set>
                                  </p:childTnLst>
                                </p:cTn>
                              </p:par>
                            </p:childTnLst>
                          </p:cTn>
                        </p:par>
                        <p:par>
                          <p:cTn id="57" fill="hold">
                            <p:stCondLst>
                              <p:cond delay="9000"/>
                            </p:stCondLst>
                            <p:childTnLst>
                              <p:par>
                                <p:cTn id="58" presetID="1" presetClass="entr" presetSubtype="0" fill="hold" nodeType="afterEffect">
                                  <p:stCondLst>
                                    <p:cond delay="1000"/>
                                  </p:stCondLst>
                                  <p:childTnLst>
                                    <p:set>
                                      <p:cBhvr>
                                        <p:cTn id="59" dur="1" fill="hold">
                                          <p:stCondLst>
                                            <p:cond delay="0"/>
                                          </p:stCondLst>
                                        </p:cTn>
                                        <p:tgtEl>
                                          <p:spTgt spid="39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6" presetClass="emph" presetSubtype="0" fill="hold" nodeType="clickEffect">
                                  <p:stCondLst>
                                    <p:cond delay="0"/>
                                  </p:stCondLst>
                                  <p:iterate type="lt">
                                    <p:tmPct val="4000"/>
                                  </p:iterate>
                                  <p:childTnLst>
                                    <p:set>
                                      <p:cBhvr override="childStyle">
                                        <p:cTn id="63" dur="500" fill="hold"/>
                                        <p:tgtEl>
                                          <p:spTgt spid="411">
                                            <p:txEl>
                                              <p:pRg st="0" end="0"/>
                                            </p:txEl>
                                          </p:spTgt>
                                        </p:tgtEl>
                                        <p:attrNameLst>
                                          <p:attrName>style.color</p:attrName>
                                        </p:attrNameLst>
                                      </p:cBhvr>
                                      <p:to>
                                        <p:clrVal>
                                          <a:srgbClr val="FFFF00"/>
                                        </p:clrVal>
                                      </p:to>
                                    </p:set>
                                    <p:set>
                                      <p:cBhvr>
                                        <p:cTn id="64" dur="500" fill="hold"/>
                                        <p:tgtEl>
                                          <p:spTgt spid="411">
                                            <p:txEl>
                                              <p:pRg st="0" end="0"/>
                                            </p:txEl>
                                          </p:spTgt>
                                        </p:tgtEl>
                                        <p:attrNameLst>
                                          <p:attrName>fillcolor</p:attrName>
                                        </p:attrNameLst>
                                      </p:cBhvr>
                                      <p:to>
                                        <p:clrVal>
                                          <a:srgbClr val="FFFF00"/>
                                        </p:clrVal>
                                      </p:to>
                                    </p:set>
                                    <p:set>
                                      <p:cBhvr>
                                        <p:cTn id="65" dur="500" fill="hold"/>
                                        <p:tgtEl>
                                          <p:spTgt spid="411">
                                            <p:txEl>
                                              <p:pRg st="0" end="0"/>
                                            </p:txEl>
                                          </p:spTgt>
                                        </p:tgtEl>
                                        <p:attrNameLst>
                                          <p:attrName>fill.type</p:attrName>
                                        </p:attrNameLst>
                                      </p:cBhvr>
                                      <p:to>
                                        <p:strVal val="solid"/>
                                      </p:to>
                                    </p:set>
                                  </p:childTnLst>
                                  <p:subTnLst>
                                    <p:audio>
                                      <p:cMediaNode>
                                        <p:cTn display="0" masterRel="sameClick">
                                          <p:stCondLst>
                                            <p:cond evt="begin" delay="0">
                                              <p:tn val="62"/>
                                            </p:cond>
                                          </p:stCondLst>
                                          <p:endCondLst>
                                            <p:cond evt="onStopAudio" delay="0">
                                              <p:tgtEl>
                                                <p:sldTgt/>
                                              </p:tgtEl>
                                            </p:cond>
                                          </p:endCondLst>
                                        </p:cTn>
                                        <p:tgtEl>
                                          <p:sndTgt r:embed="rId4"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audio>
              <p:cMediaNode vol="80000">
                <p:cTn id="66" fill="hold" display="0">
                  <p:stCondLst>
                    <p:cond delay="indefinite"/>
                  </p:stCondLst>
                  <p:endCondLst>
                    <p:cond evt="onStopAudio" delay="0">
                      <p:tgtEl>
                        <p:sldTgt/>
                      </p:tgtEl>
                    </p:cond>
                  </p:endCondLst>
                </p:cTn>
                <p:tgtEl>
                  <p:spTgt spid="2"/>
                </p:tgtEl>
              </p:cMediaNode>
            </p:audio>
          </p:childTnLst>
        </p:cTn>
      </p:par>
    </p:tnLst>
    <p:bldLst>
      <p:bldP spid="12" grpId="0"/>
      <p:bldP spid="30" grpId="0"/>
      <p:bldP spid="22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10286</TotalTime>
  <Words>616</Words>
  <Application>Microsoft Office PowerPoint</Application>
  <PresentationFormat>Custom</PresentationFormat>
  <Paragraphs>79</Paragraphs>
  <Slides>11</Slides>
  <Notes>2</Notes>
  <HiddenSlides>0</HiddenSlides>
  <MMClips>5</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Agency FB</vt:lpstr>
      <vt:lpstr>Arial</vt:lpstr>
      <vt:lpstr>Montserrat</vt:lpstr>
      <vt:lpstr>Open Sans Extrabold</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1155</cp:revision>
  <dcterms:created xsi:type="dcterms:W3CDTF">2008-09-09T22:52:10Z</dcterms:created>
  <dcterms:modified xsi:type="dcterms:W3CDTF">2024-04-14T23:10:31Z</dcterms:modified>
</cp:coreProperties>
</file>