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Lst>
  <p:notesMasterIdLst>
    <p:notesMasterId r:id="rId18"/>
  </p:notesMasterIdLst>
  <p:sldIdLst>
    <p:sldId id="524" r:id="rId4"/>
    <p:sldId id="8561" r:id="rId5"/>
    <p:sldId id="8562" r:id="rId6"/>
    <p:sldId id="258" r:id="rId7"/>
    <p:sldId id="8785" r:id="rId8"/>
    <p:sldId id="8786" r:id="rId9"/>
    <p:sldId id="8787" r:id="rId10"/>
    <p:sldId id="8564" r:id="rId11"/>
    <p:sldId id="8789" r:id="rId12"/>
    <p:sldId id="8565" r:id="rId13"/>
    <p:sldId id="8788" r:id="rId14"/>
    <p:sldId id="377" r:id="rId15"/>
    <p:sldId id="376" r:id="rId16"/>
    <p:sldId id="85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76" Type="http://schemas.openxmlformats.org/officeDocument/2006/relationships/slideLayout" Target="../slideLayouts/slideLayout89.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66" Type="http://schemas.openxmlformats.org/officeDocument/2006/relationships/slideLayout" Target="../slideLayouts/slideLayout79.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87" Type="http://schemas.openxmlformats.org/officeDocument/2006/relationships/slideLayout" Target="../slideLayouts/slideLayout100.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90" Type="http://schemas.openxmlformats.org/officeDocument/2006/relationships/slideLayout" Target="../slideLayouts/slideLayout103.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slideLayout" Target="../slideLayouts/slideLayout9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91"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8.jp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39.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39.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39.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jp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EF76A57-6F35-4249-BC93-E9386CEA71C9}"/>
              </a:ext>
            </a:extLst>
          </p:cNvPr>
          <p:cNvPicPr>
            <a:picLocks noChangeAspect="1"/>
          </p:cNvPicPr>
          <p:nvPr/>
        </p:nvPicPr>
        <p:blipFill>
          <a:blip r:embed="rId7"/>
          <a:stretch>
            <a:fillRect/>
          </a:stretch>
        </p:blipFill>
        <p:spPr>
          <a:xfrm>
            <a:off x="5134590" y="1644743"/>
            <a:ext cx="3389670" cy="768163"/>
          </a:xfrm>
          <a:prstGeom prst="rect">
            <a:avLst/>
          </a:prstGeom>
        </p:spPr>
      </p:pic>
      <p:pic>
        <p:nvPicPr>
          <p:cNvPr id="4" name="Picture 3">
            <a:extLst>
              <a:ext uri="{FF2B5EF4-FFF2-40B4-BE49-F238E27FC236}">
                <a16:creationId xmlns:a16="http://schemas.microsoft.com/office/drawing/2014/main" id="{4B49EFBC-3C1F-4A12-8297-DD95C94C7B34}"/>
              </a:ext>
            </a:extLst>
          </p:cNvPr>
          <p:cNvPicPr>
            <a:picLocks noChangeAspect="1"/>
          </p:cNvPicPr>
          <p:nvPr/>
        </p:nvPicPr>
        <p:blipFill>
          <a:blip r:embed="rId8"/>
          <a:stretch>
            <a:fillRect/>
          </a:stretch>
        </p:blipFill>
        <p:spPr>
          <a:xfrm>
            <a:off x="3067093" y="2521004"/>
            <a:ext cx="7791363"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ffany Hv BT" panose="02090907080705020403" pitchFamily="18" charset="0"/>
              <a:ea typeface="等线" panose="02010600030101010101" pitchFamily="2" charset="-122"/>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b="1" dirty="0">
                <a:solidFill>
                  <a:srgbClr val="000000"/>
                </a:solidFill>
                <a:latin typeface="+mj-lt"/>
                <a:ea typeface="Arial-Rounded" panose="020B0500000000000000" pitchFamily="34" charset="0"/>
                <a:cs typeface="Arial-Rounded" panose="020B0500000000000000" pitchFamily="34" charset="0"/>
              </a:rPr>
              <a:t>    </a:t>
            </a:r>
            <a:r>
              <a:rPr lang="vi-VN" sz="2800" b="1" dirty="0">
                <a:solidFill>
                  <a:srgbClr val="000000"/>
                </a:solidFill>
                <a:latin typeface="+mj-lt"/>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200" b="1" dirty="0">
                <a:solidFill>
                  <a:srgbClr val="000000"/>
                </a:solidFill>
                <a:latin typeface="+mj-lt"/>
                <a:ea typeface="Arial-Rounded" panose="020B0500000000000000" pitchFamily="34" charset="0"/>
                <a:cs typeface="Arial-Rounded" panose="020B0500000000000000" pitchFamily="34" charset="0"/>
              </a:rPr>
              <a:t>    </a:t>
            </a:r>
            <a:r>
              <a:rPr lang="vi-VN" sz="3200" b="1" dirty="0">
                <a:solidFill>
                  <a:srgbClr val="000000"/>
                </a:solidFill>
                <a:latin typeface="+mj-lt"/>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1047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1B35619E-465C-498B-9334-271BDB023616}"/>
              </a:ext>
            </a:extLst>
          </p:cNvPr>
          <p:cNvPicPr>
            <a:picLocks noChangeAspect="1"/>
          </p:cNvPicPr>
          <p:nvPr/>
        </p:nvPicPr>
        <p:blipFill>
          <a:blip r:embed="rId4"/>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40C74C66-2DA4-4D07-820A-BA95EA7308E8}"/>
              </a:ext>
            </a:extLst>
          </p:cNvPr>
          <p:cNvPicPr>
            <a:picLocks noChangeAspect="1"/>
          </p:cNvPicPr>
          <p:nvPr/>
        </p:nvPicPr>
        <p:blipFill>
          <a:blip r:embed="rId8"/>
          <a:stretch>
            <a:fillRect/>
          </a:stretch>
        </p:blipFill>
        <p:spPr>
          <a:xfrm>
            <a:off x="1409664" y="2016533"/>
            <a:ext cx="9620322" cy="2310584"/>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50" y="3905250"/>
            <a:ext cx="2952750" cy="2952750"/>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 y="4352926"/>
            <a:ext cx="2505074" cy="2505074"/>
          </a:xfrm>
          <a:prstGeom prst="rect">
            <a:avLst/>
          </a:prstGeom>
        </p:spPr>
      </p:pic>
      <p:grpSp>
        <p:nvGrpSpPr>
          <p:cNvPr id="10" name="组合 5">
            <a:extLst>
              <a:ext uri="{FF2B5EF4-FFF2-40B4-BE49-F238E27FC236}">
                <a16:creationId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8640551-F358-4131-81DC-1F3BA97EFF6C}"/>
              </a:ext>
            </a:extLst>
          </p:cNvPr>
          <p:cNvPicPr>
            <a:picLocks noChangeAspect="1"/>
          </p:cNvPicPr>
          <p:nvPr/>
        </p:nvPicPr>
        <p:blipFill>
          <a:blip r:embed="rId6"/>
          <a:stretch>
            <a:fillRect/>
          </a:stretch>
        </p:blipFill>
        <p:spPr>
          <a:xfrm>
            <a:off x="3186112" y="1752599"/>
            <a:ext cx="6234113" cy="389774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6A5E8670-38DB-48DE-83B6-5644C81F8E5B}"/>
              </a:ext>
            </a:extLst>
          </p:cNvPr>
          <p:cNvPicPr/>
          <p:nvPr/>
        </p:nvPicPr>
        <p:blipFill>
          <a:blip r:embed="rId5">
            <a:extLst>
              <a:ext uri="{BEBA8EAE-BF5A-486C-A8C5-ECC9F3942E4B}">
                <a14:imgProps xmlns:a14="http://schemas.microsoft.com/office/drawing/2010/main">
                  <a14:imgLayer r:embed="rId6">
                    <a14:imgEffect>
                      <a14:backgroundRemoval t="10000" b="91667" l="10000" r="90000">
                        <a14:foregroundMark x1="59722" y1="91667" x2="64722" y2="91667"/>
                        <a14:foregroundMark x1="71389" y1="90833" x2="78333" y2="90833"/>
                        <a14:foregroundMark x1="73889" y1="36667" x2="75000" y2="54444"/>
                        <a14:foregroundMark x1="70000" y1="24722" x2="69167" y2="38889"/>
                        <a14:foregroundMark x1="19444" y1="25000" x2="21111" y2="46111"/>
                      </a14:backgroundRemoval>
                    </a14:imgEffect>
                  </a14:imgLayer>
                </a14:imgProps>
              </a:ext>
            </a:extLst>
          </a:blip>
          <a:stretch>
            <a:fillRect/>
          </a:stretch>
        </p:blipFill>
        <p:spPr>
          <a:xfrm>
            <a:off x="7629185" y="1369422"/>
            <a:ext cx="4125128" cy="4078214"/>
          </a:xfrm>
          <a:prstGeom prst="roundRect">
            <a:avLst/>
          </a:prstGeom>
          <a:noFill/>
          <a:ln w="9525">
            <a:noFill/>
          </a:ln>
        </p:spPr>
      </p:pic>
      <p:sp>
        <p:nvSpPr>
          <p:cNvPr id="26" name="Rounded Rectangle 4">
            <a:extLst>
              <a:ext uri="{FF2B5EF4-FFF2-40B4-BE49-F238E27FC236}">
                <a16:creationId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 name="Picture 2">
            <a:extLst>
              <a:ext uri="{FF2B5EF4-FFF2-40B4-BE49-F238E27FC236}">
                <a16:creationId xmlns:a16="http://schemas.microsoft.com/office/drawing/2014/main" id="{9B4AECDD-8C01-4B4D-A979-595C280B4394}"/>
              </a:ext>
            </a:extLst>
          </p:cNvPr>
          <p:cNvPicPr>
            <a:picLocks noChangeAspect="1"/>
          </p:cNvPicPr>
          <p:nvPr/>
        </p:nvPicPr>
        <p:blipFill>
          <a:blip r:embed="rId6"/>
          <a:stretch>
            <a:fillRect/>
          </a:stretch>
        </p:blipFill>
        <p:spPr>
          <a:xfrm>
            <a:off x="1233487" y="2065332"/>
            <a:ext cx="3519488" cy="2182818"/>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7"/>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a16="http://schemas.microsoft.com/office/drawing/2014/main" id="{E6B15D8B-4E38-4FEB-8372-5DA807E913A1}"/>
              </a:ext>
            </a:extLst>
          </p:cNvPr>
          <p:cNvPicPr>
            <a:picLocks noChangeAspect="1"/>
          </p:cNvPicPr>
          <p:nvPr/>
        </p:nvPicPr>
        <p:blipFill>
          <a:blip r:embed="rId7"/>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a16="http://schemas.microsoft.com/office/drawing/2014/main" id="{5CA6ED3D-8A24-4BCB-9DCE-033137975D70}"/>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a16="http://schemas.microsoft.com/office/drawing/2014/main" id="{B0EB9C0E-9722-426C-AFC6-D92318F9040B}"/>
                </a:ext>
              </a:extLst>
            </p:cNvPr>
            <p:cNvSpPr/>
            <p:nvPr/>
          </p:nvSpPr>
          <p:spPr>
            <a:xfrm>
              <a:off x="6278404" y="661507"/>
              <a:ext cx="2149979" cy="1186713"/>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a16="http://schemas.microsoft.com/office/drawing/2014/main" id="{72EDCF6A-8F12-4226-989A-982478886DA0}"/>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ấn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a16="http://schemas.microsoft.com/office/drawing/2014/main" id="{8D276AA3-87A8-45FA-AAB8-DBEA7F341573}"/>
              </a:ext>
            </a:extLst>
          </p:cNvPr>
          <p:cNvGrpSpPr/>
          <p:nvPr/>
        </p:nvGrpSpPr>
        <p:grpSpPr>
          <a:xfrm>
            <a:off x="5102941" y="5250855"/>
            <a:ext cx="6474542" cy="988020"/>
            <a:chOff x="3577695" y="1150865"/>
            <a:chExt cx="2587519" cy="1320578"/>
          </a:xfrm>
        </p:grpSpPr>
        <p:sp>
          <p:nvSpPr>
            <p:cNvPr id="36" name="Rectangle 35">
              <a:extLst>
                <a:ext uri="{FF2B5EF4-FFF2-40B4-BE49-F238E27FC236}">
                  <a16:creationId xmlns:a16="http://schemas.microsoft.com/office/drawing/2014/main" id="{B1C8401C-5453-4E3B-B01F-3698F66EF626}"/>
                </a:ext>
              </a:extLst>
            </p:cNvPr>
            <p:cNvSpPr/>
            <p:nvPr/>
          </p:nvSpPr>
          <p:spPr>
            <a:xfrm>
              <a:off x="3577695" y="1477961"/>
              <a:ext cx="258751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a16="http://schemas.microsoft.com/office/drawing/2014/main" id="{ECD9F643-60EB-4734-A39F-1BFF2440F1AE}"/>
              </a:ext>
            </a:extLst>
          </p:cNvPr>
          <p:cNvCxnSpPr>
            <a:cxnSpLocks/>
          </p:cNvCxnSpPr>
          <p:nvPr/>
        </p:nvCxnSpPr>
        <p:spPr>
          <a:xfrm>
            <a:off x="4991100" y="3980219"/>
            <a:ext cx="1030059" cy="1638916"/>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ffany Hv BT" panose="02090907080705020403" pitchFamily="18" charset="0"/>
              <a:ea typeface="等线" panose="02010600030101010101" pitchFamily="2" charset="-122"/>
              <a:cs typeface="+mn-cs"/>
            </a:endParaRPr>
          </a:p>
        </p:txBody>
      </p:sp>
      <p:sp>
        <p:nvSpPr>
          <p:cNvPr id="21" name="TextBox 20">
            <a:extLst>
              <a:ext uri="{FF2B5EF4-FFF2-40B4-BE49-F238E27FC236}">
                <a16:creationId xmlns:a16="http://schemas.microsoft.com/office/drawing/2014/main" id="{0D70D9DB-A506-4810-97B3-88CD3AC5E446}"/>
              </a:ext>
            </a:extLst>
          </p:cNvPr>
          <p:cNvSpPr txBox="1"/>
          <p:nvPr/>
        </p:nvSpPr>
        <p:spPr>
          <a:xfrm>
            <a:off x="176981" y="464147"/>
            <a:ext cx="11484339" cy="606319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1.</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endPar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a:p>
            <a:pPr lvl="0" algn="just" defTabSz="457200"/>
            <a:r>
              <a:rPr lang="en-US" sz="3000" b="1" dirty="0">
                <a:solidFill>
                  <a:srgbClr val="000000"/>
                </a:solidFill>
                <a:latin typeface="Times New Roman" panose="02020603050405020304" pitchFamily="18" charset="0"/>
                <a:ea typeface="Arial-Rounded" panose="020B0500000000000000" pitchFamily="34" charset="0"/>
                <a:cs typeface="Arial-Rounded" panose="020B0500000000000000" pitchFamily="34" charset="0"/>
              </a:rPr>
              <a:t>    2.</a:t>
            </a:r>
            <a:r>
              <a:rPr lang="vi-VN" sz="3000" b="1" dirty="0">
                <a:solidFill>
                  <a:srgbClr val="000000"/>
                </a:solidFill>
                <a:latin typeface="Times New Roman" panose="02020603050405020304" pitchFamily="18" charset="0"/>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616524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3.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674</Words>
  <Application>Microsoft Office PowerPoint</Application>
  <PresentationFormat>Widescreen</PresentationFormat>
  <Paragraphs>35</Paragraphs>
  <Slides>14</Slides>
  <Notes>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14</vt:i4>
      </vt:variant>
    </vt:vector>
  </HeadingPairs>
  <TitlesOfParts>
    <vt:vector size="32" baseType="lpstr">
      <vt:lpstr>等线</vt:lpstr>
      <vt:lpstr>等线 Light</vt:lpstr>
      <vt:lpstr>微软雅黑</vt:lpstr>
      <vt:lpstr>宋体</vt:lpstr>
      <vt:lpstr>Arial</vt:lpstr>
      <vt:lpstr>Arial-Rounded</vt:lpstr>
      <vt:lpstr>Calibri</vt:lpstr>
      <vt:lpstr>Coiny</vt:lpstr>
      <vt:lpstr>Helvetica</vt:lpstr>
      <vt:lpstr>Helvetica Light</vt:lpstr>
      <vt:lpstr>Ikaros-Regular</vt:lpstr>
      <vt:lpstr>Tiffany Hv BT</vt:lpstr>
      <vt:lpstr>Times New Roman</vt:lpstr>
      <vt:lpstr>Wingdings</vt:lpstr>
      <vt:lpstr>仓耳玄三M W05</vt:lpstr>
      <vt:lpstr>Office 主题</vt:lpstr>
      <vt:lpstr>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2023-01-10T11:43:10Z</dcterms:created>
  <dcterms:modified xsi:type="dcterms:W3CDTF">2024-03-22T09:45:24Z</dcterms:modified>
</cp:coreProperties>
</file>