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81" r:id="rId6"/>
    <p:sldId id="260" r:id="rId7"/>
    <p:sldId id="262" r:id="rId8"/>
    <p:sldId id="279" r:id="rId9"/>
    <p:sldId id="268" r:id="rId10"/>
    <p:sldId id="282" r:id="rId11"/>
    <p:sldId id="462" r:id="rId12"/>
    <p:sldId id="461" r:id="rId13"/>
    <p:sldId id="465" r:id="rId14"/>
    <p:sldId id="270" r:id="rId15"/>
    <p:sldId id="271"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23/2/2024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6.wdp"/><Relationship Id="rId17"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gi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i="1" dirty="0">
                <a:solidFill>
                  <a:srgbClr val="002060"/>
                </a:solidFill>
                <a:latin typeface="Cambria" panose="02040503050406030204" pitchFamily="18" charset="0"/>
                <a:ea typeface="Cambria" panose="02040503050406030204" pitchFamily="18" charset="0"/>
              </a:rPr>
              <a:t>     </a:t>
            </a: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600" b="1" i="1" dirty="0">
                <a:solidFill>
                  <a:srgbClr val="002060"/>
                </a:solidFill>
                <a:latin typeface="Cambria" panose="02040503050406030204" pitchFamily="18" charset="0"/>
                <a:ea typeface="Cambria" panose="02040503050406030204" pitchFamily="18" charset="0"/>
              </a:rPr>
              <a:t>     </a:t>
            </a: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449</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2022-11-21T10:56:49Z</dcterms:created>
  <dcterms:modified xsi:type="dcterms:W3CDTF">2024-02-23T09:44:06Z</dcterms:modified>
</cp:coreProperties>
</file>