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98"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2/15/2024</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2/15/2024</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con</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vì sau khi được thỏ nhường quả hồng</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chín</a:t>
              </a:r>
              <a:r>
                <a:rPr lang="en-US" sz="3200" b="1" dirty="0">
                  <a:solidFill>
                    <a:srgbClr val="222222"/>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duy nhất đó, chúng rất xúc động và biết gửi lời cảm ơn đến thỏ. Khi biết thỏ chưa ăn hồng bao giờ thì đàn chim đã đi tìm một cây hồng lúc lỉu quả, mời thỏ đến đó. Chúng tíu tít mổ nhiều quả chín mọng xuống cho thỏ ăn.</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Em</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thích</a:t>
              </a:r>
              <a:r>
                <a:rPr lang="en-US" sz="3200" b="1" dirty="0">
                  <a:solidFill>
                    <a:srgbClr val="222222"/>
                  </a:solidFill>
                  <a:latin typeface="Calibri" panose="020F0502020204030204" pitchFamily="34" charset="0"/>
                  <a:cs typeface="Calibri" panose="020F0502020204030204" pitchFamily="34" charset="0"/>
                </a:rPr>
                <a:t> đ</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àn</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biết</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nh</a:t>
              </a:r>
              <a:r>
                <a:rPr lang="en-US" sz="3200" b="1" dirty="0">
                  <a:solidFill>
                    <a:srgbClr val="222222"/>
                  </a:solidFill>
                  <a:latin typeface="Calibri" panose="020F0502020204030204" pitchFamily="34" charset="0"/>
                  <a:cs typeface="Calibri" panose="020F0502020204030204" pitchFamily="34" charset="0"/>
                </a:rPr>
                <a:t>ớ </a:t>
              </a:r>
              <a:r>
                <a:rPr lang="en-US" sz="3200" b="1" dirty="0" err="1">
                  <a:solidFill>
                    <a:srgbClr val="222222"/>
                  </a:solidFill>
                  <a:latin typeface="Calibri" panose="020F0502020204030204" pitchFamily="34" charset="0"/>
                  <a:cs typeface="Calibri" panose="020F0502020204030204" pitchFamily="34" charset="0"/>
                </a:rPr>
                <a:t>ơn</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và</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quan</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tâm</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đến</a:t>
              </a:r>
              <a:r>
                <a:rPr lang="en-US" sz="3200" b="1" dirty="0">
                  <a:solidFill>
                    <a:srgbClr val="222222"/>
                  </a:solidFill>
                  <a:latin typeface="Calibri" panose="020F0502020204030204" pitchFamily="34" charset="0"/>
                  <a:cs typeface="Calibri" panose="020F0502020204030204" pitchFamily="34" charset="0"/>
                </a:rPr>
                <a:t> </a:t>
              </a:r>
              <a:r>
                <a:rPr lang="en-US" sz="3200" b="1" dirty="0" err="1">
                  <a:solidFill>
                    <a:srgbClr val="222222"/>
                  </a:solidFill>
                  <a:latin typeface="Calibri" panose="020F0502020204030204" pitchFamily="34" charset="0"/>
                  <a:cs typeface="Calibri" panose="020F0502020204030204" pitchFamily="34" charset="0"/>
                </a:rPr>
                <a:t>thỏ</a:t>
              </a:r>
              <a:r>
                <a:rPr lang="en-US" sz="3200" b="1" dirty="0">
                  <a:solidFill>
                    <a:srgbClr val="222222"/>
                  </a:solidFill>
                  <a:latin typeface="Calibri" panose="020F0502020204030204" pitchFamily="34" charset="0"/>
                  <a:cs typeface="Calibri" panose="020F0502020204030204" pitchFamily="34" charset="0"/>
                </a:rPr>
                <a:t> con.</a:t>
              </a:r>
              <a:endPar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6"/>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pic>
        <p:nvPicPr>
          <p:cNvPr id="5" name="Picture 4">
            <a:extLst>
              <a:ext uri="{FF2B5EF4-FFF2-40B4-BE49-F238E27FC236}">
                <a16:creationId xmlns:a16="http://schemas.microsoft.com/office/drawing/2014/main" id="{00E28B3C-21DA-FCD5-9EE2-6FDD68EAB4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5000" l="0" r="96154"/>
                    </a14:imgEffect>
                  </a14:imgLayer>
                </a14:imgProps>
              </a:ext>
              <a:ext uri="{28A0092B-C50C-407E-A947-70E740481C1C}">
                <a14:useLocalDpi xmlns:a14="http://schemas.microsoft.com/office/drawing/2010/main" val="0"/>
              </a:ext>
            </a:extLst>
          </a:blip>
          <a:stretch>
            <a:fillRect/>
          </a:stretch>
        </p:blipFill>
        <p:spPr>
          <a:xfrm>
            <a:off x="725438" y="1236208"/>
            <a:ext cx="952474" cy="1025741"/>
          </a:xfrm>
          <a:prstGeom prst="rect">
            <a:avLst/>
          </a:prstGeom>
        </p:spPr>
      </p:pic>
    </p:spTree>
    <p:extLst>
      <p:ext uri="{BB962C8B-B14F-4D97-AF65-F5344CB8AC3E}">
        <p14:creationId xmlns:p14="http://schemas.microsoft.com/office/powerpoint/2010/main" val="331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pic>
        <p:nvPicPr>
          <p:cNvPr id="2" name="Picture 1">
            <a:extLst>
              <a:ext uri="{FF2B5EF4-FFF2-40B4-BE49-F238E27FC236}">
                <a16:creationId xmlns:a16="http://schemas.microsoft.com/office/drawing/2014/main" id="{D1C208E8-40B2-6932-48D9-9D396E3AE3F8}"/>
              </a:ext>
            </a:extLst>
          </p:cNvPr>
          <p:cNvPicPr>
            <a:picLocks noChangeAspect="1"/>
          </p:cNvPicPr>
          <p:nvPr/>
        </p:nvPicPr>
        <p:blipFill>
          <a:blip r:embed="rId5"/>
          <a:stretch>
            <a:fillRect/>
          </a:stretch>
        </p:blipFill>
        <p:spPr>
          <a:xfrm>
            <a:off x="797358" y="1679392"/>
            <a:ext cx="467048" cy="467048"/>
          </a:xfrm>
          <a:prstGeom prst="rect">
            <a:avLst/>
          </a:prstGeom>
        </p:spPr>
      </p:pic>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3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800" decel="100000"/>
                                        <p:tgtEl>
                                          <p:spTgt spid="2"/>
                                        </p:tgtEl>
                                      </p:cBhvr>
                                    </p:animEffect>
                                    <p:anim calcmode="lin" valueType="num">
                                      <p:cBhvr>
                                        <p:cTn id="21" dur="800" decel="100000" fill="hold"/>
                                        <p:tgtEl>
                                          <p:spTgt spid="2"/>
                                        </p:tgtEl>
                                        <p:attrNameLst>
                                          <p:attrName>style.rotation</p:attrName>
                                        </p:attrNameLst>
                                      </p:cBhvr>
                                      <p:tavLst>
                                        <p:tav tm="0">
                                          <p:val>
                                            <p:fltVal val="-90"/>
                                          </p:val>
                                        </p:tav>
                                        <p:tav tm="100000">
                                          <p:val>
                                            <p:fltVal val="0"/>
                                          </p:val>
                                        </p:tav>
                                      </p:tavLst>
                                    </p:anim>
                                    <p:anim calcmode="lin" valueType="num">
                                      <p:cBhvr>
                                        <p:cTn id="22" dur="800" decel="100000" fill="hold"/>
                                        <p:tgtEl>
                                          <p:spTgt spid="2"/>
                                        </p:tgtEl>
                                        <p:attrNameLst>
                                          <p:attrName>ppt_x</p:attrName>
                                        </p:attrNameLst>
                                      </p:cBhvr>
                                      <p:tavLst>
                                        <p:tav tm="0">
                                          <p:val>
                                            <p:strVal val="#ppt_x+0.4"/>
                                          </p:val>
                                        </p:tav>
                                        <p:tav tm="100000">
                                          <p:val>
                                            <p:strVal val="#ppt_x-0.05"/>
                                          </p:val>
                                        </p:tav>
                                      </p:tavLst>
                                    </p:anim>
                                    <p:anim calcmode="lin" valueType="num">
                                      <p:cBhvr>
                                        <p:cTn id="23" dur="800" decel="100000" fill="hold"/>
                                        <p:tgtEl>
                                          <p:spTgt spid="2"/>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372</Words>
  <Application>Microsoft Office PowerPoint</Application>
  <PresentationFormat>Widescreen</PresentationFormat>
  <Paragraphs>37</Paragraphs>
  <Slides>18</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Arial</vt:lpstr>
      <vt:lpstr>Calibri</vt:lpstr>
      <vt:lpstr>Calibri Light</vt:lpstr>
      <vt:lpstr>iCiel Crocante</vt:lpstr>
      <vt:lpstr>UTM Duepuntozero</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29</cp:revision>
  <dcterms:created xsi:type="dcterms:W3CDTF">2022-11-13T06:43:26Z</dcterms:created>
  <dcterms:modified xsi:type="dcterms:W3CDTF">2024-02-15T01:45:28Z</dcterms:modified>
</cp:coreProperties>
</file>