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5"/>
  </p:notesMasterIdLst>
  <p:sldIdLst>
    <p:sldId id="287" r:id="rId3"/>
    <p:sldId id="290" r:id="rId4"/>
    <p:sldId id="257" r:id="rId5"/>
    <p:sldId id="334" r:id="rId6"/>
    <p:sldId id="331" r:id="rId7"/>
    <p:sldId id="285" r:id="rId8"/>
    <p:sldId id="259" r:id="rId9"/>
    <p:sldId id="260" r:id="rId10"/>
    <p:sldId id="328" r:id="rId11"/>
    <p:sldId id="329" r:id="rId12"/>
    <p:sldId id="326" r:id="rId13"/>
    <p:sldId id="291" r:id="rId14"/>
    <p:sldId id="327" r:id="rId15"/>
    <p:sldId id="262" r:id="rId16"/>
    <p:sldId id="258" r:id="rId17"/>
    <p:sldId id="274" r:id="rId18"/>
    <p:sldId id="277" r:id="rId19"/>
    <p:sldId id="330" r:id="rId20"/>
    <p:sldId id="332" r:id="rId21"/>
    <p:sldId id="335" r:id="rId22"/>
    <p:sldId id="284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3E7A2-6C32-4A8A-B058-16DD0C2165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731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19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3E7A2-6C32-4A8A-B058-16DD0C2165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91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2024/2/11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1CFB6F-D7ED-4C3A-8661-4063149451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175591"/>
            <a:ext cx="1251204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4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54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8" y="1086478"/>
            <a:ext cx="835224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圆角矩形 17">
            <a:extLst>
              <a:ext uri="{FF2B5EF4-FFF2-40B4-BE49-F238E27FC236}">
                <a16:creationId xmlns:a16="http://schemas.microsoft.com/office/drawing/2014/main" id="{BE4BBF18-FAF1-431F-9D5C-1D20FE70309C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21" name="Picture 20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4F86D746-D6D7-4D95-ABEA-3F7AF796E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371475"/>
            <a:ext cx="10355065" cy="607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B60A0C-8031-1E05-CD89-8E021880C9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097848"/>
              <a:gd name="connsiteY0" fmla="*/ 0 h 4839138"/>
              <a:gd name="connsiteX1" fmla="*/ 12097849 w 12097848"/>
              <a:gd name="connsiteY1" fmla="*/ 0 h 4839138"/>
              <a:gd name="connsiteX2" fmla="*/ 12097849 w 12097848"/>
              <a:gd name="connsiteY2" fmla="*/ 4839139 h 4839138"/>
              <a:gd name="connsiteX3" fmla="*/ 0 w 12097848"/>
              <a:gd name="connsiteY3" fmla="*/ 4839139 h 483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7848" h="4839138">
                <a:moveTo>
                  <a:pt x="0" y="0"/>
                </a:moveTo>
                <a:lnTo>
                  <a:pt x="12097849" y="0"/>
                </a:lnTo>
                <a:lnTo>
                  <a:pt x="12097849" y="4839139"/>
                </a:lnTo>
                <a:lnTo>
                  <a:pt x="0" y="4839139"/>
                </a:lnTo>
                <a:close/>
              </a:path>
            </a:pathLst>
          </a:custGeom>
          <a:solidFill>
            <a:srgbClr val="FFFFCC"/>
          </a:solidFill>
          <a:ln w="100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DDE4010-7EC6-09C2-FE90-8316161BC5A4}"/>
              </a:ext>
            </a:extLst>
          </p:cNvPr>
          <p:cNvGrpSpPr/>
          <p:nvPr/>
        </p:nvGrpSpPr>
        <p:grpSpPr>
          <a:xfrm>
            <a:off x="3166161" y="6569"/>
            <a:ext cx="4974772" cy="1015664"/>
            <a:chOff x="3608614" y="-1"/>
            <a:chExt cx="4974772" cy="101566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D60B569-3369-60CF-13F5-FEA48CC060D0}"/>
                </a:ext>
              </a:extLst>
            </p:cNvPr>
            <p:cNvSpPr txBox="1"/>
            <p:nvPr/>
          </p:nvSpPr>
          <p:spPr>
            <a:xfrm>
              <a:off x="3608614" y="0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ea typeface="微软雅黑"/>
                  <a:cs typeface="+mn-cs"/>
                </a:rPr>
                <a:t>MỤC TIÊU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6F5346-968A-70EE-9532-E599C8703F10}"/>
                </a:ext>
              </a:extLst>
            </p:cNvPr>
            <p:cNvSpPr txBox="1"/>
            <p:nvPr/>
          </p:nvSpPr>
          <p:spPr>
            <a:xfrm>
              <a:off x="3608614" y="-1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微软雅黑"/>
                  <a:cs typeface="+mn-cs"/>
                </a:rPr>
                <a:t>MỤC TIÊU</a:t>
              </a:r>
            </a:p>
          </p:txBody>
        </p:sp>
      </p:grpSp>
      <p:pic>
        <p:nvPicPr>
          <p:cNvPr id="7174" name="Picture 6" descr="Free Wallpaper   Cartoon wallpaper   Children Games 3 wallpaper 1024x768">
            <a:extLst>
              <a:ext uri="{FF2B5EF4-FFF2-40B4-BE49-F238E27FC236}">
                <a16:creationId xmlns:a16="http://schemas.microsoft.com/office/drawing/2014/main" id="{13461C83-67CC-48C9-9315-4B9EB7BAF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8445"/>
          <a:stretch/>
        </p:blipFill>
        <p:spPr bwMode="auto">
          <a:xfrm>
            <a:off x="0" y="0"/>
            <a:ext cx="12192000" cy="68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125666" y="3173582"/>
            <a:ext cx="11889374" cy="2271252"/>
          </a:xfrm>
          <a:custGeom>
            <a:avLst/>
            <a:gdLst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9374" h="2271252" fill="none" extrusionOk="0">
                <a:moveTo>
                  <a:pt x="0" y="238367"/>
                </a:moveTo>
                <a:cubicBezTo>
                  <a:pt x="919" y="125189"/>
                  <a:pt x="195289" y="48005"/>
                  <a:pt x="370087" y="0"/>
                </a:cubicBezTo>
                <a:cubicBezTo>
                  <a:pt x="5015042" y="86226"/>
                  <a:pt x="9795368" y="324991"/>
                  <a:pt x="11519287" y="0"/>
                </a:cubicBezTo>
                <a:cubicBezTo>
                  <a:pt x="11717555" y="-35546"/>
                  <a:pt x="11856347" y="97128"/>
                  <a:pt x="11889374" y="238367"/>
                </a:cubicBezTo>
                <a:cubicBezTo>
                  <a:pt x="12089068" y="749655"/>
                  <a:pt x="11717627" y="1366097"/>
                  <a:pt x="11889374" y="2032884"/>
                </a:cubicBezTo>
                <a:cubicBezTo>
                  <a:pt x="11898679" y="2122718"/>
                  <a:pt x="11688763" y="2232837"/>
                  <a:pt x="11519287" y="2271252"/>
                </a:cubicBezTo>
                <a:cubicBezTo>
                  <a:pt x="8680536" y="2358022"/>
                  <a:pt x="4893147" y="2778253"/>
                  <a:pt x="370087" y="2271252"/>
                </a:cubicBezTo>
                <a:cubicBezTo>
                  <a:pt x="227770" y="2265362"/>
                  <a:pt x="-23426" y="2168542"/>
                  <a:pt x="0" y="2032884"/>
                </a:cubicBezTo>
                <a:cubicBezTo>
                  <a:pt x="65876" y="1527971"/>
                  <a:pt x="-12132" y="386823"/>
                  <a:pt x="0" y="238367"/>
                </a:cubicBezTo>
                <a:close/>
              </a:path>
              <a:path w="11889374" h="2271252" stroke="0" extrusionOk="0">
                <a:moveTo>
                  <a:pt x="0" y="238367"/>
                </a:moveTo>
                <a:cubicBezTo>
                  <a:pt x="4036" y="155040"/>
                  <a:pt x="170593" y="-24269"/>
                  <a:pt x="370087" y="0"/>
                </a:cubicBezTo>
                <a:cubicBezTo>
                  <a:pt x="1584782" y="-427281"/>
                  <a:pt x="9276961" y="334454"/>
                  <a:pt x="11519287" y="0"/>
                </a:cubicBezTo>
                <a:cubicBezTo>
                  <a:pt x="11688605" y="1847"/>
                  <a:pt x="11923595" y="90329"/>
                  <a:pt x="11889374" y="238367"/>
                </a:cubicBezTo>
                <a:cubicBezTo>
                  <a:pt x="11998453" y="503283"/>
                  <a:pt x="12054898" y="1187737"/>
                  <a:pt x="11889374" y="2032884"/>
                </a:cubicBezTo>
                <a:cubicBezTo>
                  <a:pt x="11892958" y="2136458"/>
                  <a:pt x="11655510" y="2240719"/>
                  <a:pt x="11519287" y="2271252"/>
                </a:cubicBezTo>
                <a:cubicBezTo>
                  <a:pt x="9251406" y="1726622"/>
                  <a:pt x="3464107" y="2704503"/>
                  <a:pt x="370087" y="2271252"/>
                </a:cubicBezTo>
                <a:cubicBezTo>
                  <a:pt x="155982" y="2283220"/>
                  <a:pt x="-11097" y="2134853"/>
                  <a:pt x="0" y="2032884"/>
                </a:cubicBezTo>
                <a:cubicBezTo>
                  <a:pt x="38648" y="1310325"/>
                  <a:pt x="60647" y="472732"/>
                  <a:pt x="0" y="238367"/>
                </a:cubicBezTo>
                <a:close/>
              </a:path>
              <a:path w="11889374" h="2271252" fill="none" stroke="0" extrusionOk="0">
                <a:moveTo>
                  <a:pt x="0" y="238367"/>
                </a:moveTo>
                <a:cubicBezTo>
                  <a:pt x="19446" y="119929"/>
                  <a:pt x="190146" y="20983"/>
                  <a:pt x="370087" y="0"/>
                </a:cubicBezTo>
                <a:cubicBezTo>
                  <a:pt x="1626639" y="229786"/>
                  <a:pt x="8580972" y="181714"/>
                  <a:pt x="11519287" y="0"/>
                </a:cubicBezTo>
                <a:cubicBezTo>
                  <a:pt x="11710490" y="-50310"/>
                  <a:pt x="11901364" y="62735"/>
                  <a:pt x="11889374" y="238367"/>
                </a:cubicBezTo>
                <a:cubicBezTo>
                  <a:pt x="11953761" y="740593"/>
                  <a:pt x="11911779" y="1207808"/>
                  <a:pt x="11889374" y="2032884"/>
                </a:cubicBezTo>
                <a:cubicBezTo>
                  <a:pt x="11875147" y="2168772"/>
                  <a:pt x="11683333" y="2251453"/>
                  <a:pt x="11519287" y="2271252"/>
                </a:cubicBezTo>
                <a:cubicBezTo>
                  <a:pt x="9636049" y="1752196"/>
                  <a:pt x="3319521" y="2203636"/>
                  <a:pt x="370087" y="2271252"/>
                </a:cubicBezTo>
                <a:cubicBezTo>
                  <a:pt x="159047" y="2255886"/>
                  <a:pt x="-20797" y="2144470"/>
                  <a:pt x="0" y="2032884"/>
                </a:cubicBezTo>
                <a:cubicBezTo>
                  <a:pt x="34632" y="1591922"/>
                  <a:pt x="-30508" y="422332"/>
                  <a:pt x="0" y="238367"/>
                </a:cubicBezTo>
                <a:close/>
              </a:path>
              <a:path w="11889374" h="2271252" fill="none" stroke="0" extrusionOk="0">
                <a:moveTo>
                  <a:pt x="0" y="238367"/>
                </a:moveTo>
                <a:cubicBezTo>
                  <a:pt x="28979" y="129532"/>
                  <a:pt x="190100" y="40905"/>
                  <a:pt x="370087" y="0"/>
                </a:cubicBezTo>
                <a:cubicBezTo>
                  <a:pt x="5298717" y="106804"/>
                  <a:pt x="9585090" y="169638"/>
                  <a:pt x="11519287" y="0"/>
                </a:cubicBezTo>
                <a:cubicBezTo>
                  <a:pt x="11717198" y="-22782"/>
                  <a:pt x="11871301" y="93122"/>
                  <a:pt x="11889374" y="238367"/>
                </a:cubicBezTo>
                <a:cubicBezTo>
                  <a:pt x="12067545" y="686907"/>
                  <a:pt x="11832795" y="1219161"/>
                  <a:pt x="11889374" y="2032884"/>
                </a:cubicBezTo>
                <a:cubicBezTo>
                  <a:pt x="11866248" y="2156247"/>
                  <a:pt x="11668898" y="2240713"/>
                  <a:pt x="11519287" y="2271252"/>
                </a:cubicBezTo>
                <a:cubicBezTo>
                  <a:pt x="8396651" y="1796308"/>
                  <a:pt x="4622561" y="2308138"/>
                  <a:pt x="370087" y="2271252"/>
                </a:cubicBezTo>
                <a:cubicBezTo>
                  <a:pt x="187251" y="2264381"/>
                  <a:pt x="-32857" y="2155874"/>
                  <a:pt x="0" y="2032884"/>
                </a:cubicBezTo>
                <a:cubicBezTo>
                  <a:pt x="52537" y="1565890"/>
                  <a:pt x="-13059" y="392182"/>
                  <a:pt x="0" y="23836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89374"/>
                      <a:gd name="connsiteY0" fmla="*/ 238367 h 2271252"/>
                      <a:gd name="connsiteX1" fmla="*/ 370087 w 11889374"/>
                      <a:gd name="connsiteY1" fmla="*/ 0 h 2271252"/>
                      <a:gd name="connsiteX2" fmla="*/ 11519287 w 11889374"/>
                      <a:gd name="connsiteY2" fmla="*/ 0 h 2271252"/>
                      <a:gd name="connsiteX3" fmla="*/ 11889374 w 11889374"/>
                      <a:gd name="connsiteY3" fmla="*/ 238367 h 2271252"/>
                      <a:gd name="connsiteX4" fmla="*/ 11889374 w 11889374"/>
                      <a:gd name="connsiteY4" fmla="*/ 2032884 h 2271252"/>
                      <a:gd name="connsiteX5" fmla="*/ 11519287 w 11889374"/>
                      <a:gd name="connsiteY5" fmla="*/ 2271252 h 2271252"/>
                      <a:gd name="connsiteX6" fmla="*/ 370087 w 11889374"/>
                      <a:gd name="connsiteY6" fmla="*/ 2271252 h 2271252"/>
                      <a:gd name="connsiteX7" fmla="*/ 0 w 11889374"/>
                      <a:gd name="connsiteY7" fmla="*/ 2032884 h 2271252"/>
                      <a:gd name="connsiteX8" fmla="*/ 0 w 11889374"/>
                      <a:gd name="connsiteY8" fmla="*/ 238367 h 2271252"/>
                      <a:gd name="connsiteX0" fmla="*/ 0 w 11889374"/>
                      <a:gd name="connsiteY0" fmla="*/ 238367 h 2271252"/>
                      <a:gd name="connsiteX1" fmla="*/ 370087 w 11889374"/>
                      <a:gd name="connsiteY1" fmla="*/ 0 h 2271252"/>
                      <a:gd name="connsiteX2" fmla="*/ 11519287 w 11889374"/>
                      <a:gd name="connsiteY2" fmla="*/ 0 h 2271252"/>
                      <a:gd name="connsiteX3" fmla="*/ 11889374 w 11889374"/>
                      <a:gd name="connsiteY3" fmla="*/ 238367 h 2271252"/>
                      <a:gd name="connsiteX4" fmla="*/ 11889374 w 11889374"/>
                      <a:gd name="connsiteY4" fmla="*/ 2032884 h 2271252"/>
                      <a:gd name="connsiteX5" fmla="*/ 11519287 w 11889374"/>
                      <a:gd name="connsiteY5" fmla="*/ 2271252 h 2271252"/>
                      <a:gd name="connsiteX6" fmla="*/ 370087 w 11889374"/>
                      <a:gd name="connsiteY6" fmla="*/ 2271252 h 2271252"/>
                      <a:gd name="connsiteX7" fmla="*/ 0 w 11889374"/>
                      <a:gd name="connsiteY7" fmla="*/ 2032884 h 2271252"/>
                      <a:gd name="connsiteX8" fmla="*/ 0 w 11889374"/>
                      <a:gd name="connsiteY8" fmla="*/ 238367 h 227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89374" h="2271252" fill="none" extrusionOk="0">
                        <a:moveTo>
                          <a:pt x="0" y="238367"/>
                        </a:moveTo>
                        <a:cubicBezTo>
                          <a:pt x="796" y="121850"/>
                          <a:pt x="186133" y="32639"/>
                          <a:pt x="370087" y="0"/>
                        </a:cubicBezTo>
                        <a:cubicBezTo>
                          <a:pt x="5247539" y="72427"/>
                          <a:pt x="9677092" y="61419"/>
                          <a:pt x="11519287" y="0"/>
                        </a:cubicBezTo>
                        <a:cubicBezTo>
                          <a:pt x="11719685" y="-20886"/>
                          <a:pt x="11867622" y="100538"/>
                          <a:pt x="11889374" y="238367"/>
                        </a:cubicBezTo>
                        <a:cubicBezTo>
                          <a:pt x="12035723" y="713963"/>
                          <a:pt x="11768697" y="1265338"/>
                          <a:pt x="11889374" y="2032884"/>
                        </a:cubicBezTo>
                        <a:cubicBezTo>
                          <a:pt x="11894058" y="2146172"/>
                          <a:pt x="11700386" y="2245866"/>
                          <a:pt x="11519287" y="2271252"/>
                        </a:cubicBezTo>
                        <a:cubicBezTo>
                          <a:pt x="8520958" y="2301079"/>
                          <a:pt x="4846613" y="2191946"/>
                          <a:pt x="370087" y="2271252"/>
                        </a:cubicBezTo>
                        <a:cubicBezTo>
                          <a:pt x="204905" y="2267947"/>
                          <a:pt x="-10526" y="2165991"/>
                          <a:pt x="0" y="2032884"/>
                        </a:cubicBezTo>
                        <a:cubicBezTo>
                          <a:pt x="60016" y="1538880"/>
                          <a:pt x="-10432" y="391207"/>
                          <a:pt x="0" y="238367"/>
                        </a:cubicBezTo>
                        <a:close/>
                      </a:path>
                      <a:path w="11889374" h="2271252" stroke="0" extrusionOk="0">
                        <a:moveTo>
                          <a:pt x="0" y="238367"/>
                        </a:moveTo>
                        <a:cubicBezTo>
                          <a:pt x="12458" y="134871"/>
                          <a:pt x="171424" y="-15885"/>
                          <a:pt x="370087" y="0"/>
                        </a:cubicBezTo>
                        <a:cubicBezTo>
                          <a:pt x="1570460" y="-267878"/>
                          <a:pt x="9060533" y="39423"/>
                          <a:pt x="11519287" y="0"/>
                        </a:cubicBezTo>
                        <a:cubicBezTo>
                          <a:pt x="11704688" y="225"/>
                          <a:pt x="11918187" y="89162"/>
                          <a:pt x="11889374" y="238367"/>
                        </a:cubicBezTo>
                        <a:cubicBezTo>
                          <a:pt x="11970199" y="506685"/>
                          <a:pt x="11999315" y="1175961"/>
                          <a:pt x="11889374" y="2032884"/>
                        </a:cubicBezTo>
                        <a:cubicBezTo>
                          <a:pt x="11887197" y="2156906"/>
                          <a:pt x="11682920" y="2255899"/>
                          <a:pt x="11519287" y="2271252"/>
                        </a:cubicBezTo>
                        <a:cubicBezTo>
                          <a:pt x="9242514" y="1818714"/>
                          <a:pt x="3479581" y="2598069"/>
                          <a:pt x="370087" y="2271252"/>
                        </a:cubicBezTo>
                        <a:cubicBezTo>
                          <a:pt x="154959" y="2280272"/>
                          <a:pt x="-7567" y="2151888"/>
                          <a:pt x="0" y="2032884"/>
                        </a:cubicBezTo>
                        <a:cubicBezTo>
                          <a:pt x="35276" y="1357304"/>
                          <a:pt x="58873" y="500789"/>
                          <a:pt x="0" y="238367"/>
                        </a:cubicBezTo>
                        <a:close/>
                      </a:path>
                      <a:path w="11889374" h="2271252" fill="none" stroke="0" extrusionOk="0">
                        <a:moveTo>
                          <a:pt x="0" y="238367"/>
                        </a:moveTo>
                        <a:cubicBezTo>
                          <a:pt x="14985" y="122274"/>
                          <a:pt x="180900" y="28887"/>
                          <a:pt x="370087" y="0"/>
                        </a:cubicBezTo>
                        <a:cubicBezTo>
                          <a:pt x="1539274" y="123000"/>
                          <a:pt x="8985848" y="-96860"/>
                          <a:pt x="11519287" y="0"/>
                        </a:cubicBezTo>
                        <a:cubicBezTo>
                          <a:pt x="11703727" y="-25112"/>
                          <a:pt x="11897319" y="82552"/>
                          <a:pt x="11889374" y="238367"/>
                        </a:cubicBezTo>
                        <a:cubicBezTo>
                          <a:pt x="12019027" y="659071"/>
                          <a:pt x="11867303" y="1177563"/>
                          <a:pt x="11889374" y="2032884"/>
                        </a:cubicBezTo>
                        <a:cubicBezTo>
                          <a:pt x="11860313" y="2166347"/>
                          <a:pt x="11694030" y="2265381"/>
                          <a:pt x="11519287" y="2271252"/>
                        </a:cubicBezTo>
                        <a:cubicBezTo>
                          <a:pt x="9208814" y="2110545"/>
                          <a:pt x="3523383" y="2310919"/>
                          <a:pt x="370087" y="2271252"/>
                        </a:cubicBezTo>
                        <a:cubicBezTo>
                          <a:pt x="170167" y="2264447"/>
                          <a:pt x="-16841" y="2162014"/>
                          <a:pt x="0" y="2032884"/>
                        </a:cubicBezTo>
                        <a:cubicBezTo>
                          <a:pt x="41187" y="1589418"/>
                          <a:pt x="-27913" y="430745"/>
                          <a:pt x="0" y="23836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 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550B009-F31A-083E-5DA7-FC84F1298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4075684"/>
            <a:ext cx="467048" cy="467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CE458-8491-44D6-B5AB-DF2F8632B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495" y="93296"/>
            <a:ext cx="621845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B60A0C-8031-1E05-CD89-8E021880C9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097848"/>
              <a:gd name="connsiteY0" fmla="*/ 0 h 4839138"/>
              <a:gd name="connsiteX1" fmla="*/ 12097849 w 12097848"/>
              <a:gd name="connsiteY1" fmla="*/ 0 h 4839138"/>
              <a:gd name="connsiteX2" fmla="*/ 12097849 w 12097848"/>
              <a:gd name="connsiteY2" fmla="*/ 4839139 h 4839138"/>
              <a:gd name="connsiteX3" fmla="*/ 0 w 12097848"/>
              <a:gd name="connsiteY3" fmla="*/ 4839139 h 483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7848" h="4839138">
                <a:moveTo>
                  <a:pt x="0" y="0"/>
                </a:moveTo>
                <a:lnTo>
                  <a:pt x="12097849" y="0"/>
                </a:lnTo>
                <a:lnTo>
                  <a:pt x="12097849" y="4839139"/>
                </a:lnTo>
                <a:lnTo>
                  <a:pt x="0" y="4839139"/>
                </a:lnTo>
                <a:close/>
              </a:path>
            </a:pathLst>
          </a:custGeom>
          <a:solidFill>
            <a:srgbClr val="FFFFCC"/>
          </a:solidFill>
          <a:ln w="100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DDE4010-7EC6-09C2-FE90-8316161BC5A4}"/>
              </a:ext>
            </a:extLst>
          </p:cNvPr>
          <p:cNvGrpSpPr/>
          <p:nvPr/>
        </p:nvGrpSpPr>
        <p:grpSpPr>
          <a:xfrm>
            <a:off x="3166161" y="6569"/>
            <a:ext cx="4974772" cy="1015664"/>
            <a:chOff x="3608614" y="-1"/>
            <a:chExt cx="4974772" cy="101566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D60B569-3369-60CF-13F5-FEA48CC060D0}"/>
                </a:ext>
              </a:extLst>
            </p:cNvPr>
            <p:cNvSpPr txBox="1"/>
            <p:nvPr/>
          </p:nvSpPr>
          <p:spPr>
            <a:xfrm>
              <a:off x="3608614" y="0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MỤC TIÊU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6F5346-968A-70EE-9532-E599C8703F10}"/>
                </a:ext>
              </a:extLst>
            </p:cNvPr>
            <p:cNvSpPr txBox="1"/>
            <p:nvPr/>
          </p:nvSpPr>
          <p:spPr>
            <a:xfrm>
              <a:off x="3608614" y="-1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MỤC TIÊU</a:t>
              </a:r>
            </a:p>
          </p:txBody>
        </p:sp>
      </p:grpSp>
      <p:pic>
        <p:nvPicPr>
          <p:cNvPr id="7174" name="Picture 6" descr="Free Wallpaper   Cartoon wallpaper   Children Games 3 wallpaper 1024x768">
            <a:extLst>
              <a:ext uri="{FF2B5EF4-FFF2-40B4-BE49-F238E27FC236}">
                <a16:creationId xmlns:a16="http://schemas.microsoft.com/office/drawing/2014/main" id="{13461C83-67CC-48C9-9315-4B9EB7BAF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8445"/>
          <a:stretch/>
        </p:blipFill>
        <p:spPr bwMode="auto">
          <a:xfrm>
            <a:off x="0" y="0"/>
            <a:ext cx="12192000" cy="68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125666" y="3173582"/>
            <a:ext cx="11889374" cy="2271252"/>
          </a:xfrm>
          <a:custGeom>
            <a:avLst/>
            <a:gdLst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9374" h="2271252" fill="none" extrusionOk="0">
                <a:moveTo>
                  <a:pt x="0" y="238367"/>
                </a:moveTo>
                <a:cubicBezTo>
                  <a:pt x="919" y="125189"/>
                  <a:pt x="195289" y="48005"/>
                  <a:pt x="370087" y="0"/>
                </a:cubicBezTo>
                <a:cubicBezTo>
                  <a:pt x="5015042" y="86226"/>
                  <a:pt x="9795368" y="324991"/>
                  <a:pt x="11519287" y="0"/>
                </a:cubicBezTo>
                <a:cubicBezTo>
                  <a:pt x="11717555" y="-35546"/>
                  <a:pt x="11856347" y="97128"/>
                  <a:pt x="11889374" y="238367"/>
                </a:cubicBezTo>
                <a:cubicBezTo>
                  <a:pt x="12089068" y="749655"/>
                  <a:pt x="11717627" y="1366097"/>
                  <a:pt x="11889374" y="2032884"/>
                </a:cubicBezTo>
                <a:cubicBezTo>
                  <a:pt x="11898679" y="2122718"/>
                  <a:pt x="11688763" y="2232837"/>
                  <a:pt x="11519287" y="2271252"/>
                </a:cubicBezTo>
                <a:cubicBezTo>
                  <a:pt x="8680536" y="2358022"/>
                  <a:pt x="4893147" y="2778253"/>
                  <a:pt x="370087" y="2271252"/>
                </a:cubicBezTo>
                <a:cubicBezTo>
                  <a:pt x="227770" y="2265362"/>
                  <a:pt x="-23426" y="2168542"/>
                  <a:pt x="0" y="2032884"/>
                </a:cubicBezTo>
                <a:cubicBezTo>
                  <a:pt x="65876" y="1527971"/>
                  <a:pt x="-12132" y="386823"/>
                  <a:pt x="0" y="238367"/>
                </a:cubicBezTo>
                <a:close/>
              </a:path>
              <a:path w="11889374" h="2271252" stroke="0" extrusionOk="0">
                <a:moveTo>
                  <a:pt x="0" y="238367"/>
                </a:moveTo>
                <a:cubicBezTo>
                  <a:pt x="4036" y="155040"/>
                  <a:pt x="170593" y="-24269"/>
                  <a:pt x="370087" y="0"/>
                </a:cubicBezTo>
                <a:cubicBezTo>
                  <a:pt x="1584782" y="-427281"/>
                  <a:pt x="9276961" y="334454"/>
                  <a:pt x="11519287" y="0"/>
                </a:cubicBezTo>
                <a:cubicBezTo>
                  <a:pt x="11688605" y="1847"/>
                  <a:pt x="11923595" y="90329"/>
                  <a:pt x="11889374" y="238367"/>
                </a:cubicBezTo>
                <a:cubicBezTo>
                  <a:pt x="11998453" y="503283"/>
                  <a:pt x="12054898" y="1187737"/>
                  <a:pt x="11889374" y="2032884"/>
                </a:cubicBezTo>
                <a:cubicBezTo>
                  <a:pt x="11892958" y="2136458"/>
                  <a:pt x="11655510" y="2240719"/>
                  <a:pt x="11519287" y="2271252"/>
                </a:cubicBezTo>
                <a:cubicBezTo>
                  <a:pt x="9251406" y="1726622"/>
                  <a:pt x="3464107" y="2704503"/>
                  <a:pt x="370087" y="2271252"/>
                </a:cubicBezTo>
                <a:cubicBezTo>
                  <a:pt x="155982" y="2283220"/>
                  <a:pt x="-11097" y="2134853"/>
                  <a:pt x="0" y="2032884"/>
                </a:cubicBezTo>
                <a:cubicBezTo>
                  <a:pt x="38648" y="1310325"/>
                  <a:pt x="60647" y="472732"/>
                  <a:pt x="0" y="238367"/>
                </a:cubicBezTo>
                <a:close/>
              </a:path>
              <a:path w="11889374" h="2271252" fill="none" stroke="0" extrusionOk="0">
                <a:moveTo>
                  <a:pt x="0" y="238367"/>
                </a:moveTo>
                <a:cubicBezTo>
                  <a:pt x="19446" y="119929"/>
                  <a:pt x="190146" y="20983"/>
                  <a:pt x="370087" y="0"/>
                </a:cubicBezTo>
                <a:cubicBezTo>
                  <a:pt x="1626639" y="229786"/>
                  <a:pt x="8580972" y="181714"/>
                  <a:pt x="11519287" y="0"/>
                </a:cubicBezTo>
                <a:cubicBezTo>
                  <a:pt x="11710490" y="-50310"/>
                  <a:pt x="11901364" y="62735"/>
                  <a:pt x="11889374" y="238367"/>
                </a:cubicBezTo>
                <a:cubicBezTo>
                  <a:pt x="11953761" y="740593"/>
                  <a:pt x="11911779" y="1207808"/>
                  <a:pt x="11889374" y="2032884"/>
                </a:cubicBezTo>
                <a:cubicBezTo>
                  <a:pt x="11875147" y="2168772"/>
                  <a:pt x="11683333" y="2251453"/>
                  <a:pt x="11519287" y="2271252"/>
                </a:cubicBezTo>
                <a:cubicBezTo>
                  <a:pt x="9636049" y="1752196"/>
                  <a:pt x="3319521" y="2203636"/>
                  <a:pt x="370087" y="2271252"/>
                </a:cubicBezTo>
                <a:cubicBezTo>
                  <a:pt x="159047" y="2255886"/>
                  <a:pt x="-20797" y="2144470"/>
                  <a:pt x="0" y="2032884"/>
                </a:cubicBezTo>
                <a:cubicBezTo>
                  <a:pt x="34632" y="1591922"/>
                  <a:pt x="-30508" y="422332"/>
                  <a:pt x="0" y="238367"/>
                </a:cubicBezTo>
                <a:close/>
              </a:path>
              <a:path w="11889374" h="2271252" fill="none" stroke="0" extrusionOk="0">
                <a:moveTo>
                  <a:pt x="0" y="238367"/>
                </a:moveTo>
                <a:cubicBezTo>
                  <a:pt x="28979" y="129532"/>
                  <a:pt x="190100" y="40905"/>
                  <a:pt x="370087" y="0"/>
                </a:cubicBezTo>
                <a:cubicBezTo>
                  <a:pt x="5298717" y="106804"/>
                  <a:pt x="9585090" y="169638"/>
                  <a:pt x="11519287" y="0"/>
                </a:cubicBezTo>
                <a:cubicBezTo>
                  <a:pt x="11717198" y="-22782"/>
                  <a:pt x="11871301" y="93122"/>
                  <a:pt x="11889374" y="238367"/>
                </a:cubicBezTo>
                <a:cubicBezTo>
                  <a:pt x="12067545" y="686907"/>
                  <a:pt x="11832795" y="1219161"/>
                  <a:pt x="11889374" y="2032884"/>
                </a:cubicBezTo>
                <a:cubicBezTo>
                  <a:pt x="11866248" y="2156247"/>
                  <a:pt x="11668898" y="2240713"/>
                  <a:pt x="11519287" y="2271252"/>
                </a:cubicBezTo>
                <a:cubicBezTo>
                  <a:pt x="8396651" y="1796308"/>
                  <a:pt x="4622561" y="2308138"/>
                  <a:pt x="370087" y="2271252"/>
                </a:cubicBezTo>
                <a:cubicBezTo>
                  <a:pt x="187251" y="2264381"/>
                  <a:pt x="-32857" y="2155874"/>
                  <a:pt x="0" y="2032884"/>
                </a:cubicBezTo>
                <a:cubicBezTo>
                  <a:pt x="52537" y="1565890"/>
                  <a:pt x="-13059" y="392182"/>
                  <a:pt x="0" y="23836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89374"/>
                      <a:gd name="connsiteY0" fmla="*/ 238367 h 2271252"/>
                      <a:gd name="connsiteX1" fmla="*/ 370087 w 11889374"/>
                      <a:gd name="connsiteY1" fmla="*/ 0 h 2271252"/>
                      <a:gd name="connsiteX2" fmla="*/ 11519287 w 11889374"/>
                      <a:gd name="connsiteY2" fmla="*/ 0 h 2271252"/>
                      <a:gd name="connsiteX3" fmla="*/ 11889374 w 11889374"/>
                      <a:gd name="connsiteY3" fmla="*/ 238367 h 2271252"/>
                      <a:gd name="connsiteX4" fmla="*/ 11889374 w 11889374"/>
                      <a:gd name="connsiteY4" fmla="*/ 2032884 h 2271252"/>
                      <a:gd name="connsiteX5" fmla="*/ 11519287 w 11889374"/>
                      <a:gd name="connsiteY5" fmla="*/ 2271252 h 2271252"/>
                      <a:gd name="connsiteX6" fmla="*/ 370087 w 11889374"/>
                      <a:gd name="connsiteY6" fmla="*/ 2271252 h 2271252"/>
                      <a:gd name="connsiteX7" fmla="*/ 0 w 11889374"/>
                      <a:gd name="connsiteY7" fmla="*/ 2032884 h 2271252"/>
                      <a:gd name="connsiteX8" fmla="*/ 0 w 11889374"/>
                      <a:gd name="connsiteY8" fmla="*/ 238367 h 2271252"/>
                      <a:gd name="connsiteX0" fmla="*/ 0 w 11889374"/>
                      <a:gd name="connsiteY0" fmla="*/ 238367 h 2271252"/>
                      <a:gd name="connsiteX1" fmla="*/ 370087 w 11889374"/>
                      <a:gd name="connsiteY1" fmla="*/ 0 h 2271252"/>
                      <a:gd name="connsiteX2" fmla="*/ 11519287 w 11889374"/>
                      <a:gd name="connsiteY2" fmla="*/ 0 h 2271252"/>
                      <a:gd name="connsiteX3" fmla="*/ 11889374 w 11889374"/>
                      <a:gd name="connsiteY3" fmla="*/ 238367 h 2271252"/>
                      <a:gd name="connsiteX4" fmla="*/ 11889374 w 11889374"/>
                      <a:gd name="connsiteY4" fmla="*/ 2032884 h 2271252"/>
                      <a:gd name="connsiteX5" fmla="*/ 11519287 w 11889374"/>
                      <a:gd name="connsiteY5" fmla="*/ 2271252 h 2271252"/>
                      <a:gd name="connsiteX6" fmla="*/ 370087 w 11889374"/>
                      <a:gd name="connsiteY6" fmla="*/ 2271252 h 2271252"/>
                      <a:gd name="connsiteX7" fmla="*/ 0 w 11889374"/>
                      <a:gd name="connsiteY7" fmla="*/ 2032884 h 2271252"/>
                      <a:gd name="connsiteX8" fmla="*/ 0 w 11889374"/>
                      <a:gd name="connsiteY8" fmla="*/ 238367 h 227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89374" h="2271252" fill="none" extrusionOk="0">
                        <a:moveTo>
                          <a:pt x="0" y="238367"/>
                        </a:moveTo>
                        <a:cubicBezTo>
                          <a:pt x="796" y="121850"/>
                          <a:pt x="186133" y="32639"/>
                          <a:pt x="370087" y="0"/>
                        </a:cubicBezTo>
                        <a:cubicBezTo>
                          <a:pt x="5247539" y="72427"/>
                          <a:pt x="9677092" y="61419"/>
                          <a:pt x="11519287" y="0"/>
                        </a:cubicBezTo>
                        <a:cubicBezTo>
                          <a:pt x="11719685" y="-20886"/>
                          <a:pt x="11867622" y="100538"/>
                          <a:pt x="11889374" y="238367"/>
                        </a:cubicBezTo>
                        <a:cubicBezTo>
                          <a:pt x="12035723" y="713963"/>
                          <a:pt x="11768697" y="1265338"/>
                          <a:pt x="11889374" y="2032884"/>
                        </a:cubicBezTo>
                        <a:cubicBezTo>
                          <a:pt x="11894058" y="2146172"/>
                          <a:pt x="11700386" y="2245866"/>
                          <a:pt x="11519287" y="2271252"/>
                        </a:cubicBezTo>
                        <a:cubicBezTo>
                          <a:pt x="8520958" y="2301079"/>
                          <a:pt x="4846613" y="2191946"/>
                          <a:pt x="370087" y="2271252"/>
                        </a:cubicBezTo>
                        <a:cubicBezTo>
                          <a:pt x="204905" y="2267947"/>
                          <a:pt x="-10526" y="2165991"/>
                          <a:pt x="0" y="2032884"/>
                        </a:cubicBezTo>
                        <a:cubicBezTo>
                          <a:pt x="60016" y="1538880"/>
                          <a:pt x="-10432" y="391207"/>
                          <a:pt x="0" y="238367"/>
                        </a:cubicBezTo>
                        <a:close/>
                      </a:path>
                      <a:path w="11889374" h="2271252" stroke="0" extrusionOk="0">
                        <a:moveTo>
                          <a:pt x="0" y="238367"/>
                        </a:moveTo>
                        <a:cubicBezTo>
                          <a:pt x="12458" y="134871"/>
                          <a:pt x="171424" y="-15885"/>
                          <a:pt x="370087" y="0"/>
                        </a:cubicBezTo>
                        <a:cubicBezTo>
                          <a:pt x="1570460" y="-267878"/>
                          <a:pt x="9060533" y="39423"/>
                          <a:pt x="11519287" y="0"/>
                        </a:cubicBezTo>
                        <a:cubicBezTo>
                          <a:pt x="11704688" y="225"/>
                          <a:pt x="11918187" y="89162"/>
                          <a:pt x="11889374" y="238367"/>
                        </a:cubicBezTo>
                        <a:cubicBezTo>
                          <a:pt x="11970199" y="506685"/>
                          <a:pt x="11999315" y="1175961"/>
                          <a:pt x="11889374" y="2032884"/>
                        </a:cubicBezTo>
                        <a:cubicBezTo>
                          <a:pt x="11887197" y="2156906"/>
                          <a:pt x="11682920" y="2255899"/>
                          <a:pt x="11519287" y="2271252"/>
                        </a:cubicBezTo>
                        <a:cubicBezTo>
                          <a:pt x="9242514" y="1818714"/>
                          <a:pt x="3479581" y="2598069"/>
                          <a:pt x="370087" y="2271252"/>
                        </a:cubicBezTo>
                        <a:cubicBezTo>
                          <a:pt x="154959" y="2280272"/>
                          <a:pt x="-7567" y="2151888"/>
                          <a:pt x="0" y="2032884"/>
                        </a:cubicBezTo>
                        <a:cubicBezTo>
                          <a:pt x="35276" y="1357304"/>
                          <a:pt x="58873" y="500789"/>
                          <a:pt x="0" y="238367"/>
                        </a:cubicBezTo>
                        <a:close/>
                      </a:path>
                      <a:path w="11889374" h="2271252" fill="none" stroke="0" extrusionOk="0">
                        <a:moveTo>
                          <a:pt x="0" y="238367"/>
                        </a:moveTo>
                        <a:cubicBezTo>
                          <a:pt x="14985" y="122274"/>
                          <a:pt x="180900" y="28887"/>
                          <a:pt x="370087" y="0"/>
                        </a:cubicBezTo>
                        <a:cubicBezTo>
                          <a:pt x="1539274" y="123000"/>
                          <a:pt x="8985848" y="-96860"/>
                          <a:pt x="11519287" y="0"/>
                        </a:cubicBezTo>
                        <a:cubicBezTo>
                          <a:pt x="11703727" y="-25112"/>
                          <a:pt x="11897319" y="82552"/>
                          <a:pt x="11889374" y="238367"/>
                        </a:cubicBezTo>
                        <a:cubicBezTo>
                          <a:pt x="12019027" y="659071"/>
                          <a:pt x="11867303" y="1177563"/>
                          <a:pt x="11889374" y="2032884"/>
                        </a:cubicBezTo>
                        <a:cubicBezTo>
                          <a:pt x="11860313" y="2166347"/>
                          <a:pt x="11694030" y="2265381"/>
                          <a:pt x="11519287" y="2271252"/>
                        </a:cubicBezTo>
                        <a:cubicBezTo>
                          <a:pt x="9208814" y="2110545"/>
                          <a:pt x="3523383" y="2310919"/>
                          <a:pt x="370087" y="2271252"/>
                        </a:cubicBezTo>
                        <a:cubicBezTo>
                          <a:pt x="170167" y="2264447"/>
                          <a:pt x="-16841" y="2162014"/>
                          <a:pt x="0" y="2032884"/>
                        </a:cubicBezTo>
                        <a:cubicBezTo>
                          <a:pt x="41187" y="1589418"/>
                          <a:pt x="-27913" y="430745"/>
                          <a:pt x="0" y="23836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bữa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vi-VN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550B009-F31A-083E-5DA7-FC84F1298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4075684"/>
            <a:ext cx="467048" cy="467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CE458-8491-44D6-B5AB-DF2F8632B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495" y="93296"/>
            <a:ext cx="621845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thấy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thế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nào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vi-VN" sz="2800" dirty="0">
                <a:latin typeface="Nunito Black" pitchFamily="2" charset="0"/>
              </a:rPr>
              <a:t>Cháu đau ở đâu? Có buồn nôn không? </a:t>
            </a:r>
            <a:r>
              <a:rPr lang="en-US" sz="2800" dirty="0" err="1">
                <a:latin typeface="Nunito Black" pitchFamily="2" charset="0"/>
              </a:rPr>
              <a:t>Có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sốt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</a:rPr>
              <a:t>Bác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sỹ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ơi</a:t>
            </a:r>
            <a:r>
              <a:rPr lang="en-US" sz="4000" dirty="0">
                <a:latin typeface="Nunito Black" pitchFamily="2" charset="0"/>
              </a:rPr>
              <a:t>, </a:t>
            </a:r>
            <a:r>
              <a:rPr lang="en-US" sz="4000" dirty="0" err="1">
                <a:latin typeface="Nunito Black" pitchFamily="2" charset="0"/>
              </a:rPr>
              <a:t>cháu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đau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bụng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quá</a:t>
            </a:r>
            <a:r>
              <a:rPr lang="en-US" sz="4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đau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phần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bụng</a:t>
            </a:r>
            <a:r>
              <a:rPr lang="en-US" sz="2800" dirty="0">
                <a:latin typeface="Nunito Black" pitchFamily="2" charset="0"/>
              </a:rPr>
              <a:t> ạ.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buồn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nôn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Hôm</a:t>
            </a:r>
            <a:r>
              <a:rPr lang="en-US" sz="2800" dirty="0">
                <a:latin typeface="Nunito Black" pitchFamily="2" charset="0"/>
              </a:rPr>
              <a:t> qua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cỏ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dưới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đất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bị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ngộ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độc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bẩn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thiu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Nunito Black" pitchFamily="2" charset="0"/>
              </a:rPr>
              <a:t>Lời dặn dò của bác sĩ </a:t>
            </a:r>
            <a:r>
              <a:rPr lang="en-US" sz="4000" dirty="0" err="1">
                <a:latin typeface="Nunito Black" pitchFamily="2" charset="0"/>
              </a:rPr>
              <a:t>dành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cho</a:t>
            </a:r>
            <a:r>
              <a:rPr lang="vi-VN" sz="4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4000" dirty="0">
                <a:latin typeface="Nunito Black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446</Words>
  <Application>Microsoft Office PowerPoint</Application>
  <PresentationFormat>Widescreen</PresentationFormat>
  <Paragraphs>56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Coiny</vt:lpstr>
      <vt:lpstr>Nunito Black</vt:lpstr>
      <vt:lpstr>UVN Banh Mi</vt:lpstr>
      <vt:lpstr>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17</cp:revision>
  <dcterms:created xsi:type="dcterms:W3CDTF">2022-08-24T08:44:07Z</dcterms:created>
  <dcterms:modified xsi:type="dcterms:W3CDTF">2024-02-11T11:45:08Z</dcterms:modified>
</cp:coreProperties>
</file>