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456</Words>
  <Application>Microsoft Office PowerPoint</Application>
  <PresentationFormat>Widescreen</PresentationFormat>
  <Paragraphs>31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黑体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2022-12-30T06:05:50Z</dcterms:created>
  <dcterms:modified xsi:type="dcterms:W3CDTF">2024-03-14T05:30:06Z</dcterms:modified>
</cp:coreProperties>
</file>