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7"/>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30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17/3/2023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a:t>
            </a:r>
            <a:r>
              <a:rPr lang="vi-VN" sz="3200">
                <a:solidFill>
                  <a:srgbClr val="002060"/>
                </a:solidFill>
                <a:latin typeface="Calibri" panose="020F0502020204030204" pitchFamily="34" charset="0"/>
                <a:cs typeface="Calibri" panose="020F0502020204030204" pitchFamily="34" charset="0"/>
              </a:rPr>
              <a:t>ý nghĩ</a:t>
            </a:r>
            <a:r>
              <a:rPr lang="en-US" sz="3200">
                <a:solidFill>
                  <a:srgbClr val="002060"/>
                </a:solidFill>
                <a:latin typeface="Calibri" panose="020F0502020204030204" pitchFamily="34" charset="0"/>
                <a:cs typeface="Calibri" panose="020F0502020204030204" pitchFamily="34" charset="0"/>
              </a:rPr>
              <a:t>a</a:t>
            </a:r>
            <a:r>
              <a:rPr lang="vi-VN" sz="3200" dirty="0">
                <a:solidFill>
                  <a:srgbClr val="002060"/>
                </a:solidFill>
                <a:latin typeface="Calibri" panose="020F0502020204030204" pitchFamily="34" charset="0"/>
                <a:cs typeface="Calibri" panose="020F0502020204030204" pitchFamily="34" charset="0"/>
              </a:rPr>
              <a:t>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364</Words>
  <Application>Microsoft Office PowerPoint</Application>
  <PresentationFormat>Widescreen</PresentationFormat>
  <Paragraphs>50</Paragraphs>
  <Slides>18</Slides>
  <Notes>11</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18</vt:i4>
      </vt:variant>
    </vt:vector>
  </HeadingPairs>
  <TitlesOfParts>
    <vt:vector size="33" baseType="lpstr">
      <vt:lpstr>等线</vt:lpstr>
      <vt:lpstr>Arial</vt:lpstr>
      <vt:lpstr>Calibri</vt:lpstr>
      <vt:lpstr>Cambria</vt:lpstr>
      <vt:lpstr>Times New Roman</vt:lpstr>
      <vt:lpstr>字魂35号-经典雅黑</vt:lpstr>
      <vt:lpstr>字魂80号-萌趣小鱼体</vt: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2022-11-26T11:14:53Z</dcterms:created>
  <dcterms:modified xsi:type="dcterms:W3CDTF">2023-03-17T02:22:54Z</dcterms:modified>
</cp:coreProperties>
</file>